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83" r:id="rId3"/>
    <p:sldId id="257" r:id="rId4"/>
    <p:sldId id="258" r:id="rId5"/>
    <p:sldId id="259" r:id="rId6"/>
    <p:sldId id="261" r:id="rId7"/>
    <p:sldId id="288" r:id="rId8"/>
    <p:sldId id="263" r:id="rId9"/>
    <p:sldId id="266" r:id="rId10"/>
    <p:sldId id="275" r:id="rId11"/>
    <p:sldId id="276" r:id="rId12"/>
    <p:sldId id="267" r:id="rId13"/>
    <p:sldId id="274" r:id="rId14"/>
    <p:sldId id="268" r:id="rId15"/>
    <p:sldId id="269" r:id="rId16"/>
    <p:sldId id="271" r:id="rId17"/>
    <p:sldId id="287" r:id="rId18"/>
    <p:sldId id="291" r:id="rId19"/>
    <p:sldId id="262" r:id="rId20"/>
    <p:sldId id="270" r:id="rId21"/>
    <p:sldId id="285" r:id="rId22"/>
    <p:sldId id="279" r:id="rId23"/>
    <p:sldId id="280" r:id="rId24"/>
    <p:sldId id="286" r:id="rId25"/>
    <p:sldId id="281" r:id="rId26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лубович Елена Владимировна" initials="ГЕВ" lastIdx="15" clrIdx="0">
    <p:extLst>
      <p:ext uri="{19B8F6BF-5375-455C-9EA6-DF929625EA0E}">
        <p15:presenceInfo xmlns:p15="http://schemas.microsoft.com/office/powerpoint/2012/main" userId="S-1-5-21-3840247747-1450702109-120892074-129815" providerId="AD"/>
      </p:ext>
    </p:extLst>
  </p:cmAuthor>
  <p:cmAuthor id="2" name="Забелина Ирина Николаевна" initials="ЗИН" lastIdx="9" clrIdx="1">
    <p:extLst>
      <p:ext uri="{19B8F6BF-5375-455C-9EA6-DF929625EA0E}">
        <p15:presenceInfo xmlns:p15="http://schemas.microsoft.com/office/powerpoint/2012/main" userId="S-1-5-21-3840247747-1450702109-120892074-126303" providerId="AD"/>
      </p:ext>
    </p:extLst>
  </p:cmAuthor>
  <p:cmAuthor id="3" name="Забелина Ирина Николаевна" initials="ЗИН [2]" lastIdx="3" clrIdx="2">
    <p:extLst>
      <p:ext uri="{19B8F6BF-5375-455C-9EA6-DF929625EA0E}">
        <p15:presenceInfo xmlns:p15="http://schemas.microsoft.com/office/powerpoint/2012/main" userId="S-1-5-21-390448390-874910804-2499822187-255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1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35" autoAdjust="0"/>
  </p:normalViewPr>
  <p:slideViewPr>
    <p:cSldViewPr>
      <p:cViewPr varScale="1">
        <p:scale>
          <a:sx n="111" d="100"/>
          <a:sy n="111" d="100"/>
        </p:scale>
        <p:origin x="55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30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13" y="1"/>
            <a:ext cx="4303024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4F7A5-EDBB-4664-8FFE-48304656DB58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49313"/>
            <a:ext cx="4075113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616" y="3271839"/>
            <a:ext cx="794258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30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13" y="6456363"/>
            <a:ext cx="4303024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AB231-50E6-41D7-8012-31BB0BF05C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902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AB231-50E6-41D7-8012-31BB0BF05C6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87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AB231-50E6-41D7-8012-31BB0BF05C6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9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AB231-50E6-41D7-8012-31BB0BF05C6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8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AB231-50E6-41D7-8012-31BB0BF05C6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CAB231-50E6-41D7-8012-31BB0BF05C6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9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712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712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C712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99292" y="0"/>
            <a:ext cx="1092707" cy="6857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48640"/>
            <a:ext cx="935990" cy="277495"/>
          </a:xfrm>
          <a:custGeom>
            <a:avLst/>
            <a:gdLst/>
            <a:ahLst/>
            <a:cxnLst/>
            <a:rect l="l" t="t" r="r" b="b"/>
            <a:pathLst>
              <a:path w="935990" h="277494">
                <a:moveTo>
                  <a:pt x="935736" y="0"/>
                </a:moveTo>
                <a:lnTo>
                  <a:pt x="0" y="0"/>
                </a:lnTo>
                <a:lnTo>
                  <a:pt x="0" y="277367"/>
                </a:lnTo>
                <a:lnTo>
                  <a:pt x="935736" y="277367"/>
                </a:lnTo>
                <a:lnTo>
                  <a:pt x="935736" y="0"/>
                </a:lnTo>
                <a:close/>
              </a:path>
            </a:pathLst>
          </a:custGeom>
          <a:solidFill>
            <a:srgbClr val="C71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42822" y="1436598"/>
            <a:ext cx="4587875" cy="741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C7124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2822" y="2930728"/>
            <a:ext cx="10106355" cy="2220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21" Type="http://schemas.openxmlformats.org/officeDocument/2006/relationships/image" Target="../media/image21.png"/><Relationship Id="rId42" Type="http://schemas.openxmlformats.org/officeDocument/2006/relationships/image" Target="../media/image42.png"/><Relationship Id="rId47" Type="http://schemas.openxmlformats.org/officeDocument/2006/relationships/image" Target="../media/image47.png"/><Relationship Id="rId63" Type="http://schemas.openxmlformats.org/officeDocument/2006/relationships/image" Target="../media/image63.png"/><Relationship Id="rId68" Type="http://schemas.openxmlformats.org/officeDocument/2006/relationships/image" Target="../media/image68.png"/><Relationship Id="rId16" Type="http://schemas.openxmlformats.org/officeDocument/2006/relationships/image" Target="../media/image16.png"/><Relationship Id="rId11" Type="http://schemas.openxmlformats.org/officeDocument/2006/relationships/image" Target="../media/image11.png"/><Relationship Id="rId32" Type="http://schemas.openxmlformats.org/officeDocument/2006/relationships/image" Target="../media/image32.png"/><Relationship Id="rId37" Type="http://schemas.openxmlformats.org/officeDocument/2006/relationships/image" Target="../media/image37.png"/><Relationship Id="rId53" Type="http://schemas.openxmlformats.org/officeDocument/2006/relationships/image" Target="../media/image53.png"/><Relationship Id="rId58" Type="http://schemas.openxmlformats.org/officeDocument/2006/relationships/image" Target="../media/image58.png"/><Relationship Id="rId74" Type="http://schemas.openxmlformats.org/officeDocument/2006/relationships/image" Target="../media/image74.png"/><Relationship Id="rId79" Type="http://schemas.openxmlformats.org/officeDocument/2006/relationships/image" Target="../media/image79.png"/><Relationship Id="rId5" Type="http://schemas.openxmlformats.org/officeDocument/2006/relationships/image" Target="../media/image5.png"/><Relationship Id="rId61" Type="http://schemas.openxmlformats.org/officeDocument/2006/relationships/image" Target="../media/image61.png"/><Relationship Id="rId82" Type="http://schemas.openxmlformats.org/officeDocument/2006/relationships/image" Target="../media/image82.png"/><Relationship Id="rId19" Type="http://schemas.openxmlformats.org/officeDocument/2006/relationships/image" Target="../media/image1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Relationship Id="rId43" Type="http://schemas.openxmlformats.org/officeDocument/2006/relationships/image" Target="../media/image43.pn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77" Type="http://schemas.openxmlformats.org/officeDocument/2006/relationships/image" Target="../media/image77.png"/><Relationship Id="rId8" Type="http://schemas.openxmlformats.org/officeDocument/2006/relationships/image" Target="../media/image8.png"/><Relationship Id="rId51" Type="http://schemas.openxmlformats.org/officeDocument/2006/relationships/image" Target="../media/image51.png"/><Relationship Id="rId72" Type="http://schemas.openxmlformats.org/officeDocument/2006/relationships/image" Target="../media/image72.png"/><Relationship Id="rId80" Type="http://schemas.openxmlformats.org/officeDocument/2006/relationships/image" Target="../media/image80.png"/><Relationship Id="rId3" Type="http://schemas.openxmlformats.org/officeDocument/2006/relationships/image" Target="../media/image3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png"/><Relationship Id="rId67" Type="http://schemas.openxmlformats.org/officeDocument/2006/relationships/image" Target="../media/image67.png"/><Relationship Id="rId20" Type="http://schemas.openxmlformats.org/officeDocument/2006/relationships/image" Target="../media/image20.png"/><Relationship Id="rId41" Type="http://schemas.openxmlformats.org/officeDocument/2006/relationships/image" Target="../media/image41.pn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70" Type="http://schemas.openxmlformats.org/officeDocument/2006/relationships/image" Target="../media/image70.png"/><Relationship Id="rId7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png"/><Relationship Id="rId57" Type="http://schemas.openxmlformats.org/officeDocument/2006/relationships/image" Target="../media/image57.png"/><Relationship Id="rId10" Type="http://schemas.openxmlformats.org/officeDocument/2006/relationships/image" Target="../media/image10.png"/><Relationship Id="rId31" Type="http://schemas.openxmlformats.org/officeDocument/2006/relationships/image" Target="../media/image31.pn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65" Type="http://schemas.openxmlformats.org/officeDocument/2006/relationships/image" Target="../media/image65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8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9" Type="http://schemas.openxmlformats.org/officeDocument/2006/relationships/image" Target="../media/image39.png"/><Relationship Id="rId34" Type="http://schemas.openxmlformats.org/officeDocument/2006/relationships/image" Target="../media/image34.png"/><Relationship Id="rId50" Type="http://schemas.openxmlformats.org/officeDocument/2006/relationships/image" Target="../media/image50.png"/><Relationship Id="rId55" Type="http://schemas.openxmlformats.org/officeDocument/2006/relationships/image" Target="../media/image55.png"/><Relationship Id="rId76" Type="http://schemas.openxmlformats.org/officeDocument/2006/relationships/image" Target="../media/image76.png"/><Relationship Id="rId7" Type="http://schemas.openxmlformats.org/officeDocument/2006/relationships/image" Target="../media/image7.png"/><Relationship Id="rId71" Type="http://schemas.openxmlformats.org/officeDocument/2006/relationships/image" Target="../media/image71.png"/><Relationship Id="rId2" Type="http://schemas.openxmlformats.org/officeDocument/2006/relationships/image" Target="../media/image2.png"/><Relationship Id="rId29" Type="http://schemas.openxmlformats.org/officeDocument/2006/relationships/image" Target="../media/image29.png"/><Relationship Id="rId24" Type="http://schemas.openxmlformats.org/officeDocument/2006/relationships/image" Target="../media/image24.png"/><Relationship Id="rId40" Type="http://schemas.openxmlformats.org/officeDocument/2006/relationships/image" Target="../media/image40.png"/><Relationship Id="rId45" Type="http://schemas.openxmlformats.org/officeDocument/2006/relationships/image" Target="../media/image45.png"/><Relationship Id="rId66" Type="http://schemas.openxmlformats.org/officeDocument/2006/relationships/image" Target="../media/image6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hyperlink" Target="https://intranet.ranepa.ru/phonebook/login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disk.yandex.ru/i/f0_3CGvVjv9f5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../../../Desktop/&#1056;&#1040;&#1053;&#1061;&#1048;&#1043;&#1057;/&#1040;&#1076;&#1072;&#1087;&#1090;&#1072;&#1094;&#1080;&#1103;/Polojenie_pravil_trud_rasporyadka.pdf" TargetMode="External"/><Relationship Id="rId2" Type="http://schemas.openxmlformats.org/officeDocument/2006/relationships/hyperlink" Target="https://www.ranepa.ru/upload/doc/prikazy-ranhigs/Polojenie_o_pravilah_vnut_rasporyadka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10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hyperlink" Target="https://help.ranepa.ru/portal/sc?item=17164736519519637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g"/><Relationship Id="rId2" Type="http://schemas.openxmlformats.org/officeDocument/2006/relationships/hyperlink" Target="https://disk.yandex.ru/i/xjO33kCcHktiQ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anepa.ru/med/" TargetMode="External"/><Relationship Id="rId4" Type="http://schemas.openxmlformats.org/officeDocument/2006/relationships/hyperlink" Target="https://med.ranepa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library@ranepa.ru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jpeg"/><Relationship Id="rId5" Type="http://schemas.openxmlformats.org/officeDocument/2006/relationships/hyperlink" Target="https://t.me/ranepalibrary" TargetMode="External"/><Relationship Id="rId4" Type="http://schemas.openxmlformats.org/officeDocument/2006/relationships/hyperlink" Target="https://lib.ranepa.ru/r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image" Target="../media/image83.png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23" Type="http://schemas.openxmlformats.org/officeDocument/2006/relationships/slide" Target="slide23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hyperlink" Target="https://www.ranepa.ru/upload/doc/prikazy-ranhigs/Polojenie_o_pravilah_vnut_rasporyadka.pdf" TargetMode="External"/><Relationship Id="rId7" Type="http://schemas.openxmlformats.org/officeDocument/2006/relationships/image" Target="../media/image1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jpg"/><Relationship Id="rId5" Type="http://schemas.openxmlformats.org/officeDocument/2006/relationships/hyperlink" Target="https://www.ranepa.ru/upload/doc/prikazy-ranhigs/&#1087;&#1088;&#1080;&#1082;&#1072;&#1079;%20&#1040;&#1082;&#1072;&#1076;&#1077;&#1084;&#1080;&#1080;%20&#1086;&#1090;%201%20&#1085;&#1086;&#1103;&#1073;&#1088;&#1103;%202017%20&#1075;.&#8470;%2002-735%20&#1055;&#1086;&#1083;&#1086;&#1078;&#1077;&#1085;&#1080;&#1077;%20&#1086;&#1073;%20&#1086;&#1073;&#1077;&#1089;&#1087;&#1077;&#1095;&#1077;&#1085;&#1080;&#1080;%20&#1091;&#1089;&#1083;&#1086;&#1074;&#1080;&#1081;%20&#1076;&#1086;&#1089;&#1090;&#1091;&#1087;&#1085;&#1086;&#1089;&#1090;&#1080;.pdf" TargetMode="External"/><Relationship Id="rId10" Type="http://schemas.openxmlformats.org/officeDocument/2006/relationships/hyperlink" Target="https://www.ranepa.ru/sveden/document/#Name3" TargetMode="External"/><Relationship Id="rId4" Type="http://schemas.openxmlformats.org/officeDocument/2006/relationships/hyperlink" Target="https://www.ranepa.ru/upload/work-files/kodeks_etiki.pdf" TargetMode="External"/><Relationship Id="rId9" Type="http://schemas.openxmlformats.org/officeDocument/2006/relationships/image" Target="../media/image8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people.ranepa.ru/login" TargetMode="External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hyperlink" Target="https://t.me/vnutriakademii" TargetMode="External"/><Relationship Id="rId4" Type="http://schemas.openxmlformats.org/officeDocument/2006/relationships/hyperlink" Target="https://www.ranepa.ru/rabota-v-prezidentskoy-akademi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1.png"/><Relationship Id="rId4" Type="http://schemas.openxmlformats.org/officeDocument/2006/relationships/hyperlink" Target="mailto:rabota@ranepa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84.png"/><Relationship Id="rId7" Type="http://schemas.openxmlformats.org/officeDocument/2006/relationships/image" Target="../media/image8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Relationship Id="rId9" Type="http://schemas.openxmlformats.org/officeDocument/2006/relationships/hyperlink" Target="https://www.ranepa.ru/akademiya-vchera-segodnya-zavtra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zabelina-in\Downloads\Ranepa_map_180325.pdf" TargetMode="External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4.jpg"/><Relationship Id="rId7" Type="http://schemas.openxmlformats.org/officeDocument/2006/relationships/hyperlink" Target="https://my.ranepa.ru/profile_spa/reference-books/" TargetMode="External"/><Relationship Id="rId2" Type="http://schemas.openxmlformats.org/officeDocument/2006/relationships/hyperlink" Target="https://my.ranepa.ru/profile_spa/bookin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y.ranepa.ru/profile_new/cab/books.php" TargetMode="External"/><Relationship Id="rId5" Type="http://schemas.openxmlformats.org/officeDocument/2006/relationships/image" Target="../media/image96.jpg"/><Relationship Id="rId4" Type="http://schemas.openxmlformats.org/officeDocument/2006/relationships/image" Target="../media/image95.jpg"/><Relationship Id="rId9" Type="http://schemas.openxmlformats.org/officeDocument/2006/relationships/image" Target="../media/image9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99.png"/><Relationship Id="rId7" Type="http://schemas.openxmlformats.org/officeDocument/2006/relationships/image" Target="../media/image101.jp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jpg"/><Relationship Id="rId5" Type="http://schemas.openxmlformats.org/officeDocument/2006/relationships/hyperlink" Target="https://help.ranepa.ru/portal" TargetMode="External"/><Relationship Id="rId4" Type="http://schemas.openxmlformats.org/officeDocument/2006/relationships/hyperlink" Target="mailto:helpdesk@ranepa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" y="4432926"/>
            <a:ext cx="10165715" cy="971550"/>
          </a:xfrm>
          <a:custGeom>
            <a:avLst/>
            <a:gdLst/>
            <a:ahLst/>
            <a:cxnLst/>
            <a:rect l="l" t="t" r="r" b="b"/>
            <a:pathLst>
              <a:path w="10165715" h="971550">
                <a:moveTo>
                  <a:pt x="10165332" y="971177"/>
                </a:moveTo>
                <a:lnTo>
                  <a:pt x="10165332" y="0"/>
                </a:lnTo>
                <a:lnTo>
                  <a:pt x="0" y="0"/>
                </a:lnTo>
                <a:lnTo>
                  <a:pt x="0" y="971177"/>
                </a:lnTo>
                <a:lnTo>
                  <a:pt x="10165332" y="971177"/>
                </a:lnTo>
                <a:close/>
              </a:path>
            </a:pathLst>
          </a:custGeom>
          <a:solidFill>
            <a:srgbClr val="E4E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5601" y="3354552"/>
            <a:ext cx="240029" cy="73025"/>
          </a:xfrm>
          <a:custGeom>
            <a:avLst/>
            <a:gdLst/>
            <a:ahLst/>
            <a:cxnLst/>
            <a:rect l="l" t="t" r="r" b="b"/>
            <a:pathLst>
              <a:path w="240029" h="73025">
                <a:moveTo>
                  <a:pt x="239509" y="0"/>
                </a:moveTo>
                <a:lnTo>
                  <a:pt x="0" y="0"/>
                </a:lnTo>
                <a:lnTo>
                  <a:pt x="0" y="34937"/>
                </a:lnTo>
                <a:lnTo>
                  <a:pt x="0" y="73025"/>
                </a:lnTo>
                <a:lnTo>
                  <a:pt x="132003" y="73025"/>
                </a:lnTo>
                <a:lnTo>
                  <a:pt x="132003" y="34937"/>
                </a:lnTo>
                <a:lnTo>
                  <a:pt x="239509" y="34937"/>
                </a:lnTo>
                <a:lnTo>
                  <a:pt x="239509" y="0"/>
                </a:lnTo>
                <a:close/>
              </a:path>
            </a:pathLst>
          </a:custGeom>
          <a:solidFill>
            <a:srgbClr val="E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80642" y="3354552"/>
            <a:ext cx="240029" cy="73025"/>
          </a:xfrm>
          <a:custGeom>
            <a:avLst/>
            <a:gdLst/>
            <a:ahLst/>
            <a:cxnLst/>
            <a:rect l="l" t="t" r="r" b="b"/>
            <a:pathLst>
              <a:path w="240029" h="73025">
                <a:moveTo>
                  <a:pt x="239522" y="0"/>
                </a:moveTo>
                <a:lnTo>
                  <a:pt x="0" y="0"/>
                </a:lnTo>
                <a:lnTo>
                  <a:pt x="0" y="34937"/>
                </a:lnTo>
                <a:lnTo>
                  <a:pt x="0" y="73025"/>
                </a:lnTo>
                <a:lnTo>
                  <a:pt x="132016" y="73025"/>
                </a:lnTo>
                <a:lnTo>
                  <a:pt x="132016" y="34937"/>
                </a:lnTo>
                <a:lnTo>
                  <a:pt x="239522" y="34937"/>
                </a:lnTo>
                <a:lnTo>
                  <a:pt x="239522" y="0"/>
                </a:lnTo>
                <a:close/>
              </a:path>
            </a:pathLst>
          </a:custGeom>
          <a:solidFill>
            <a:srgbClr val="E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86458" y="3354552"/>
            <a:ext cx="240029" cy="73025"/>
          </a:xfrm>
          <a:custGeom>
            <a:avLst/>
            <a:gdLst/>
            <a:ahLst/>
            <a:cxnLst/>
            <a:rect l="l" t="t" r="r" b="b"/>
            <a:pathLst>
              <a:path w="240029" h="73025">
                <a:moveTo>
                  <a:pt x="239509" y="0"/>
                </a:moveTo>
                <a:lnTo>
                  <a:pt x="0" y="0"/>
                </a:lnTo>
                <a:lnTo>
                  <a:pt x="0" y="34937"/>
                </a:lnTo>
                <a:lnTo>
                  <a:pt x="0" y="73025"/>
                </a:lnTo>
                <a:lnTo>
                  <a:pt x="132003" y="73025"/>
                </a:lnTo>
                <a:lnTo>
                  <a:pt x="132003" y="34937"/>
                </a:lnTo>
                <a:lnTo>
                  <a:pt x="239509" y="34937"/>
                </a:lnTo>
                <a:lnTo>
                  <a:pt x="239509" y="0"/>
                </a:lnTo>
                <a:close/>
              </a:path>
            </a:pathLst>
          </a:custGeom>
          <a:solidFill>
            <a:srgbClr val="E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91499" y="3354552"/>
            <a:ext cx="240029" cy="73025"/>
          </a:xfrm>
          <a:custGeom>
            <a:avLst/>
            <a:gdLst/>
            <a:ahLst/>
            <a:cxnLst/>
            <a:rect l="l" t="t" r="r" b="b"/>
            <a:pathLst>
              <a:path w="240029" h="73025">
                <a:moveTo>
                  <a:pt x="239522" y="0"/>
                </a:moveTo>
                <a:lnTo>
                  <a:pt x="0" y="0"/>
                </a:lnTo>
                <a:lnTo>
                  <a:pt x="0" y="34937"/>
                </a:lnTo>
                <a:lnTo>
                  <a:pt x="0" y="73025"/>
                </a:lnTo>
                <a:lnTo>
                  <a:pt x="132016" y="73025"/>
                </a:lnTo>
                <a:lnTo>
                  <a:pt x="132016" y="34937"/>
                </a:lnTo>
                <a:lnTo>
                  <a:pt x="239522" y="34937"/>
                </a:lnTo>
                <a:lnTo>
                  <a:pt x="239522" y="0"/>
                </a:lnTo>
                <a:close/>
              </a:path>
            </a:pathLst>
          </a:custGeom>
          <a:solidFill>
            <a:srgbClr val="E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97302" y="3354552"/>
            <a:ext cx="240029" cy="73025"/>
          </a:xfrm>
          <a:custGeom>
            <a:avLst/>
            <a:gdLst/>
            <a:ahLst/>
            <a:cxnLst/>
            <a:rect l="l" t="t" r="r" b="b"/>
            <a:pathLst>
              <a:path w="240029" h="73025">
                <a:moveTo>
                  <a:pt x="239522" y="0"/>
                </a:moveTo>
                <a:lnTo>
                  <a:pt x="0" y="0"/>
                </a:lnTo>
                <a:lnTo>
                  <a:pt x="0" y="34937"/>
                </a:lnTo>
                <a:lnTo>
                  <a:pt x="0" y="73025"/>
                </a:lnTo>
                <a:lnTo>
                  <a:pt x="132016" y="73025"/>
                </a:lnTo>
                <a:lnTo>
                  <a:pt x="132016" y="34937"/>
                </a:lnTo>
                <a:lnTo>
                  <a:pt x="239522" y="34937"/>
                </a:lnTo>
                <a:lnTo>
                  <a:pt x="239522" y="0"/>
                </a:lnTo>
                <a:close/>
              </a:path>
            </a:pathLst>
          </a:custGeom>
          <a:solidFill>
            <a:srgbClr val="E1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4058" y="3331616"/>
            <a:ext cx="24130" cy="1150620"/>
          </a:xfrm>
          <a:custGeom>
            <a:avLst/>
            <a:gdLst/>
            <a:ahLst/>
            <a:cxnLst/>
            <a:rect l="l" t="t" r="r" b="b"/>
            <a:pathLst>
              <a:path w="24129" h="1150620">
                <a:moveTo>
                  <a:pt x="23545" y="0"/>
                </a:moveTo>
                <a:lnTo>
                  <a:pt x="0" y="0"/>
                </a:lnTo>
                <a:lnTo>
                  <a:pt x="0" y="714883"/>
                </a:lnTo>
                <a:lnTo>
                  <a:pt x="21932" y="714883"/>
                </a:lnTo>
                <a:lnTo>
                  <a:pt x="21932" y="1149997"/>
                </a:lnTo>
                <a:lnTo>
                  <a:pt x="23545" y="1149997"/>
                </a:lnTo>
                <a:lnTo>
                  <a:pt x="23545" y="714883"/>
                </a:lnTo>
                <a:lnTo>
                  <a:pt x="23545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15121" y="3331604"/>
            <a:ext cx="66040" cy="1150620"/>
          </a:xfrm>
          <a:custGeom>
            <a:avLst/>
            <a:gdLst/>
            <a:ahLst/>
            <a:cxnLst/>
            <a:rect l="l" t="t" r="r" b="b"/>
            <a:pathLst>
              <a:path w="66040" h="1150620">
                <a:moveTo>
                  <a:pt x="65530" y="0"/>
                </a:moveTo>
                <a:lnTo>
                  <a:pt x="0" y="0"/>
                </a:lnTo>
                <a:lnTo>
                  <a:pt x="0" y="1150009"/>
                </a:lnTo>
                <a:lnTo>
                  <a:pt x="65530" y="1150009"/>
                </a:lnTo>
                <a:lnTo>
                  <a:pt x="65530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64360" y="4046492"/>
            <a:ext cx="243840" cy="435609"/>
          </a:xfrm>
          <a:custGeom>
            <a:avLst/>
            <a:gdLst/>
            <a:ahLst/>
            <a:cxnLst/>
            <a:rect l="l" t="t" r="r" b="b"/>
            <a:pathLst>
              <a:path w="243840" h="435610">
                <a:moveTo>
                  <a:pt x="0" y="435121"/>
                </a:moveTo>
                <a:lnTo>
                  <a:pt x="243790" y="435121"/>
                </a:lnTo>
                <a:lnTo>
                  <a:pt x="243790" y="0"/>
                </a:lnTo>
                <a:lnTo>
                  <a:pt x="0" y="0"/>
                </a:lnTo>
                <a:lnTo>
                  <a:pt x="0" y="435121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78145" y="4046492"/>
            <a:ext cx="244475" cy="435609"/>
          </a:xfrm>
          <a:custGeom>
            <a:avLst/>
            <a:gdLst/>
            <a:ahLst/>
            <a:cxnLst/>
            <a:rect l="l" t="t" r="r" b="b"/>
            <a:pathLst>
              <a:path w="244475" h="435610">
                <a:moveTo>
                  <a:pt x="0" y="435121"/>
                </a:moveTo>
                <a:lnTo>
                  <a:pt x="244455" y="435121"/>
                </a:lnTo>
                <a:lnTo>
                  <a:pt x="244455" y="0"/>
                </a:lnTo>
                <a:lnTo>
                  <a:pt x="0" y="0"/>
                </a:lnTo>
                <a:lnTo>
                  <a:pt x="0" y="435121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9390" y="3331616"/>
            <a:ext cx="1076325" cy="1150620"/>
          </a:xfrm>
          <a:custGeom>
            <a:avLst/>
            <a:gdLst/>
            <a:ahLst/>
            <a:cxnLst/>
            <a:rect l="l" t="t" r="r" b="b"/>
            <a:pathLst>
              <a:path w="1076325" h="1150620">
                <a:moveTo>
                  <a:pt x="1076210" y="0"/>
                </a:moveTo>
                <a:lnTo>
                  <a:pt x="0" y="0"/>
                </a:lnTo>
                <a:lnTo>
                  <a:pt x="0" y="714883"/>
                </a:lnTo>
                <a:lnTo>
                  <a:pt x="893013" y="714883"/>
                </a:lnTo>
                <a:lnTo>
                  <a:pt x="893013" y="1149997"/>
                </a:lnTo>
                <a:lnTo>
                  <a:pt x="1076210" y="1149997"/>
                </a:lnTo>
                <a:lnTo>
                  <a:pt x="1076210" y="714883"/>
                </a:lnTo>
                <a:lnTo>
                  <a:pt x="1076210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7675604" y="3743076"/>
            <a:ext cx="108585" cy="303530"/>
            <a:chOff x="7675604" y="3743076"/>
            <a:chExt cx="108585" cy="303530"/>
          </a:xfrm>
        </p:grpSpPr>
        <p:sp>
          <p:nvSpPr>
            <p:cNvPr id="14" name="object 14"/>
            <p:cNvSpPr/>
            <p:nvPr/>
          </p:nvSpPr>
          <p:spPr>
            <a:xfrm>
              <a:off x="7679868" y="3982897"/>
              <a:ext cx="100965" cy="64135"/>
            </a:xfrm>
            <a:custGeom>
              <a:avLst/>
              <a:gdLst/>
              <a:ahLst/>
              <a:cxnLst/>
              <a:rect l="l" t="t" r="r" b="b"/>
              <a:pathLst>
                <a:path w="100965" h="64135">
                  <a:moveTo>
                    <a:pt x="100672" y="0"/>
                  </a:moveTo>
                  <a:lnTo>
                    <a:pt x="0" y="0"/>
                  </a:lnTo>
                  <a:lnTo>
                    <a:pt x="0" y="52273"/>
                  </a:lnTo>
                  <a:lnTo>
                    <a:pt x="59169" y="52273"/>
                  </a:lnTo>
                  <a:lnTo>
                    <a:pt x="59169" y="63601"/>
                  </a:lnTo>
                  <a:lnTo>
                    <a:pt x="100672" y="63601"/>
                  </a:lnTo>
                  <a:lnTo>
                    <a:pt x="100672" y="52273"/>
                  </a:lnTo>
                  <a:lnTo>
                    <a:pt x="10067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677023" y="4003750"/>
              <a:ext cx="106680" cy="43180"/>
            </a:xfrm>
            <a:custGeom>
              <a:avLst/>
              <a:gdLst/>
              <a:ahLst/>
              <a:cxnLst/>
              <a:rect l="l" t="t" r="r" b="b"/>
              <a:pathLst>
                <a:path w="106679" h="43179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31419"/>
                  </a:lnTo>
                  <a:lnTo>
                    <a:pt x="32766" y="31419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42748"/>
                  </a:lnTo>
                  <a:lnTo>
                    <a:pt x="77114" y="42748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675604" y="39098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75604" y="39292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675604" y="39098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679878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677023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70256"/>
                  </a:lnTo>
                  <a:lnTo>
                    <a:pt x="77114" y="70256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75604" y="3743076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675604" y="3762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457" y="714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675604" y="3743076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7675604" y="3389488"/>
            <a:ext cx="108585" cy="69850"/>
            <a:chOff x="7675604" y="3389488"/>
            <a:chExt cx="108585" cy="69850"/>
          </a:xfrm>
        </p:grpSpPr>
        <p:sp>
          <p:nvSpPr>
            <p:cNvPr id="25" name="object 25"/>
            <p:cNvSpPr/>
            <p:nvPr/>
          </p:nvSpPr>
          <p:spPr>
            <a:xfrm>
              <a:off x="7675604" y="3389488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675604" y="3389488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457" y="304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7677029" y="3462510"/>
            <a:ext cx="106680" cy="278130"/>
            <a:chOff x="7677029" y="3462510"/>
            <a:chExt cx="106680" cy="278130"/>
          </a:xfrm>
        </p:grpSpPr>
        <p:sp>
          <p:nvSpPr>
            <p:cNvPr id="28" name="object 28"/>
            <p:cNvSpPr/>
            <p:nvPr/>
          </p:nvSpPr>
          <p:spPr>
            <a:xfrm>
              <a:off x="7679878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669" y="8930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77023" y="3670249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8486" y="3530"/>
                  </a:lnTo>
                  <a:lnTo>
                    <a:pt x="28486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507" y="3530"/>
                  </a:lnTo>
                  <a:lnTo>
                    <a:pt x="73507" y="69977"/>
                  </a:lnTo>
                  <a:lnTo>
                    <a:pt x="77114" y="69977"/>
                  </a:lnTo>
                  <a:lnTo>
                    <a:pt x="77114" y="3530"/>
                  </a:lnTo>
                  <a:lnTo>
                    <a:pt x="106273" y="3530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679878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669" y="8949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77023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8486" y="4191"/>
                  </a:lnTo>
                  <a:lnTo>
                    <a:pt x="28486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507" y="4191"/>
                  </a:lnTo>
                  <a:lnTo>
                    <a:pt x="73507" y="70167"/>
                  </a:lnTo>
                  <a:lnTo>
                    <a:pt x="77114" y="70167"/>
                  </a:lnTo>
                  <a:lnTo>
                    <a:pt x="77114" y="4191"/>
                  </a:lnTo>
                  <a:lnTo>
                    <a:pt x="106273" y="4191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679878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677023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70167"/>
                  </a:lnTo>
                  <a:lnTo>
                    <a:pt x="77114" y="70167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7807614" y="4410268"/>
            <a:ext cx="5080" cy="69215"/>
            <a:chOff x="7807614" y="4410268"/>
            <a:chExt cx="5080" cy="69215"/>
          </a:xfrm>
        </p:grpSpPr>
        <p:sp>
          <p:nvSpPr>
            <p:cNvPr id="35" name="object 35"/>
            <p:cNvSpPr/>
            <p:nvPr/>
          </p:nvSpPr>
          <p:spPr>
            <a:xfrm>
              <a:off x="7807614" y="4410268"/>
              <a:ext cx="5080" cy="69215"/>
            </a:xfrm>
            <a:custGeom>
              <a:avLst/>
              <a:gdLst/>
              <a:ahLst/>
              <a:cxnLst/>
              <a:rect l="l" t="t" r="r" b="b"/>
              <a:pathLst>
                <a:path w="5079" h="69214">
                  <a:moveTo>
                    <a:pt x="0" y="69213"/>
                  </a:moveTo>
                  <a:lnTo>
                    <a:pt x="4938" y="69213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69213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807614" y="4429404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7330"/>
                  </a:moveTo>
                  <a:lnTo>
                    <a:pt x="4938" y="7330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733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07614" y="4410268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0" y="2760"/>
                  </a:moveTo>
                  <a:lnTo>
                    <a:pt x="4938" y="2760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276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807614" y="4243375"/>
            <a:ext cx="5080" cy="97790"/>
            <a:chOff x="7807614" y="4243375"/>
            <a:chExt cx="5080" cy="97790"/>
          </a:xfrm>
        </p:grpSpPr>
        <p:sp>
          <p:nvSpPr>
            <p:cNvPr id="39" name="object 39"/>
            <p:cNvSpPr/>
            <p:nvPr/>
          </p:nvSpPr>
          <p:spPr>
            <a:xfrm>
              <a:off x="7809038" y="43372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522"/>
                  </a:moveTo>
                  <a:lnTo>
                    <a:pt x="3513" y="3522"/>
                  </a:lnTo>
                  <a:lnTo>
                    <a:pt x="3513" y="0"/>
                  </a:lnTo>
                  <a:lnTo>
                    <a:pt x="0" y="0"/>
                  </a:lnTo>
                  <a:lnTo>
                    <a:pt x="0" y="352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807614" y="4243375"/>
              <a:ext cx="5080" cy="69850"/>
            </a:xfrm>
            <a:custGeom>
              <a:avLst/>
              <a:gdLst/>
              <a:ahLst/>
              <a:cxnLst/>
              <a:rect l="l" t="t" r="r" b="b"/>
              <a:pathLst>
                <a:path w="5079" h="69850">
                  <a:moveTo>
                    <a:pt x="0" y="69499"/>
                  </a:moveTo>
                  <a:lnTo>
                    <a:pt x="4938" y="69499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69499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807614" y="426279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7045"/>
                  </a:moveTo>
                  <a:lnTo>
                    <a:pt x="4938" y="7045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7045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807614" y="4243375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0" y="2856"/>
                  </a:moveTo>
                  <a:lnTo>
                    <a:pt x="4938" y="2856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2856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807614" y="3743076"/>
            <a:ext cx="108585" cy="431165"/>
            <a:chOff x="7807614" y="3743076"/>
            <a:chExt cx="108585" cy="431165"/>
          </a:xfrm>
        </p:grpSpPr>
        <p:sp>
          <p:nvSpPr>
            <p:cNvPr id="44" name="object 44"/>
            <p:cNvSpPr/>
            <p:nvPr/>
          </p:nvSpPr>
          <p:spPr>
            <a:xfrm>
              <a:off x="7809038" y="417035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0" y="3522"/>
                  </a:moveTo>
                  <a:lnTo>
                    <a:pt x="3513" y="3522"/>
                  </a:lnTo>
                  <a:lnTo>
                    <a:pt x="3513" y="0"/>
                  </a:lnTo>
                  <a:lnTo>
                    <a:pt x="0" y="0"/>
                  </a:lnTo>
                  <a:lnTo>
                    <a:pt x="0" y="352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807614" y="4076481"/>
              <a:ext cx="5080" cy="69850"/>
            </a:xfrm>
            <a:custGeom>
              <a:avLst/>
              <a:gdLst/>
              <a:ahLst/>
              <a:cxnLst/>
              <a:rect l="l" t="t" r="r" b="b"/>
              <a:pathLst>
                <a:path w="5079" h="69850">
                  <a:moveTo>
                    <a:pt x="0" y="69499"/>
                  </a:moveTo>
                  <a:lnTo>
                    <a:pt x="4938" y="69499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69499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807614" y="409590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20">
                  <a:moveTo>
                    <a:pt x="0" y="7045"/>
                  </a:moveTo>
                  <a:lnTo>
                    <a:pt x="4938" y="7045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7045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07614" y="4076481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79" h="3175">
                  <a:moveTo>
                    <a:pt x="0" y="3141"/>
                  </a:moveTo>
                  <a:lnTo>
                    <a:pt x="4938" y="3141"/>
                  </a:lnTo>
                  <a:lnTo>
                    <a:pt x="4938" y="0"/>
                  </a:lnTo>
                  <a:lnTo>
                    <a:pt x="0" y="0"/>
                  </a:lnTo>
                  <a:lnTo>
                    <a:pt x="0" y="3141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811887" y="3982896"/>
              <a:ext cx="100965" cy="52705"/>
            </a:xfrm>
            <a:custGeom>
              <a:avLst/>
              <a:gdLst/>
              <a:ahLst/>
              <a:cxnLst/>
              <a:rect l="l" t="t" r="r" b="b"/>
              <a:pathLst>
                <a:path w="100965" h="52704">
                  <a:moveTo>
                    <a:pt x="0" y="52267"/>
                  </a:moveTo>
                  <a:lnTo>
                    <a:pt x="100384" y="52267"/>
                  </a:lnTo>
                  <a:lnTo>
                    <a:pt x="100384" y="0"/>
                  </a:lnTo>
                  <a:lnTo>
                    <a:pt x="0" y="0"/>
                  </a:lnTo>
                  <a:lnTo>
                    <a:pt x="0" y="52267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809027" y="4003750"/>
              <a:ext cx="106680" cy="31750"/>
            </a:xfrm>
            <a:custGeom>
              <a:avLst/>
              <a:gdLst/>
              <a:ahLst/>
              <a:cxnLst/>
              <a:rect l="l" t="t" r="r" b="b"/>
              <a:pathLst>
                <a:path w="106679" h="31750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308" y="3517"/>
                  </a:lnTo>
                  <a:lnTo>
                    <a:pt x="28308" y="31419"/>
                  </a:lnTo>
                  <a:lnTo>
                    <a:pt x="32766" y="31419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31419"/>
                  </a:lnTo>
                  <a:lnTo>
                    <a:pt x="76835" y="31419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807614" y="39098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807614" y="39292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267" y="7045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807614" y="39098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267" y="285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11887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384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384" y="89587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09027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308" y="3517"/>
                  </a:lnTo>
                  <a:lnTo>
                    <a:pt x="28308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256"/>
                  </a:lnTo>
                  <a:lnTo>
                    <a:pt x="76835" y="70256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807614" y="3743076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807614" y="3762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267" y="714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807614" y="3743076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267" y="285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807614" y="3389488"/>
            <a:ext cx="108585" cy="69850"/>
            <a:chOff x="7807614" y="3389488"/>
            <a:chExt cx="108585" cy="69850"/>
          </a:xfrm>
        </p:grpSpPr>
        <p:sp>
          <p:nvSpPr>
            <p:cNvPr id="59" name="object 59"/>
            <p:cNvSpPr/>
            <p:nvPr/>
          </p:nvSpPr>
          <p:spPr>
            <a:xfrm>
              <a:off x="7807614" y="3389488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7807614" y="3389488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267" y="304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1" name="object 61"/>
          <p:cNvGrpSpPr/>
          <p:nvPr/>
        </p:nvGrpSpPr>
        <p:grpSpPr>
          <a:xfrm>
            <a:off x="7809038" y="3462510"/>
            <a:ext cx="106680" cy="278130"/>
            <a:chOff x="7809038" y="3462510"/>
            <a:chExt cx="106680" cy="278130"/>
          </a:xfrm>
        </p:grpSpPr>
        <p:sp>
          <p:nvSpPr>
            <p:cNvPr id="62" name="object 62"/>
            <p:cNvSpPr/>
            <p:nvPr/>
          </p:nvSpPr>
          <p:spPr>
            <a:xfrm>
              <a:off x="7811887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384" y="89301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809027" y="3670249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8308" y="3530"/>
                  </a:lnTo>
                  <a:lnTo>
                    <a:pt x="28308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317" y="3530"/>
                  </a:lnTo>
                  <a:lnTo>
                    <a:pt x="73317" y="69977"/>
                  </a:lnTo>
                  <a:lnTo>
                    <a:pt x="76835" y="69977"/>
                  </a:lnTo>
                  <a:lnTo>
                    <a:pt x="76835" y="3530"/>
                  </a:lnTo>
                  <a:lnTo>
                    <a:pt x="106083" y="3530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7811887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384" y="89491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7809027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8308" y="4191"/>
                  </a:lnTo>
                  <a:lnTo>
                    <a:pt x="28308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317" y="4191"/>
                  </a:lnTo>
                  <a:lnTo>
                    <a:pt x="73317" y="70167"/>
                  </a:lnTo>
                  <a:lnTo>
                    <a:pt x="76835" y="70167"/>
                  </a:lnTo>
                  <a:lnTo>
                    <a:pt x="76835" y="4191"/>
                  </a:lnTo>
                  <a:lnTo>
                    <a:pt x="106083" y="4191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811887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384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384" y="89587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7809027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308" y="3517"/>
                  </a:lnTo>
                  <a:lnTo>
                    <a:pt x="2830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167"/>
                  </a:lnTo>
                  <a:lnTo>
                    <a:pt x="76835" y="70167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/>
          <p:nvPr/>
        </p:nvSpPr>
        <p:spPr>
          <a:xfrm>
            <a:off x="8089868" y="3331604"/>
            <a:ext cx="22860" cy="715010"/>
          </a:xfrm>
          <a:custGeom>
            <a:avLst/>
            <a:gdLst/>
            <a:ahLst/>
            <a:cxnLst/>
            <a:rect l="l" t="t" r="r" b="b"/>
            <a:pathLst>
              <a:path w="22859" h="715010">
                <a:moveTo>
                  <a:pt x="0" y="714888"/>
                </a:moveTo>
                <a:lnTo>
                  <a:pt x="22793" y="714888"/>
                </a:lnTo>
                <a:lnTo>
                  <a:pt x="22793" y="0"/>
                </a:lnTo>
                <a:lnTo>
                  <a:pt x="0" y="0"/>
                </a:lnTo>
                <a:lnTo>
                  <a:pt x="0" y="714888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20168" y="3331604"/>
            <a:ext cx="66675" cy="1150620"/>
          </a:xfrm>
          <a:custGeom>
            <a:avLst/>
            <a:gdLst/>
            <a:ahLst/>
            <a:cxnLst/>
            <a:rect l="l" t="t" r="r" b="b"/>
            <a:pathLst>
              <a:path w="66675" h="1150620">
                <a:moveTo>
                  <a:pt x="66289" y="0"/>
                </a:moveTo>
                <a:lnTo>
                  <a:pt x="0" y="0"/>
                </a:lnTo>
                <a:lnTo>
                  <a:pt x="0" y="1150009"/>
                </a:lnTo>
                <a:lnTo>
                  <a:pt x="66289" y="1150009"/>
                </a:lnTo>
                <a:lnTo>
                  <a:pt x="66289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7980651" y="3743076"/>
            <a:ext cx="109220" cy="303530"/>
            <a:chOff x="7980651" y="3743076"/>
            <a:chExt cx="109220" cy="303530"/>
          </a:xfrm>
        </p:grpSpPr>
        <p:sp>
          <p:nvSpPr>
            <p:cNvPr id="71" name="object 71"/>
            <p:cNvSpPr/>
            <p:nvPr/>
          </p:nvSpPr>
          <p:spPr>
            <a:xfrm>
              <a:off x="7984922" y="3982897"/>
              <a:ext cx="100965" cy="64135"/>
            </a:xfrm>
            <a:custGeom>
              <a:avLst/>
              <a:gdLst/>
              <a:ahLst/>
              <a:cxnLst/>
              <a:rect l="l" t="t" r="r" b="b"/>
              <a:pathLst>
                <a:path w="100965" h="64135">
                  <a:moveTo>
                    <a:pt x="100660" y="0"/>
                  </a:moveTo>
                  <a:lnTo>
                    <a:pt x="0" y="0"/>
                  </a:lnTo>
                  <a:lnTo>
                    <a:pt x="0" y="52273"/>
                  </a:lnTo>
                  <a:lnTo>
                    <a:pt x="68567" y="52273"/>
                  </a:lnTo>
                  <a:lnTo>
                    <a:pt x="68567" y="63601"/>
                  </a:lnTo>
                  <a:lnTo>
                    <a:pt x="100660" y="63601"/>
                  </a:lnTo>
                  <a:lnTo>
                    <a:pt x="100660" y="52273"/>
                  </a:lnTo>
                  <a:lnTo>
                    <a:pt x="10066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982064" y="4003750"/>
              <a:ext cx="106680" cy="43180"/>
            </a:xfrm>
            <a:custGeom>
              <a:avLst/>
              <a:gdLst/>
              <a:ahLst/>
              <a:cxnLst/>
              <a:rect l="l" t="t" r="r" b="b"/>
              <a:pathLst>
                <a:path w="106679" h="43179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60" y="3517"/>
                  </a:lnTo>
                  <a:lnTo>
                    <a:pt x="29260" y="31419"/>
                  </a:lnTo>
                  <a:lnTo>
                    <a:pt x="32766" y="31419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42748"/>
                  </a:lnTo>
                  <a:lnTo>
                    <a:pt x="77127" y="42748"/>
                  </a:lnTo>
                  <a:lnTo>
                    <a:pt x="77127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7980651" y="3909874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7980651" y="3929296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9216" y="7045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7980651" y="3909874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9216" y="285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984925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982064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60" y="3517"/>
                  </a:lnTo>
                  <a:lnTo>
                    <a:pt x="29260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70256"/>
                  </a:lnTo>
                  <a:lnTo>
                    <a:pt x="77127" y="70256"/>
                  </a:lnTo>
                  <a:lnTo>
                    <a:pt x="77127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980651" y="3743076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980651" y="37624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9216" y="7140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980651" y="3743076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9216" y="285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1" name="object 81"/>
          <p:cNvGrpSpPr/>
          <p:nvPr/>
        </p:nvGrpSpPr>
        <p:grpSpPr>
          <a:xfrm>
            <a:off x="7980651" y="3389488"/>
            <a:ext cx="109220" cy="69850"/>
            <a:chOff x="7980651" y="3389488"/>
            <a:chExt cx="109220" cy="69850"/>
          </a:xfrm>
        </p:grpSpPr>
        <p:sp>
          <p:nvSpPr>
            <p:cNvPr id="82" name="object 82"/>
            <p:cNvSpPr/>
            <p:nvPr/>
          </p:nvSpPr>
          <p:spPr>
            <a:xfrm>
              <a:off x="7980651" y="3389488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980651" y="3389488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9216" y="304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4" name="object 84"/>
          <p:cNvGrpSpPr/>
          <p:nvPr/>
        </p:nvGrpSpPr>
        <p:grpSpPr>
          <a:xfrm>
            <a:off x="7982076" y="3462510"/>
            <a:ext cx="106680" cy="278130"/>
            <a:chOff x="7982076" y="3462510"/>
            <a:chExt cx="106680" cy="278130"/>
          </a:xfrm>
        </p:grpSpPr>
        <p:sp>
          <p:nvSpPr>
            <p:cNvPr id="85" name="object 85"/>
            <p:cNvSpPr/>
            <p:nvPr/>
          </p:nvSpPr>
          <p:spPr>
            <a:xfrm>
              <a:off x="7984925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669" y="8930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982064" y="3670249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9260" y="3530"/>
                  </a:lnTo>
                  <a:lnTo>
                    <a:pt x="29260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609" y="3530"/>
                  </a:lnTo>
                  <a:lnTo>
                    <a:pt x="73609" y="69977"/>
                  </a:lnTo>
                  <a:lnTo>
                    <a:pt x="77127" y="69977"/>
                  </a:lnTo>
                  <a:lnTo>
                    <a:pt x="77127" y="3530"/>
                  </a:lnTo>
                  <a:lnTo>
                    <a:pt x="106375" y="3530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984925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669" y="8949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982064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9260" y="4191"/>
                  </a:lnTo>
                  <a:lnTo>
                    <a:pt x="29260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609" y="4191"/>
                  </a:lnTo>
                  <a:lnTo>
                    <a:pt x="73609" y="70167"/>
                  </a:lnTo>
                  <a:lnTo>
                    <a:pt x="77127" y="70167"/>
                  </a:lnTo>
                  <a:lnTo>
                    <a:pt x="77127" y="4191"/>
                  </a:lnTo>
                  <a:lnTo>
                    <a:pt x="106375" y="4191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984925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982064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60" y="3517"/>
                  </a:lnTo>
                  <a:lnTo>
                    <a:pt x="29260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70167"/>
                  </a:lnTo>
                  <a:lnTo>
                    <a:pt x="77127" y="70167"/>
                  </a:lnTo>
                  <a:lnTo>
                    <a:pt x="77127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1" name="object 91"/>
          <p:cNvGrpSpPr/>
          <p:nvPr/>
        </p:nvGrpSpPr>
        <p:grpSpPr>
          <a:xfrm>
            <a:off x="8112661" y="3743076"/>
            <a:ext cx="109220" cy="736600"/>
            <a:chOff x="8112661" y="3743076"/>
            <a:chExt cx="109220" cy="736600"/>
          </a:xfrm>
        </p:grpSpPr>
        <p:sp>
          <p:nvSpPr>
            <p:cNvPr id="92" name="object 92"/>
            <p:cNvSpPr/>
            <p:nvPr/>
          </p:nvSpPr>
          <p:spPr>
            <a:xfrm>
              <a:off x="8120449" y="4410267"/>
              <a:ext cx="101600" cy="69215"/>
            </a:xfrm>
            <a:custGeom>
              <a:avLst/>
              <a:gdLst/>
              <a:ahLst/>
              <a:cxnLst/>
              <a:rect l="l" t="t" r="r" b="b"/>
              <a:pathLst>
                <a:path w="101600" h="69214">
                  <a:moveTo>
                    <a:pt x="0" y="69213"/>
                  </a:moveTo>
                  <a:lnTo>
                    <a:pt x="101144" y="69213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69213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8120449" y="4429403"/>
              <a:ext cx="101600" cy="7620"/>
            </a:xfrm>
            <a:custGeom>
              <a:avLst/>
              <a:gdLst/>
              <a:ahLst/>
              <a:cxnLst/>
              <a:rect l="l" t="t" r="r" b="b"/>
              <a:pathLst>
                <a:path w="101600" h="7620">
                  <a:moveTo>
                    <a:pt x="0" y="7330"/>
                  </a:moveTo>
                  <a:lnTo>
                    <a:pt x="101144" y="7330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733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8120449" y="4410267"/>
              <a:ext cx="101600" cy="3175"/>
            </a:xfrm>
            <a:custGeom>
              <a:avLst/>
              <a:gdLst/>
              <a:ahLst/>
              <a:cxnLst/>
              <a:rect l="l" t="t" r="r" b="b"/>
              <a:pathLst>
                <a:path w="101600" h="3175">
                  <a:moveTo>
                    <a:pt x="0" y="2760"/>
                  </a:moveTo>
                  <a:lnTo>
                    <a:pt x="101144" y="2760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276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8120449" y="4316396"/>
              <a:ext cx="97155" cy="89535"/>
            </a:xfrm>
            <a:custGeom>
              <a:avLst/>
              <a:gdLst/>
              <a:ahLst/>
              <a:cxnLst/>
              <a:rect l="l" t="t" r="r" b="b"/>
              <a:pathLst>
                <a:path w="97154" h="89535">
                  <a:moveTo>
                    <a:pt x="0" y="89396"/>
                  </a:moveTo>
                  <a:lnTo>
                    <a:pt x="96965" y="89396"/>
                  </a:lnTo>
                  <a:lnTo>
                    <a:pt x="96965" y="0"/>
                  </a:lnTo>
                  <a:lnTo>
                    <a:pt x="0" y="0"/>
                  </a:lnTo>
                  <a:lnTo>
                    <a:pt x="0" y="89396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8120443" y="4337252"/>
              <a:ext cx="100330" cy="70485"/>
            </a:xfrm>
            <a:custGeom>
              <a:avLst/>
              <a:gdLst/>
              <a:ahLst/>
              <a:cxnLst/>
              <a:rect l="l" t="t" r="r" b="b"/>
              <a:pathLst>
                <a:path w="100329" h="70485">
                  <a:moveTo>
                    <a:pt x="99720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2885" y="3517"/>
                  </a:lnTo>
                  <a:lnTo>
                    <a:pt x="22885" y="69875"/>
                  </a:lnTo>
                  <a:lnTo>
                    <a:pt x="26403" y="69875"/>
                  </a:lnTo>
                  <a:lnTo>
                    <a:pt x="26403" y="3517"/>
                  </a:lnTo>
                  <a:lnTo>
                    <a:pt x="66954" y="3517"/>
                  </a:lnTo>
                  <a:lnTo>
                    <a:pt x="66954" y="69875"/>
                  </a:lnTo>
                  <a:lnTo>
                    <a:pt x="71221" y="69875"/>
                  </a:lnTo>
                  <a:lnTo>
                    <a:pt x="71221" y="3517"/>
                  </a:lnTo>
                  <a:lnTo>
                    <a:pt x="99720" y="3517"/>
                  </a:lnTo>
                  <a:lnTo>
                    <a:pt x="9972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8120449" y="4243374"/>
              <a:ext cx="101600" cy="69850"/>
            </a:xfrm>
            <a:custGeom>
              <a:avLst/>
              <a:gdLst/>
              <a:ahLst/>
              <a:cxnLst/>
              <a:rect l="l" t="t" r="r" b="b"/>
              <a:pathLst>
                <a:path w="101600" h="69850">
                  <a:moveTo>
                    <a:pt x="0" y="69499"/>
                  </a:moveTo>
                  <a:lnTo>
                    <a:pt x="101144" y="69499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69499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8120449" y="4262796"/>
              <a:ext cx="101600" cy="7620"/>
            </a:xfrm>
            <a:custGeom>
              <a:avLst/>
              <a:gdLst/>
              <a:ahLst/>
              <a:cxnLst/>
              <a:rect l="l" t="t" r="r" b="b"/>
              <a:pathLst>
                <a:path w="101600" h="7620">
                  <a:moveTo>
                    <a:pt x="0" y="7045"/>
                  </a:moveTo>
                  <a:lnTo>
                    <a:pt x="101144" y="7045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7045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8120449" y="4243374"/>
              <a:ext cx="101600" cy="3175"/>
            </a:xfrm>
            <a:custGeom>
              <a:avLst/>
              <a:gdLst/>
              <a:ahLst/>
              <a:cxnLst/>
              <a:rect l="l" t="t" r="r" b="b"/>
              <a:pathLst>
                <a:path w="101600" h="3175">
                  <a:moveTo>
                    <a:pt x="0" y="2856"/>
                  </a:moveTo>
                  <a:lnTo>
                    <a:pt x="101144" y="2856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2856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8120449" y="4149598"/>
              <a:ext cx="97155" cy="89535"/>
            </a:xfrm>
            <a:custGeom>
              <a:avLst/>
              <a:gdLst/>
              <a:ahLst/>
              <a:cxnLst/>
              <a:rect l="l" t="t" r="r" b="b"/>
              <a:pathLst>
                <a:path w="97154" h="89535">
                  <a:moveTo>
                    <a:pt x="0" y="89491"/>
                  </a:moveTo>
                  <a:lnTo>
                    <a:pt x="96965" y="89491"/>
                  </a:lnTo>
                  <a:lnTo>
                    <a:pt x="96965" y="0"/>
                  </a:lnTo>
                  <a:lnTo>
                    <a:pt x="0" y="0"/>
                  </a:lnTo>
                  <a:lnTo>
                    <a:pt x="0" y="89491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8120443" y="4170362"/>
              <a:ext cx="100330" cy="70485"/>
            </a:xfrm>
            <a:custGeom>
              <a:avLst/>
              <a:gdLst/>
              <a:ahLst/>
              <a:cxnLst/>
              <a:rect l="l" t="t" r="r" b="b"/>
              <a:pathLst>
                <a:path w="100329" h="70485">
                  <a:moveTo>
                    <a:pt x="99720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2885" y="3517"/>
                  </a:lnTo>
                  <a:lnTo>
                    <a:pt x="22885" y="70167"/>
                  </a:lnTo>
                  <a:lnTo>
                    <a:pt x="26403" y="70167"/>
                  </a:lnTo>
                  <a:lnTo>
                    <a:pt x="26403" y="3517"/>
                  </a:lnTo>
                  <a:lnTo>
                    <a:pt x="66954" y="3517"/>
                  </a:lnTo>
                  <a:lnTo>
                    <a:pt x="66954" y="70167"/>
                  </a:lnTo>
                  <a:lnTo>
                    <a:pt x="71221" y="70167"/>
                  </a:lnTo>
                  <a:lnTo>
                    <a:pt x="71221" y="3517"/>
                  </a:lnTo>
                  <a:lnTo>
                    <a:pt x="99720" y="3517"/>
                  </a:lnTo>
                  <a:lnTo>
                    <a:pt x="9972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8120449" y="4076481"/>
              <a:ext cx="101600" cy="69850"/>
            </a:xfrm>
            <a:custGeom>
              <a:avLst/>
              <a:gdLst/>
              <a:ahLst/>
              <a:cxnLst/>
              <a:rect l="l" t="t" r="r" b="b"/>
              <a:pathLst>
                <a:path w="101600" h="69850">
                  <a:moveTo>
                    <a:pt x="0" y="69499"/>
                  </a:moveTo>
                  <a:lnTo>
                    <a:pt x="101144" y="69499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69499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8120449" y="4095903"/>
              <a:ext cx="101600" cy="7620"/>
            </a:xfrm>
            <a:custGeom>
              <a:avLst/>
              <a:gdLst/>
              <a:ahLst/>
              <a:cxnLst/>
              <a:rect l="l" t="t" r="r" b="b"/>
              <a:pathLst>
                <a:path w="101600" h="7620">
                  <a:moveTo>
                    <a:pt x="0" y="7045"/>
                  </a:moveTo>
                  <a:lnTo>
                    <a:pt x="101144" y="7045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7045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8120449" y="4076481"/>
              <a:ext cx="101600" cy="3175"/>
            </a:xfrm>
            <a:custGeom>
              <a:avLst/>
              <a:gdLst/>
              <a:ahLst/>
              <a:cxnLst/>
              <a:rect l="l" t="t" r="r" b="b"/>
              <a:pathLst>
                <a:path w="101600" h="3175">
                  <a:moveTo>
                    <a:pt x="0" y="3141"/>
                  </a:moveTo>
                  <a:lnTo>
                    <a:pt x="101144" y="3141"/>
                  </a:lnTo>
                  <a:lnTo>
                    <a:pt x="101144" y="0"/>
                  </a:lnTo>
                  <a:lnTo>
                    <a:pt x="0" y="0"/>
                  </a:lnTo>
                  <a:lnTo>
                    <a:pt x="0" y="3141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8116925" y="3982897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82" y="0"/>
                  </a:moveTo>
                  <a:lnTo>
                    <a:pt x="0" y="0"/>
                  </a:lnTo>
                  <a:lnTo>
                    <a:pt x="0" y="63601"/>
                  </a:lnTo>
                  <a:lnTo>
                    <a:pt x="3517" y="63601"/>
                  </a:lnTo>
                  <a:lnTo>
                    <a:pt x="3517" y="89395"/>
                  </a:lnTo>
                  <a:lnTo>
                    <a:pt x="100482" y="89395"/>
                  </a:lnTo>
                  <a:lnTo>
                    <a:pt x="100482" y="63601"/>
                  </a:lnTo>
                  <a:lnTo>
                    <a:pt x="10048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14081" y="400375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977"/>
                  </a:lnTo>
                  <a:lnTo>
                    <a:pt x="32766" y="6997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69977"/>
                  </a:lnTo>
                  <a:lnTo>
                    <a:pt x="77584" y="69977"/>
                  </a:lnTo>
                  <a:lnTo>
                    <a:pt x="77584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8112661" y="3909874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8112661" y="3929296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931" y="7045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8112661" y="3909874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931" y="285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8116935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47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479" y="89587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8114081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256"/>
                  </a:lnTo>
                  <a:lnTo>
                    <a:pt x="77584" y="70256"/>
                  </a:lnTo>
                  <a:lnTo>
                    <a:pt x="77584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8112661" y="3743076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8112661" y="37624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931" y="7140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8112661" y="3743076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931" y="285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8112661" y="3389488"/>
            <a:ext cx="109220" cy="69850"/>
            <a:chOff x="8112661" y="3389488"/>
            <a:chExt cx="109220" cy="69850"/>
          </a:xfrm>
        </p:grpSpPr>
        <p:sp>
          <p:nvSpPr>
            <p:cNvPr id="116" name="object 116"/>
            <p:cNvSpPr/>
            <p:nvPr/>
          </p:nvSpPr>
          <p:spPr>
            <a:xfrm>
              <a:off x="8112661" y="3389488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112661" y="3389488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931" y="304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8114086" y="3462510"/>
            <a:ext cx="106680" cy="278130"/>
            <a:chOff x="8114086" y="3462510"/>
            <a:chExt cx="106680" cy="278130"/>
          </a:xfrm>
        </p:grpSpPr>
        <p:sp>
          <p:nvSpPr>
            <p:cNvPr id="119" name="object 119"/>
            <p:cNvSpPr/>
            <p:nvPr/>
          </p:nvSpPr>
          <p:spPr>
            <a:xfrm>
              <a:off x="8116935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479" y="89301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114081" y="367024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9248" y="3530"/>
                  </a:lnTo>
                  <a:lnTo>
                    <a:pt x="29248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317" y="3530"/>
                  </a:lnTo>
                  <a:lnTo>
                    <a:pt x="73317" y="69977"/>
                  </a:lnTo>
                  <a:lnTo>
                    <a:pt x="77584" y="69977"/>
                  </a:lnTo>
                  <a:lnTo>
                    <a:pt x="77584" y="3530"/>
                  </a:lnTo>
                  <a:lnTo>
                    <a:pt x="106083" y="3530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8116935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479" y="89491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8114081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9248" y="4191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317" y="4191"/>
                  </a:lnTo>
                  <a:lnTo>
                    <a:pt x="73317" y="70167"/>
                  </a:lnTo>
                  <a:lnTo>
                    <a:pt x="77584" y="70167"/>
                  </a:lnTo>
                  <a:lnTo>
                    <a:pt x="77584" y="4191"/>
                  </a:lnTo>
                  <a:lnTo>
                    <a:pt x="106083" y="4191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8116935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47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479" y="89587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8114081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167"/>
                  </a:lnTo>
                  <a:lnTo>
                    <a:pt x="77584" y="70167"/>
                  </a:lnTo>
                  <a:lnTo>
                    <a:pt x="77584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5" name="object 125"/>
          <p:cNvSpPr/>
          <p:nvPr/>
        </p:nvSpPr>
        <p:spPr>
          <a:xfrm>
            <a:off x="8394915" y="3331604"/>
            <a:ext cx="24130" cy="1150620"/>
          </a:xfrm>
          <a:custGeom>
            <a:avLst/>
            <a:gdLst/>
            <a:ahLst/>
            <a:cxnLst/>
            <a:rect l="l" t="t" r="r" b="b"/>
            <a:pathLst>
              <a:path w="24129" h="1150620">
                <a:moveTo>
                  <a:pt x="23552" y="0"/>
                </a:moveTo>
                <a:lnTo>
                  <a:pt x="0" y="0"/>
                </a:lnTo>
                <a:lnTo>
                  <a:pt x="0" y="1150009"/>
                </a:lnTo>
                <a:lnTo>
                  <a:pt x="23552" y="1150009"/>
                </a:lnTo>
                <a:lnTo>
                  <a:pt x="23552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525975" y="3331604"/>
            <a:ext cx="66040" cy="1150620"/>
          </a:xfrm>
          <a:custGeom>
            <a:avLst/>
            <a:gdLst/>
            <a:ahLst/>
            <a:cxnLst/>
            <a:rect l="l" t="t" r="r" b="b"/>
            <a:pathLst>
              <a:path w="66040" h="1150620">
                <a:moveTo>
                  <a:pt x="65530" y="0"/>
                </a:moveTo>
                <a:lnTo>
                  <a:pt x="0" y="0"/>
                </a:lnTo>
                <a:lnTo>
                  <a:pt x="0" y="1150009"/>
                </a:lnTo>
                <a:lnTo>
                  <a:pt x="65530" y="1150009"/>
                </a:lnTo>
                <a:lnTo>
                  <a:pt x="65530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7" name="object 127"/>
          <p:cNvGrpSpPr/>
          <p:nvPr/>
        </p:nvGrpSpPr>
        <p:grpSpPr>
          <a:xfrm>
            <a:off x="8286458" y="3743076"/>
            <a:ext cx="108585" cy="736600"/>
            <a:chOff x="8286458" y="3743076"/>
            <a:chExt cx="108585" cy="736600"/>
          </a:xfrm>
        </p:grpSpPr>
        <p:sp>
          <p:nvSpPr>
            <p:cNvPr id="128" name="object 128"/>
            <p:cNvSpPr/>
            <p:nvPr/>
          </p:nvSpPr>
          <p:spPr>
            <a:xfrm>
              <a:off x="8286458" y="4410267"/>
              <a:ext cx="108585" cy="69215"/>
            </a:xfrm>
            <a:custGeom>
              <a:avLst/>
              <a:gdLst/>
              <a:ahLst/>
              <a:cxnLst/>
              <a:rect l="l" t="t" r="r" b="b"/>
              <a:pathLst>
                <a:path w="108584" h="69214">
                  <a:moveTo>
                    <a:pt x="108457" y="0"/>
                  </a:moveTo>
                  <a:lnTo>
                    <a:pt x="0" y="0"/>
                  </a:lnTo>
                  <a:lnTo>
                    <a:pt x="0" y="69213"/>
                  </a:lnTo>
                  <a:lnTo>
                    <a:pt x="108457" y="69213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286458" y="4429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330"/>
                  </a:lnTo>
                  <a:lnTo>
                    <a:pt x="108457" y="733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286458" y="4410267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108457" y="276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290732" y="43163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669" y="89396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287880" y="433725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69875"/>
                  </a:lnTo>
                  <a:lnTo>
                    <a:pt x="32766" y="69875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69875"/>
                  </a:lnTo>
                  <a:lnTo>
                    <a:pt x="77114" y="69875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286458" y="42433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86458" y="42627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286458" y="42433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290732" y="4149598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669" y="8949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8287880" y="417036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70167"/>
                  </a:lnTo>
                  <a:lnTo>
                    <a:pt x="77114" y="70167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8286458" y="4076481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8286458" y="40959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8286458" y="4076481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3141"/>
                  </a:lnTo>
                  <a:lnTo>
                    <a:pt x="108457" y="3141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290732" y="39828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669" y="89396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287880" y="400375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69977"/>
                  </a:lnTo>
                  <a:lnTo>
                    <a:pt x="32766" y="69977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69977"/>
                  </a:lnTo>
                  <a:lnTo>
                    <a:pt x="77114" y="69977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8286458" y="39098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8286458" y="39292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8286458" y="39098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8290732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8287880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70256"/>
                  </a:lnTo>
                  <a:lnTo>
                    <a:pt x="77114" y="70256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8286458" y="3743076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8286458" y="3762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457" y="714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8286458" y="3743076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1" name="object 151"/>
          <p:cNvGrpSpPr/>
          <p:nvPr/>
        </p:nvGrpSpPr>
        <p:grpSpPr>
          <a:xfrm>
            <a:off x="8286458" y="3389488"/>
            <a:ext cx="108585" cy="69850"/>
            <a:chOff x="8286458" y="3389488"/>
            <a:chExt cx="108585" cy="69850"/>
          </a:xfrm>
        </p:grpSpPr>
        <p:sp>
          <p:nvSpPr>
            <p:cNvPr id="152" name="object 152"/>
            <p:cNvSpPr/>
            <p:nvPr/>
          </p:nvSpPr>
          <p:spPr>
            <a:xfrm>
              <a:off x="8286458" y="3389488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8286458" y="3389488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457" y="304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4" name="object 154"/>
          <p:cNvGrpSpPr/>
          <p:nvPr/>
        </p:nvGrpSpPr>
        <p:grpSpPr>
          <a:xfrm>
            <a:off x="8287883" y="3462510"/>
            <a:ext cx="106680" cy="278130"/>
            <a:chOff x="8287883" y="3462510"/>
            <a:chExt cx="106680" cy="278130"/>
          </a:xfrm>
        </p:grpSpPr>
        <p:sp>
          <p:nvSpPr>
            <p:cNvPr id="155" name="object 155"/>
            <p:cNvSpPr/>
            <p:nvPr/>
          </p:nvSpPr>
          <p:spPr>
            <a:xfrm>
              <a:off x="8290732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669" y="8930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287880" y="367024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8486" y="3530"/>
                  </a:lnTo>
                  <a:lnTo>
                    <a:pt x="28486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507" y="3530"/>
                  </a:lnTo>
                  <a:lnTo>
                    <a:pt x="73507" y="69977"/>
                  </a:lnTo>
                  <a:lnTo>
                    <a:pt x="77114" y="69977"/>
                  </a:lnTo>
                  <a:lnTo>
                    <a:pt x="77114" y="3530"/>
                  </a:lnTo>
                  <a:lnTo>
                    <a:pt x="106273" y="3530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8290732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669" y="8949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8287880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8486" y="4191"/>
                  </a:lnTo>
                  <a:lnTo>
                    <a:pt x="28486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507" y="4191"/>
                  </a:lnTo>
                  <a:lnTo>
                    <a:pt x="73507" y="70167"/>
                  </a:lnTo>
                  <a:lnTo>
                    <a:pt x="77114" y="70167"/>
                  </a:lnTo>
                  <a:lnTo>
                    <a:pt x="77114" y="4191"/>
                  </a:lnTo>
                  <a:lnTo>
                    <a:pt x="106273" y="4191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290732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8287880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27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86" y="3517"/>
                  </a:lnTo>
                  <a:lnTo>
                    <a:pt x="28486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507" y="3517"/>
                  </a:lnTo>
                  <a:lnTo>
                    <a:pt x="73507" y="70167"/>
                  </a:lnTo>
                  <a:lnTo>
                    <a:pt x="77114" y="70167"/>
                  </a:lnTo>
                  <a:lnTo>
                    <a:pt x="77114" y="3517"/>
                  </a:lnTo>
                  <a:lnTo>
                    <a:pt x="106273" y="3517"/>
                  </a:lnTo>
                  <a:lnTo>
                    <a:pt x="10627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1" name="object 161"/>
          <p:cNvGrpSpPr/>
          <p:nvPr/>
        </p:nvGrpSpPr>
        <p:grpSpPr>
          <a:xfrm>
            <a:off x="8418468" y="3743076"/>
            <a:ext cx="108585" cy="736600"/>
            <a:chOff x="8418468" y="3743076"/>
            <a:chExt cx="108585" cy="736600"/>
          </a:xfrm>
        </p:grpSpPr>
        <p:sp>
          <p:nvSpPr>
            <p:cNvPr id="162" name="object 162"/>
            <p:cNvSpPr/>
            <p:nvPr/>
          </p:nvSpPr>
          <p:spPr>
            <a:xfrm>
              <a:off x="8418468" y="4410267"/>
              <a:ext cx="108585" cy="69215"/>
            </a:xfrm>
            <a:custGeom>
              <a:avLst/>
              <a:gdLst/>
              <a:ahLst/>
              <a:cxnLst/>
              <a:rect l="l" t="t" r="r" b="b"/>
              <a:pathLst>
                <a:path w="108584" h="69214">
                  <a:moveTo>
                    <a:pt x="108267" y="0"/>
                  </a:moveTo>
                  <a:lnTo>
                    <a:pt x="0" y="0"/>
                  </a:lnTo>
                  <a:lnTo>
                    <a:pt x="0" y="69213"/>
                  </a:lnTo>
                  <a:lnTo>
                    <a:pt x="108267" y="69213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8418468" y="4429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330"/>
                  </a:lnTo>
                  <a:lnTo>
                    <a:pt x="108267" y="733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8418468" y="4410267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108267" y="276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8422742" y="43163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384" y="89396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8419884" y="433725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98" y="3517"/>
                  </a:lnTo>
                  <a:lnTo>
                    <a:pt x="28498" y="69875"/>
                  </a:lnTo>
                  <a:lnTo>
                    <a:pt x="32766" y="69875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69875"/>
                  </a:lnTo>
                  <a:lnTo>
                    <a:pt x="76835" y="69875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8418468" y="42433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8418468" y="42627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267" y="7045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8418468" y="42433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267" y="285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8422742" y="4149598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384" y="89491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8419884" y="417036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98" y="3517"/>
                  </a:lnTo>
                  <a:lnTo>
                    <a:pt x="2849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167"/>
                  </a:lnTo>
                  <a:lnTo>
                    <a:pt x="76835" y="70167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8418468" y="4076481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8418468" y="40959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267" y="7045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8418468" y="4076481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3141"/>
                  </a:lnTo>
                  <a:lnTo>
                    <a:pt x="108267" y="3141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8422742" y="39828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384" y="89396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8419884" y="400375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98" y="3517"/>
                  </a:lnTo>
                  <a:lnTo>
                    <a:pt x="28498" y="69977"/>
                  </a:lnTo>
                  <a:lnTo>
                    <a:pt x="32766" y="6997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69977"/>
                  </a:lnTo>
                  <a:lnTo>
                    <a:pt x="76835" y="69977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8418468" y="39098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8418468" y="39292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267" y="7045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8418468" y="39098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267" y="285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8422742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384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384" y="89587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8419884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98" y="3517"/>
                  </a:lnTo>
                  <a:lnTo>
                    <a:pt x="28498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256"/>
                  </a:lnTo>
                  <a:lnTo>
                    <a:pt x="76835" y="70256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8418468" y="3743076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8418468" y="3762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267" y="714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418468" y="3743076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267" y="285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5" name="object 185"/>
          <p:cNvGrpSpPr/>
          <p:nvPr/>
        </p:nvGrpSpPr>
        <p:grpSpPr>
          <a:xfrm>
            <a:off x="8418468" y="3389488"/>
            <a:ext cx="108585" cy="69850"/>
            <a:chOff x="8418468" y="3389488"/>
            <a:chExt cx="108585" cy="69850"/>
          </a:xfrm>
        </p:grpSpPr>
        <p:sp>
          <p:nvSpPr>
            <p:cNvPr id="186" name="object 186"/>
            <p:cNvSpPr/>
            <p:nvPr/>
          </p:nvSpPr>
          <p:spPr>
            <a:xfrm>
              <a:off x="8418468" y="3389488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418468" y="3389488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267" y="304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8" name="object 188"/>
          <p:cNvGrpSpPr/>
          <p:nvPr/>
        </p:nvGrpSpPr>
        <p:grpSpPr>
          <a:xfrm>
            <a:off x="8419893" y="3462510"/>
            <a:ext cx="106680" cy="278130"/>
            <a:chOff x="8419893" y="3462510"/>
            <a:chExt cx="106680" cy="278130"/>
          </a:xfrm>
        </p:grpSpPr>
        <p:sp>
          <p:nvSpPr>
            <p:cNvPr id="189" name="object 189"/>
            <p:cNvSpPr/>
            <p:nvPr/>
          </p:nvSpPr>
          <p:spPr>
            <a:xfrm>
              <a:off x="8422742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384" y="89301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8419884" y="367024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8498" y="3530"/>
                  </a:lnTo>
                  <a:lnTo>
                    <a:pt x="28498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317" y="3530"/>
                  </a:lnTo>
                  <a:lnTo>
                    <a:pt x="73317" y="69977"/>
                  </a:lnTo>
                  <a:lnTo>
                    <a:pt x="76835" y="69977"/>
                  </a:lnTo>
                  <a:lnTo>
                    <a:pt x="76835" y="3530"/>
                  </a:lnTo>
                  <a:lnTo>
                    <a:pt x="106083" y="3530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8422742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384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384" y="89491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8419884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8498" y="4191"/>
                  </a:lnTo>
                  <a:lnTo>
                    <a:pt x="28498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317" y="4191"/>
                  </a:lnTo>
                  <a:lnTo>
                    <a:pt x="73317" y="70167"/>
                  </a:lnTo>
                  <a:lnTo>
                    <a:pt x="76835" y="70167"/>
                  </a:lnTo>
                  <a:lnTo>
                    <a:pt x="76835" y="4191"/>
                  </a:lnTo>
                  <a:lnTo>
                    <a:pt x="106083" y="4191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8422742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384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384" y="89587"/>
                  </a:lnTo>
                  <a:lnTo>
                    <a:pt x="100384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8419884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8498" y="3517"/>
                  </a:lnTo>
                  <a:lnTo>
                    <a:pt x="2849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167"/>
                  </a:lnTo>
                  <a:lnTo>
                    <a:pt x="76835" y="70167"/>
                  </a:lnTo>
                  <a:lnTo>
                    <a:pt x="76835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5" name="object 195"/>
          <p:cNvSpPr/>
          <p:nvPr/>
        </p:nvSpPr>
        <p:spPr>
          <a:xfrm>
            <a:off x="8700722" y="3331604"/>
            <a:ext cx="22860" cy="1150620"/>
          </a:xfrm>
          <a:custGeom>
            <a:avLst/>
            <a:gdLst/>
            <a:ahLst/>
            <a:cxnLst/>
            <a:rect l="l" t="t" r="r" b="b"/>
            <a:pathLst>
              <a:path w="22859" h="1150620">
                <a:moveTo>
                  <a:pt x="22793" y="0"/>
                </a:moveTo>
                <a:lnTo>
                  <a:pt x="0" y="0"/>
                </a:lnTo>
                <a:lnTo>
                  <a:pt x="0" y="1150009"/>
                </a:lnTo>
                <a:lnTo>
                  <a:pt x="22793" y="1150009"/>
                </a:lnTo>
                <a:lnTo>
                  <a:pt x="22793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831022" y="3331604"/>
            <a:ext cx="66675" cy="1150620"/>
          </a:xfrm>
          <a:custGeom>
            <a:avLst/>
            <a:gdLst/>
            <a:ahLst/>
            <a:cxnLst/>
            <a:rect l="l" t="t" r="r" b="b"/>
            <a:pathLst>
              <a:path w="66675" h="1150620">
                <a:moveTo>
                  <a:pt x="66289" y="0"/>
                </a:moveTo>
                <a:lnTo>
                  <a:pt x="0" y="0"/>
                </a:lnTo>
                <a:lnTo>
                  <a:pt x="0" y="1150009"/>
                </a:lnTo>
                <a:lnTo>
                  <a:pt x="66289" y="1150009"/>
                </a:lnTo>
                <a:lnTo>
                  <a:pt x="66289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97" name="object 197"/>
          <p:cNvGrpSpPr/>
          <p:nvPr/>
        </p:nvGrpSpPr>
        <p:grpSpPr>
          <a:xfrm>
            <a:off x="8591505" y="3743076"/>
            <a:ext cx="109220" cy="736600"/>
            <a:chOff x="8591505" y="3743076"/>
            <a:chExt cx="109220" cy="736600"/>
          </a:xfrm>
        </p:grpSpPr>
        <p:sp>
          <p:nvSpPr>
            <p:cNvPr id="198" name="object 198"/>
            <p:cNvSpPr/>
            <p:nvPr/>
          </p:nvSpPr>
          <p:spPr>
            <a:xfrm>
              <a:off x="8591505" y="4410267"/>
              <a:ext cx="109220" cy="69215"/>
            </a:xfrm>
            <a:custGeom>
              <a:avLst/>
              <a:gdLst/>
              <a:ahLst/>
              <a:cxnLst/>
              <a:rect l="l" t="t" r="r" b="b"/>
              <a:pathLst>
                <a:path w="109220" h="69214">
                  <a:moveTo>
                    <a:pt x="109216" y="0"/>
                  </a:moveTo>
                  <a:lnTo>
                    <a:pt x="0" y="0"/>
                  </a:lnTo>
                  <a:lnTo>
                    <a:pt x="0" y="69213"/>
                  </a:lnTo>
                  <a:lnTo>
                    <a:pt x="109216" y="69213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8591505" y="44294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330"/>
                  </a:lnTo>
                  <a:lnTo>
                    <a:pt x="109216" y="7330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591505" y="4410267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109216" y="2760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595779" y="43163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669" y="89396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592921" y="433725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875"/>
                  </a:lnTo>
                  <a:lnTo>
                    <a:pt x="32766" y="69875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69875"/>
                  </a:lnTo>
                  <a:lnTo>
                    <a:pt x="77114" y="69875"/>
                  </a:lnTo>
                  <a:lnTo>
                    <a:pt x="77114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591505" y="4243374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591505" y="4262796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9216" y="7045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591505" y="4243374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9216" y="285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595779" y="4149598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669" y="8949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592921" y="417036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70167"/>
                  </a:lnTo>
                  <a:lnTo>
                    <a:pt x="77114" y="70167"/>
                  </a:lnTo>
                  <a:lnTo>
                    <a:pt x="77114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591505" y="4076481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591505" y="40959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9216" y="7045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591505" y="4076481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3141"/>
                  </a:lnTo>
                  <a:lnTo>
                    <a:pt x="109216" y="3141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595779" y="39828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669" y="89396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592921" y="400375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977"/>
                  </a:lnTo>
                  <a:lnTo>
                    <a:pt x="32766" y="69977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69977"/>
                  </a:lnTo>
                  <a:lnTo>
                    <a:pt x="77114" y="69977"/>
                  </a:lnTo>
                  <a:lnTo>
                    <a:pt x="77114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591505" y="3909874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591505" y="3929296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9216" y="7045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591505" y="3909874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9216" y="285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595779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592921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70256"/>
                  </a:lnTo>
                  <a:lnTo>
                    <a:pt x="77114" y="70256"/>
                  </a:lnTo>
                  <a:lnTo>
                    <a:pt x="77114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591505" y="3743076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591505" y="37624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9216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9216" y="7140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591505" y="3743076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9216" y="285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1" name="object 221"/>
          <p:cNvGrpSpPr/>
          <p:nvPr/>
        </p:nvGrpSpPr>
        <p:grpSpPr>
          <a:xfrm>
            <a:off x="8591505" y="3389488"/>
            <a:ext cx="109220" cy="69850"/>
            <a:chOff x="8591505" y="3389488"/>
            <a:chExt cx="109220" cy="69850"/>
          </a:xfrm>
        </p:grpSpPr>
        <p:sp>
          <p:nvSpPr>
            <p:cNvPr id="222" name="object 222"/>
            <p:cNvSpPr/>
            <p:nvPr/>
          </p:nvSpPr>
          <p:spPr>
            <a:xfrm>
              <a:off x="8591505" y="3389488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9216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9216" y="69499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591505" y="3389488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9216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9216" y="3046"/>
                  </a:lnTo>
                  <a:lnTo>
                    <a:pt x="10921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4" name="object 224"/>
          <p:cNvGrpSpPr/>
          <p:nvPr/>
        </p:nvGrpSpPr>
        <p:grpSpPr>
          <a:xfrm>
            <a:off x="8592930" y="3462510"/>
            <a:ext cx="106680" cy="278130"/>
            <a:chOff x="8592930" y="3462510"/>
            <a:chExt cx="106680" cy="278130"/>
          </a:xfrm>
        </p:grpSpPr>
        <p:sp>
          <p:nvSpPr>
            <p:cNvPr id="225" name="object 225"/>
            <p:cNvSpPr/>
            <p:nvPr/>
          </p:nvSpPr>
          <p:spPr>
            <a:xfrm>
              <a:off x="8595779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669" y="8930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592922" y="367024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9248" y="3530"/>
                  </a:lnTo>
                  <a:lnTo>
                    <a:pt x="29248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609" y="3530"/>
                  </a:lnTo>
                  <a:lnTo>
                    <a:pt x="73609" y="69977"/>
                  </a:lnTo>
                  <a:lnTo>
                    <a:pt x="77114" y="69977"/>
                  </a:lnTo>
                  <a:lnTo>
                    <a:pt x="77114" y="3530"/>
                  </a:lnTo>
                  <a:lnTo>
                    <a:pt x="106375" y="3530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595779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66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669" y="89491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592922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9248" y="4191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609" y="4191"/>
                  </a:lnTo>
                  <a:lnTo>
                    <a:pt x="73609" y="70167"/>
                  </a:lnTo>
                  <a:lnTo>
                    <a:pt x="77114" y="70167"/>
                  </a:lnTo>
                  <a:lnTo>
                    <a:pt x="77114" y="4191"/>
                  </a:lnTo>
                  <a:lnTo>
                    <a:pt x="106375" y="4191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595779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66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669" y="89587"/>
                  </a:lnTo>
                  <a:lnTo>
                    <a:pt x="10066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592922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375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609" y="3517"/>
                  </a:lnTo>
                  <a:lnTo>
                    <a:pt x="73609" y="70167"/>
                  </a:lnTo>
                  <a:lnTo>
                    <a:pt x="77114" y="70167"/>
                  </a:lnTo>
                  <a:lnTo>
                    <a:pt x="77114" y="3517"/>
                  </a:lnTo>
                  <a:lnTo>
                    <a:pt x="106375" y="3517"/>
                  </a:lnTo>
                  <a:lnTo>
                    <a:pt x="106375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1" name="object 231"/>
          <p:cNvGrpSpPr/>
          <p:nvPr/>
        </p:nvGrpSpPr>
        <p:grpSpPr>
          <a:xfrm>
            <a:off x="8723515" y="3743076"/>
            <a:ext cx="109220" cy="736600"/>
            <a:chOff x="8723515" y="3743076"/>
            <a:chExt cx="109220" cy="736600"/>
          </a:xfrm>
        </p:grpSpPr>
        <p:sp>
          <p:nvSpPr>
            <p:cNvPr id="232" name="object 232"/>
            <p:cNvSpPr/>
            <p:nvPr/>
          </p:nvSpPr>
          <p:spPr>
            <a:xfrm>
              <a:off x="8723515" y="4410267"/>
              <a:ext cx="109220" cy="69215"/>
            </a:xfrm>
            <a:custGeom>
              <a:avLst/>
              <a:gdLst/>
              <a:ahLst/>
              <a:cxnLst/>
              <a:rect l="l" t="t" r="r" b="b"/>
              <a:pathLst>
                <a:path w="109220" h="69214">
                  <a:moveTo>
                    <a:pt x="108931" y="0"/>
                  </a:moveTo>
                  <a:lnTo>
                    <a:pt x="0" y="0"/>
                  </a:lnTo>
                  <a:lnTo>
                    <a:pt x="0" y="69213"/>
                  </a:lnTo>
                  <a:lnTo>
                    <a:pt x="108931" y="69213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723515" y="44294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330"/>
                  </a:lnTo>
                  <a:lnTo>
                    <a:pt x="108931" y="7330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723515" y="4410267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108931" y="2760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727789" y="43163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479" y="89396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724938" y="433725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875"/>
                  </a:lnTo>
                  <a:lnTo>
                    <a:pt x="32766" y="69875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69875"/>
                  </a:lnTo>
                  <a:lnTo>
                    <a:pt x="76923" y="69875"/>
                  </a:lnTo>
                  <a:lnTo>
                    <a:pt x="76923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723515" y="4243374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723515" y="4262796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931" y="7045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723515" y="4243374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931" y="285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727789" y="4149598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479" y="89491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724938" y="417036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167"/>
                  </a:lnTo>
                  <a:lnTo>
                    <a:pt x="76923" y="70167"/>
                  </a:lnTo>
                  <a:lnTo>
                    <a:pt x="76923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723515" y="4076481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723515" y="40959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931" y="7045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723515" y="4076481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3141"/>
                  </a:lnTo>
                  <a:lnTo>
                    <a:pt x="108931" y="3141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727789" y="3982896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100479" y="89396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724938" y="400375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977"/>
                  </a:lnTo>
                  <a:lnTo>
                    <a:pt x="32766" y="6997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69977"/>
                  </a:lnTo>
                  <a:lnTo>
                    <a:pt x="76923" y="69977"/>
                  </a:lnTo>
                  <a:lnTo>
                    <a:pt x="76923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723515" y="3909874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723515" y="3929296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931" y="7045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723515" y="3909874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931" y="285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727789" y="3816098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47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479" y="89587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8724938" y="3836860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256"/>
                  </a:lnTo>
                  <a:lnTo>
                    <a:pt x="32766" y="70256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256"/>
                  </a:lnTo>
                  <a:lnTo>
                    <a:pt x="76923" y="70256"/>
                  </a:lnTo>
                  <a:lnTo>
                    <a:pt x="76923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8723515" y="3743076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8723515" y="3762403"/>
              <a:ext cx="109220" cy="7620"/>
            </a:xfrm>
            <a:custGeom>
              <a:avLst/>
              <a:gdLst/>
              <a:ahLst/>
              <a:cxnLst/>
              <a:rect l="l" t="t" r="r" b="b"/>
              <a:pathLst>
                <a:path w="109220" h="7620">
                  <a:moveTo>
                    <a:pt x="108931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931" y="7140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8723515" y="3743076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931" y="285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5" name="object 255"/>
          <p:cNvGrpSpPr/>
          <p:nvPr/>
        </p:nvGrpSpPr>
        <p:grpSpPr>
          <a:xfrm>
            <a:off x="8723515" y="3389488"/>
            <a:ext cx="109220" cy="69850"/>
            <a:chOff x="8723515" y="3389488"/>
            <a:chExt cx="109220" cy="69850"/>
          </a:xfrm>
        </p:grpSpPr>
        <p:sp>
          <p:nvSpPr>
            <p:cNvPr id="256" name="object 256"/>
            <p:cNvSpPr/>
            <p:nvPr/>
          </p:nvSpPr>
          <p:spPr>
            <a:xfrm>
              <a:off x="8723515" y="3389488"/>
              <a:ext cx="109220" cy="69850"/>
            </a:xfrm>
            <a:custGeom>
              <a:avLst/>
              <a:gdLst/>
              <a:ahLst/>
              <a:cxnLst/>
              <a:rect l="l" t="t" r="r" b="b"/>
              <a:pathLst>
                <a:path w="109220" h="69850">
                  <a:moveTo>
                    <a:pt x="108931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931" y="69499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8723515" y="3389488"/>
              <a:ext cx="109220" cy="3175"/>
            </a:xfrm>
            <a:custGeom>
              <a:avLst/>
              <a:gdLst/>
              <a:ahLst/>
              <a:cxnLst/>
              <a:rect l="l" t="t" r="r" b="b"/>
              <a:pathLst>
                <a:path w="109220" h="3175">
                  <a:moveTo>
                    <a:pt x="108931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931" y="3046"/>
                  </a:lnTo>
                  <a:lnTo>
                    <a:pt x="108931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8" name="object 258"/>
          <p:cNvGrpSpPr/>
          <p:nvPr/>
        </p:nvGrpSpPr>
        <p:grpSpPr>
          <a:xfrm>
            <a:off x="8724940" y="3462510"/>
            <a:ext cx="106680" cy="278130"/>
            <a:chOff x="8724940" y="3462510"/>
            <a:chExt cx="106680" cy="278130"/>
          </a:xfrm>
        </p:grpSpPr>
        <p:sp>
          <p:nvSpPr>
            <p:cNvPr id="259" name="object 259"/>
            <p:cNvSpPr/>
            <p:nvPr/>
          </p:nvSpPr>
          <p:spPr>
            <a:xfrm>
              <a:off x="8727789" y="364949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100479" y="89301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8724938" y="367024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9248" y="3530"/>
                  </a:lnTo>
                  <a:lnTo>
                    <a:pt x="29248" y="69977"/>
                  </a:lnTo>
                  <a:lnTo>
                    <a:pt x="32766" y="69977"/>
                  </a:lnTo>
                  <a:lnTo>
                    <a:pt x="32766" y="3530"/>
                  </a:lnTo>
                  <a:lnTo>
                    <a:pt x="73317" y="3530"/>
                  </a:lnTo>
                  <a:lnTo>
                    <a:pt x="73317" y="69977"/>
                  </a:lnTo>
                  <a:lnTo>
                    <a:pt x="76923" y="69977"/>
                  </a:lnTo>
                  <a:lnTo>
                    <a:pt x="76923" y="3530"/>
                  </a:lnTo>
                  <a:lnTo>
                    <a:pt x="106083" y="3530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8727789" y="3556381"/>
              <a:ext cx="100965" cy="89535"/>
            </a:xfrm>
            <a:custGeom>
              <a:avLst/>
              <a:gdLst/>
              <a:ahLst/>
              <a:cxnLst/>
              <a:rect l="l" t="t" r="r" b="b"/>
              <a:pathLst>
                <a:path w="100965" h="89535">
                  <a:moveTo>
                    <a:pt x="10047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100479" y="89491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8724938" y="3576472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9248" y="4191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4191"/>
                  </a:lnTo>
                  <a:lnTo>
                    <a:pt x="73317" y="4191"/>
                  </a:lnTo>
                  <a:lnTo>
                    <a:pt x="73317" y="70167"/>
                  </a:lnTo>
                  <a:lnTo>
                    <a:pt x="76923" y="70167"/>
                  </a:lnTo>
                  <a:lnTo>
                    <a:pt x="76923" y="4191"/>
                  </a:lnTo>
                  <a:lnTo>
                    <a:pt x="106083" y="4191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8727789" y="3462510"/>
              <a:ext cx="100965" cy="90170"/>
            </a:xfrm>
            <a:custGeom>
              <a:avLst/>
              <a:gdLst/>
              <a:ahLst/>
              <a:cxnLst/>
              <a:rect l="l" t="t" r="r" b="b"/>
              <a:pathLst>
                <a:path w="100965" h="90170">
                  <a:moveTo>
                    <a:pt x="10047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100479" y="89587"/>
                  </a:lnTo>
                  <a:lnTo>
                    <a:pt x="10047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8724938" y="3483368"/>
              <a:ext cx="106680" cy="70485"/>
            </a:xfrm>
            <a:custGeom>
              <a:avLst/>
              <a:gdLst/>
              <a:ahLst/>
              <a:cxnLst/>
              <a:rect l="l" t="t" r="r" b="b"/>
              <a:pathLst>
                <a:path w="106679" h="70485">
                  <a:moveTo>
                    <a:pt x="10608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2766" y="70167"/>
                  </a:lnTo>
                  <a:lnTo>
                    <a:pt x="32766" y="3517"/>
                  </a:lnTo>
                  <a:lnTo>
                    <a:pt x="73317" y="3517"/>
                  </a:lnTo>
                  <a:lnTo>
                    <a:pt x="73317" y="70167"/>
                  </a:lnTo>
                  <a:lnTo>
                    <a:pt x="76923" y="70167"/>
                  </a:lnTo>
                  <a:lnTo>
                    <a:pt x="76923" y="3517"/>
                  </a:lnTo>
                  <a:lnTo>
                    <a:pt x="106083" y="3517"/>
                  </a:lnTo>
                  <a:lnTo>
                    <a:pt x="10608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5" name="object 265"/>
          <p:cNvSpPr/>
          <p:nvPr/>
        </p:nvSpPr>
        <p:spPr>
          <a:xfrm>
            <a:off x="9005770" y="3331604"/>
            <a:ext cx="24130" cy="1150620"/>
          </a:xfrm>
          <a:custGeom>
            <a:avLst/>
            <a:gdLst/>
            <a:ahLst/>
            <a:cxnLst/>
            <a:rect l="l" t="t" r="r" b="b"/>
            <a:pathLst>
              <a:path w="24129" h="1150620">
                <a:moveTo>
                  <a:pt x="23552" y="0"/>
                </a:moveTo>
                <a:lnTo>
                  <a:pt x="0" y="0"/>
                </a:lnTo>
                <a:lnTo>
                  <a:pt x="0" y="1150009"/>
                </a:lnTo>
                <a:lnTo>
                  <a:pt x="23552" y="1150009"/>
                </a:lnTo>
                <a:lnTo>
                  <a:pt x="23552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9136830" y="3331604"/>
            <a:ext cx="66040" cy="1150620"/>
          </a:xfrm>
          <a:custGeom>
            <a:avLst/>
            <a:gdLst/>
            <a:ahLst/>
            <a:cxnLst/>
            <a:rect l="l" t="t" r="r" b="b"/>
            <a:pathLst>
              <a:path w="66040" h="1150620">
                <a:moveTo>
                  <a:pt x="65530" y="0"/>
                </a:moveTo>
                <a:lnTo>
                  <a:pt x="0" y="0"/>
                </a:lnTo>
                <a:lnTo>
                  <a:pt x="0" y="1150009"/>
                </a:lnTo>
                <a:lnTo>
                  <a:pt x="65530" y="1150009"/>
                </a:lnTo>
                <a:lnTo>
                  <a:pt x="65530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7" name="object 267"/>
          <p:cNvGrpSpPr/>
          <p:nvPr/>
        </p:nvGrpSpPr>
        <p:grpSpPr>
          <a:xfrm>
            <a:off x="8897312" y="3743076"/>
            <a:ext cx="108585" cy="736600"/>
            <a:chOff x="8897312" y="3743076"/>
            <a:chExt cx="108585" cy="736600"/>
          </a:xfrm>
        </p:grpSpPr>
        <p:sp>
          <p:nvSpPr>
            <p:cNvPr id="268" name="object 268"/>
            <p:cNvSpPr/>
            <p:nvPr/>
          </p:nvSpPr>
          <p:spPr>
            <a:xfrm>
              <a:off x="8897312" y="4410267"/>
              <a:ext cx="108585" cy="69215"/>
            </a:xfrm>
            <a:custGeom>
              <a:avLst/>
              <a:gdLst/>
              <a:ahLst/>
              <a:cxnLst/>
              <a:rect l="l" t="t" r="r" b="b"/>
              <a:pathLst>
                <a:path w="108584" h="69214">
                  <a:moveTo>
                    <a:pt x="108457" y="0"/>
                  </a:moveTo>
                  <a:lnTo>
                    <a:pt x="0" y="0"/>
                  </a:lnTo>
                  <a:lnTo>
                    <a:pt x="0" y="69213"/>
                  </a:lnTo>
                  <a:lnTo>
                    <a:pt x="108457" y="69213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8897312" y="4429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330"/>
                  </a:lnTo>
                  <a:lnTo>
                    <a:pt x="108457" y="733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8897312" y="4410267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108457" y="276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8901776" y="4316396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1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99719" y="89396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8897975" y="4337252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875"/>
                  </a:lnTo>
                  <a:lnTo>
                    <a:pt x="33515" y="69875"/>
                  </a:lnTo>
                  <a:lnTo>
                    <a:pt x="33515" y="3517"/>
                  </a:lnTo>
                  <a:lnTo>
                    <a:pt x="73596" y="3517"/>
                  </a:lnTo>
                  <a:lnTo>
                    <a:pt x="73596" y="69875"/>
                  </a:lnTo>
                  <a:lnTo>
                    <a:pt x="77876" y="69875"/>
                  </a:lnTo>
                  <a:lnTo>
                    <a:pt x="77876" y="3517"/>
                  </a:lnTo>
                  <a:lnTo>
                    <a:pt x="107124" y="3517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8897312" y="42433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8897312" y="42627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8897312" y="42433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8901776" y="4149598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1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99719" y="89491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8897975" y="4170362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3515" y="70167"/>
                  </a:lnTo>
                  <a:lnTo>
                    <a:pt x="33515" y="3517"/>
                  </a:lnTo>
                  <a:lnTo>
                    <a:pt x="73596" y="3517"/>
                  </a:lnTo>
                  <a:lnTo>
                    <a:pt x="73596" y="70167"/>
                  </a:lnTo>
                  <a:lnTo>
                    <a:pt x="77876" y="70167"/>
                  </a:lnTo>
                  <a:lnTo>
                    <a:pt x="77876" y="3517"/>
                  </a:lnTo>
                  <a:lnTo>
                    <a:pt x="107124" y="3517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8897312" y="4076481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8897312" y="40959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8897312" y="4076481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3141"/>
                  </a:lnTo>
                  <a:lnTo>
                    <a:pt x="108457" y="3141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8901776" y="3982896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1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99719" y="89396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8897975" y="4003750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69977"/>
                  </a:lnTo>
                  <a:lnTo>
                    <a:pt x="33515" y="69977"/>
                  </a:lnTo>
                  <a:lnTo>
                    <a:pt x="33515" y="3517"/>
                  </a:lnTo>
                  <a:lnTo>
                    <a:pt x="73596" y="3517"/>
                  </a:lnTo>
                  <a:lnTo>
                    <a:pt x="73596" y="69977"/>
                  </a:lnTo>
                  <a:lnTo>
                    <a:pt x="77876" y="69977"/>
                  </a:lnTo>
                  <a:lnTo>
                    <a:pt x="77876" y="3517"/>
                  </a:lnTo>
                  <a:lnTo>
                    <a:pt x="107124" y="3517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8897312" y="390987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8897312" y="39292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457" y="7045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8897312" y="3909874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8901776" y="3816098"/>
              <a:ext cx="100330" cy="90170"/>
            </a:xfrm>
            <a:custGeom>
              <a:avLst/>
              <a:gdLst/>
              <a:ahLst/>
              <a:cxnLst/>
              <a:rect l="l" t="t" r="r" b="b"/>
              <a:pathLst>
                <a:path w="100329" h="90170">
                  <a:moveTo>
                    <a:pt x="9971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99719" y="89587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8897975" y="3836860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256"/>
                  </a:lnTo>
                  <a:lnTo>
                    <a:pt x="33515" y="70256"/>
                  </a:lnTo>
                  <a:lnTo>
                    <a:pt x="33515" y="3517"/>
                  </a:lnTo>
                  <a:lnTo>
                    <a:pt x="73596" y="3517"/>
                  </a:lnTo>
                  <a:lnTo>
                    <a:pt x="73596" y="70256"/>
                  </a:lnTo>
                  <a:lnTo>
                    <a:pt x="77876" y="70256"/>
                  </a:lnTo>
                  <a:lnTo>
                    <a:pt x="77876" y="3517"/>
                  </a:lnTo>
                  <a:lnTo>
                    <a:pt x="107124" y="3517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8897312" y="3743076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8897312" y="3762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457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457" y="7140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8897312" y="3743076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457" y="285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1" name="object 291"/>
          <p:cNvGrpSpPr/>
          <p:nvPr/>
        </p:nvGrpSpPr>
        <p:grpSpPr>
          <a:xfrm>
            <a:off x="8897312" y="3389488"/>
            <a:ext cx="108585" cy="69850"/>
            <a:chOff x="8897312" y="3389488"/>
            <a:chExt cx="108585" cy="69850"/>
          </a:xfrm>
        </p:grpSpPr>
        <p:sp>
          <p:nvSpPr>
            <p:cNvPr id="292" name="object 292"/>
            <p:cNvSpPr/>
            <p:nvPr/>
          </p:nvSpPr>
          <p:spPr>
            <a:xfrm>
              <a:off x="8897312" y="3389488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45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457" y="69499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8897312" y="3389488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457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457" y="3046"/>
                  </a:lnTo>
                  <a:lnTo>
                    <a:pt x="10845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4" name="object 294"/>
          <p:cNvGrpSpPr/>
          <p:nvPr/>
        </p:nvGrpSpPr>
        <p:grpSpPr>
          <a:xfrm>
            <a:off x="8897977" y="3462510"/>
            <a:ext cx="107314" cy="278130"/>
            <a:chOff x="8897977" y="3462510"/>
            <a:chExt cx="107314" cy="278130"/>
          </a:xfrm>
        </p:grpSpPr>
        <p:sp>
          <p:nvSpPr>
            <p:cNvPr id="295" name="object 295"/>
            <p:cNvSpPr/>
            <p:nvPr/>
          </p:nvSpPr>
          <p:spPr>
            <a:xfrm>
              <a:off x="8901776" y="3649491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19" y="0"/>
                  </a:moveTo>
                  <a:lnTo>
                    <a:pt x="0" y="0"/>
                  </a:lnTo>
                  <a:lnTo>
                    <a:pt x="0" y="89301"/>
                  </a:lnTo>
                  <a:lnTo>
                    <a:pt x="99719" y="89301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8897975" y="3670248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9248" y="3530"/>
                  </a:lnTo>
                  <a:lnTo>
                    <a:pt x="29248" y="69977"/>
                  </a:lnTo>
                  <a:lnTo>
                    <a:pt x="33515" y="69977"/>
                  </a:lnTo>
                  <a:lnTo>
                    <a:pt x="33515" y="3530"/>
                  </a:lnTo>
                  <a:lnTo>
                    <a:pt x="73596" y="3530"/>
                  </a:lnTo>
                  <a:lnTo>
                    <a:pt x="73596" y="69977"/>
                  </a:lnTo>
                  <a:lnTo>
                    <a:pt x="77876" y="69977"/>
                  </a:lnTo>
                  <a:lnTo>
                    <a:pt x="77876" y="3530"/>
                  </a:lnTo>
                  <a:lnTo>
                    <a:pt x="107124" y="3530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8901776" y="3556381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19" y="0"/>
                  </a:moveTo>
                  <a:lnTo>
                    <a:pt x="0" y="0"/>
                  </a:lnTo>
                  <a:lnTo>
                    <a:pt x="0" y="89491"/>
                  </a:lnTo>
                  <a:lnTo>
                    <a:pt x="99719" y="89491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8897975" y="3576472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9248" y="4191"/>
                  </a:lnTo>
                  <a:lnTo>
                    <a:pt x="29248" y="70167"/>
                  </a:lnTo>
                  <a:lnTo>
                    <a:pt x="33515" y="70167"/>
                  </a:lnTo>
                  <a:lnTo>
                    <a:pt x="33515" y="4191"/>
                  </a:lnTo>
                  <a:lnTo>
                    <a:pt x="73596" y="4191"/>
                  </a:lnTo>
                  <a:lnTo>
                    <a:pt x="73596" y="70167"/>
                  </a:lnTo>
                  <a:lnTo>
                    <a:pt x="77876" y="70167"/>
                  </a:lnTo>
                  <a:lnTo>
                    <a:pt x="77876" y="4191"/>
                  </a:lnTo>
                  <a:lnTo>
                    <a:pt x="107124" y="4191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8901776" y="3462510"/>
              <a:ext cx="100330" cy="90170"/>
            </a:xfrm>
            <a:custGeom>
              <a:avLst/>
              <a:gdLst/>
              <a:ahLst/>
              <a:cxnLst/>
              <a:rect l="l" t="t" r="r" b="b"/>
              <a:pathLst>
                <a:path w="100329" h="90170">
                  <a:moveTo>
                    <a:pt x="99719" y="0"/>
                  </a:moveTo>
                  <a:lnTo>
                    <a:pt x="0" y="0"/>
                  </a:lnTo>
                  <a:lnTo>
                    <a:pt x="0" y="89587"/>
                  </a:lnTo>
                  <a:lnTo>
                    <a:pt x="99719" y="89587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8897975" y="3483368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7124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248" y="3517"/>
                  </a:lnTo>
                  <a:lnTo>
                    <a:pt x="29248" y="70167"/>
                  </a:lnTo>
                  <a:lnTo>
                    <a:pt x="33515" y="70167"/>
                  </a:lnTo>
                  <a:lnTo>
                    <a:pt x="33515" y="3517"/>
                  </a:lnTo>
                  <a:lnTo>
                    <a:pt x="73596" y="3517"/>
                  </a:lnTo>
                  <a:lnTo>
                    <a:pt x="73596" y="70167"/>
                  </a:lnTo>
                  <a:lnTo>
                    <a:pt x="77876" y="70167"/>
                  </a:lnTo>
                  <a:lnTo>
                    <a:pt x="77876" y="3517"/>
                  </a:lnTo>
                  <a:lnTo>
                    <a:pt x="107124" y="3517"/>
                  </a:lnTo>
                  <a:lnTo>
                    <a:pt x="10712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1" name="object 301"/>
          <p:cNvGrpSpPr/>
          <p:nvPr/>
        </p:nvGrpSpPr>
        <p:grpSpPr>
          <a:xfrm>
            <a:off x="9029323" y="4316396"/>
            <a:ext cx="108585" cy="163195"/>
            <a:chOff x="9029323" y="4316396"/>
            <a:chExt cx="108585" cy="163195"/>
          </a:xfrm>
        </p:grpSpPr>
        <p:sp>
          <p:nvSpPr>
            <p:cNvPr id="302" name="object 302"/>
            <p:cNvSpPr/>
            <p:nvPr/>
          </p:nvSpPr>
          <p:spPr>
            <a:xfrm>
              <a:off x="9029323" y="4410267"/>
              <a:ext cx="108585" cy="69215"/>
            </a:xfrm>
            <a:custGeom>
              <a:avLst/>
              <a:gdLst/>
              <a:ahLst/>
              <a:cxnLst/>
              <a:rect l="l" t="t" r="r" b="b"/>
              <a:pathLst>
                <a:path w="108584" h="69214">
                  <a:moveTo>
                    <a:pt x="108267" y="0"/>
                  </a:moveTo>
                  <a:lnTo>
                    <a:pt x="0" y="0"/>
                  </a:lnTo>
                  <a:lnTo>
                    <a:pt x="0" y="69213"/>
                  </a:lnTo>
                  <a:lnTo>
                    <a:pt x="108267" y="69213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9029323" y="4429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330"/>
                  </a:lnTo>
                  <a:lnTo>
                    <a:pt x="108267" y="733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9029323" y="4410267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108267" y="276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9033596" y="4316396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19" y="0"/>
                  </a:moveTo>
                  <a:lnTo>
                    <a:pt x="0" y="0"/>
                  </a:lnTo>
                  <a:lnTo>
                    <a:pt x="0" y="89396"/>
                  </a:lnTo>
                  <a:lnTo>
                    <a:pt x="99719" y="89396"/>
                  </a:lnTo>
                  <a:lnTo>
                    <a:pt x="997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9030081" y="4337253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6743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146" y="3517"/>
                  </a:lnTo>
                  <a:lnTo>
                    <a:pt x="29146" y="69875"/>
                  </a:lnTo>
                  <a:lnTo>
                    <a:pt x="33426" y="69875"/>
                  </a:lnTo>
                  <a:lnTo>
                    <a:pt x="33426" y="3517"/>
                  </a:lnTo>
                  <a:lnTo>
                    <a:pt x="73317" y="3517"/>
                  </a:lnTo>
                  <a:lnTo>
                    <a:pt x="73317" y="69875"/>
                  </a:lnTo>
                  <a:lnTo>
                    <a:pt x="77495" y="69875"/>
                  </a:lnTo>
                  <a:lnTo>
                    <a:pt x="77495" y="3517"/>
                  </a:lnTo>
                  <a:lnTo>
                    <a:pt x="106743" y="3517"/>
                  </a:lnTo>
                  <a:lnTo>
                    <a:pt x="10674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7" name="object 307"/>
          <p:cNvGrpSpPr/>
          <p:nvPr/>
        </p:nvGrpSpPr>
        <p:grpSpPr>
          <a:xfrm>
            <a:off x="9029323" y="4149599"/>
            <a:ext cx="108585" cy="163830"/>
            <a:chOff x="9029323" y="4149599"/>
            <a:chExt cx="108585" cy="163830"/>
          </a:xfrm>
        </p:grpSpPr>
        <p:sp>
          <p:nvSpPr>
            <p:cNvPr id="308" name="object 308"/>
            <p:cNvSpPr/>
            <p:nvPr/>
          </p:nvSpPr>
          <p:spPr>
            <a:xfrm>
              <a:off x="9029319" y="4243387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25031"/>
                  </a:lnTo>
                  <a:lnTo>
                    <a:pt x="0" y="69494"/>
                  </a:lnTo>
                  <a:lnTo>
                    <a:pt x="108267" y="69494"/>
                  </a:lnTo>
                  <a:lnTo>
                    <a:pt x="108267" y="25031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9029319" y="4262805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5613"/>
                  </a:lnTo>
                  <a:lnTo>
                    <a:pt x="0" y="7048"/>
                  </a:lnTo>
                  <a:lnTo>
                    <a:pt x="108267" y="7048"/>
                  </a:lnTo>
                  <a:lnTo>
                    <a:pt x="108267" y="5613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9029323" y="4243375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0" y="2856"/>
                  </a:moveTo>
                  <a:lnTo>
                    <a:pt x="55653" y="2856"/>
                  </a:lnTo>
                  <a:lnTo>
                    <a:pt x="55653" y="0"/>
                  </a:lnTo>
                  <a:lnTo>
                    <a:pt x="0" y="0"/>
                  </a:lnTo>
                  <a:lnTo>
                    <a:pt x="0" y="2856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9033586" y="4149610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20" y="0"/>
                  </a:moveTo>
                  <a:lnTo>
                    <a:pt x="0" y="0"/>
                  </a:lnTo>
                  <a:lnTo>
                    <a:pt x="0" y="22174"/>
                  </a:lnTo>
                  <a:lnTo>
                    <a:pt x="0" y="89484"/>
                  </a:lnTo>
                  <a:lnTo>
                    <a:pt x="99720" y="89484"/>
                  </a:lnTo>
                  <a:lnTo>
                    <a:pt x="99720" y="22174"/>
                  </a:lnTo>
                  <a:lnTo>
                    <a:pt x="9972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9030081" y="4170362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6743" y="0"/>
                  </a:moveTo>
                  <a:lnTo>
                    <a:pt x="0" y="0"/>
                  </a:lnTo>
                  <a:lnTo>
                    <a:pt x="0" y="1422"/>
                  </a:lnTo>
                  <a:lnTo>
                    <a:pt x="0" y="3517"/>
                  </a:lnTo>
                  <a:lnTo>
                    <a:pt x="29146" y="3517"/>
                  </a:lnTo>
                  <a:lnTo>
                    <a:pt x="29146" y="70167"/>
                  </a:lnTo>
                  <a:lnTo>
                    <a:pt x="33426" y="70167"/>
                  </a:lnTo>
                  <a:lnTo>
                    <a:pt x="33426" y="3517"/>
                  </a:lnTo>
                  <a:lnTo>
                    <a:pt x="106743" y="3517"/>
                  </a:lnTo>
                  <a:lnTo>
                    <a:pt x="106743" y="1422"/>
                  </a:lnTo>
                  <a:lnTo>
                    <a:pt x="10674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3" name="object 313"/>
          <p:cNvGrpSpPr/>
          <p:nvPr/>
        </p:nvGrpSpPr>
        <p:grpSpPr>
          <a:xfrm>
            <a:off x="9029323" y="3982896"/>
            <a:ext cx="108585" cy="163195"/>
            <a:chOff x="9029323" y="3982896"/>
            <a:chExt cx="108585" cy="163195"/>
          </a:xfrm>
        </p:grpSpPr>
        <p:sp>
          <p:nvSpPr>
            <p:cNvPr id="314" name="object 314"/>
            <p:cNvSpPr/>
            <p:nvPr/>
          </p:nvSpPr>
          <p:spPr>
            <a:xfrm>
              <a:off x="9029319" y="4076484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0" y="69507"/>
                  </a:lnTo>
                  <a:lnTo>
                    <a:pt x="108267" y="69507"/>
                  </a:lnTo>
                  <a:lnTo>
                    <a:pt x="108267" y="1371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9029323" y="40959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267" y="7045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9029323" y="4076482"/>
              <a:ext cx="55880" cy="3175"/>
            </a:xfrm>
            <a:custGeom>
              <a:avLst/>
              <a:gdLst/>
              <a:ahLst/>
              <a:cxnLst/>
              <a:rect l="l" t="t" r="r" b="b"/>
              <a:pathLst>
                <a:path w="55879" h="3175">
                  <a:moveTo>
                    <a:pt x="0" y="3141"/>
                  </a:moveTo>
                  <a:lnTo>
                    <a:pt x="55653" y="3141"/>
                  </a:lnTo>
                  <a:lnTo>
                    <a:pt x="55653" y="0"/>
                  </a:lnTo>
                  <a:lnTo>
                    <a:pt x="0" y="0"/>
                  </a:lnTo>
                  <a:lnTo>
                    <a:pt x="0" y="3141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9033586" y="3982897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20" y="0"/>
                  </a:moveTo>
                  <a:lnTo>
                    <a:pt x="0" y="0"/>
                  </a:lnTo>
                  <a:lnTo>
                    <a:pt x="0" y="10668"/>
                  </a:lnTo>
                  <a:lnTo>
                    <a:pt x="0" y="89408"/>
                  </a:lnTo>
                  <a:lnTo>
                    <a:pt x="99720" y="89408"/>
                  </a:lnTo>
                  <a:lnTo>
                    <a:pt x="99720" y="10668"/>
                  </a:lnTo>
                  <a:lnTo>
                    <a:pt x="9972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9030081" y="4003751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>
                  <a:moveTo>
                    <a:pt x="54889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146" y="3517"/>
                  </a:lnTo>
                  <a:lnTo>
                    <a:pt x="29146" y="69977"/>
                  </a:lnTo>
                  <a:lnTo>
                    <a:pt x="33426" y="69977"/>
                  </a:lnTo>
                  <a:lnTo>
                    <a:pt x="33426" y="3517"/>
                  </a:lnTo>
                  <a:lnTo>
                    <a:pt x="54889" y="3517"/>
                  </a:lnTo>
                  <a:lnTo>
                    <a:pt x="5488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" name="object 319"/>
          <p:cNvGrpSpPr/>
          <p:nvPr/>
        </p:nvGrpSpPr>
        <p:grpSpPr>
          <a:xfrm>
            <a:off x="9029323" y="3743076"/>
            <a:ext cx="108585" cy="236854"/>
            <a:chOff x="9029323" y="3743076"/>
            <a:chExt cx="108585" cy="236854"/>
          </a:xfrm>
        </p:grpSpPr>
        <p:sp>
          <p:nvSpPr>
            <p:cNvPr id="320" name="object 320"/>
            <p:cNvSpPr/>
            <p:nvPr/>
          </p:nvSpPr>
          <p:spPr>
            <a:xfrm>
              <a:off x="9029319" y="3909885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2184"/>
                  </a:lnTo>
                  <a:lnTo>
                    <a:pt x="0" y="69494"/>
                  </a:lnTo>
                  <a:lnTo>
                    <a:pt x="108267" y="69494"/>
                  </a:lnTo>
                  <a:lnTo>
                    <a:pt x="108267" y="2184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9029323" y="3929296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045"/>
                  </a:lnTo>
                  <a:lnTo>
                    <a:pt x="108267" y="7045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9029319" y="3909885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184"/>
                  </a:lnTo>
                  <a:lnTo>
                    <a:pt x="0" y="2857"/>
                  </a:lnTo>
                  <a:lnTo>
                    <a:pt x="108267" y="2857"/>
                  </a:lnTo>
                  <a:lnTo>
                    <a:pt x="108267" y="2184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9033596" y="3816098"/>
              <a:ext cx="51435" cy="90170"/>
            </a:xfrm>
            <a:custGeom>
              <a:avLst/>
              <a:gdLst/>
              <a:ahLst/>
              <a:cxnLst/>
              <a:rect l="l" t="t" r="r" b="b"/>
              <a:pathLst>
                <a:path w="51434" h="90170">
                  <a:moveTo>
                    <a:pt x="0" y="89587"/>
                  </a:moveTo>
                  <a:lnTo>
                    <a:pt x="51379" y="89587"/>
                  </a:lnTo>
                  <a:lnTo>
                    <a:pt x="51379" y="0"/>
                  </a:lnTo>
                  <a:lnTo>
                    <a:pt x="0" y="0"/>
                  </a:lnTo>
                  <a:lnTo>
                    <a:pt x="0" y="89587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9030081" y="3836860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>
                  <a:moveTo>
                    <a:pt x="54889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146" y="3517"/>
                  </a:lnTo>
                  <a:lnTo>
                    <a:pt x="29146" y="70256"/>
                  </a:lnTo>
                  <a:lnTo>
                    <a:pt x="33426" y="70256"/>
                  </a:lnTo>
                  <a:lnTo>
                    <a:pt x="33426" y="3517"/>
                  </a:lnTo>
                  <a:lnTo>
                    <a:pt x="54889" y="3517"/>
                  </a:lnTo>
                  <a:lnTo>
                    <a:pt x="5488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9029323" y="3743076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9029323" y="3762403"/>
              <a:ext cx="108585" cy="7620"/>
            </a:xfrm>
            <a:custGeom>
              <a:avLst/>
              <a:gdLst/>
              <a:ahLst/>
              <a:cxnLst/>
              <a:rect l="l" t="t" r="r" b="b"/>
              <a:pathLst>
                <a:path w="108584" h="7620">
                  <a:moveTo>
                    <a:pt x="108267" y="0"/>
                  </a:moveTo>
                  <a:lnTo>
                    <a:pt x="0" y="0"/>
                  </a:lnTo>
                  <a:lnTo>
                    <a:pt x="0" y="7140"/>
                  </a:lnTo>
                  <a:lnTo>
                    <a:pt x="108267" y="7140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A99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9029323" y="3743076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108267" y="285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8" name="object 328"/>
          <p:cNvGrpSpPr/>
          <p:nvPr/>
        </p:nvGrpSpPr>
        <p:grpSpPr>
          <a:xfrm>
            <a:off x="9029323" y="3389488"/>
            <a:ext cx="108585" cy="69850"/>
            <a:chOff x="9029323" y="3389488"/>
            <a:chExt cx="108585" cy="69850"/>
          </a:xfrm>
        </p:grpSpPr>
        <p:sp>
          <p:nvSpPr>
            <p:cNvPr id="329" name="object 329"/>
            <p:cNvSpPr/>
            <p:nvPr/>
          </p:nvSpPr>
          <p:spPr>
            <a:xfrm>
              <a:off x="9029323" y="3389488"/>
              <a:ext cx="108585" cy="69850"/>
            </a:xfrm>
            <a:custGeom>
              <a:avLst/>
              <a:gdLst/>
              <a:ahLst/>
              <a:cxnLst/>
              <a:rect l="l" t="t" r="r" b="b"/>
              <a:pathLst>
                <a:path w="108584" h="69850">
                  <a:moveTo>
                    <a:pt x="108267" y="0"/>
                  </a:moveTo>
                  <a:lnTo>
                    <a:pt x="0" y="0"/>
                  </a:lnTo>
                  <a:lnTo>
                    <a:pt x="0" y="69499"/>
                  </a:lnTo>
                  <a:lnTo>
                    <a:pt x="108267" y="69499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9029323" y="3389488"/>
              <a:ext cx="108585" cy="3175"/>
            </a:xfrm>
            <a:custGeom>
              <a:avLst/>
              <a:gdLst/>
              <a:ahLst/>
              <a:cxnLst/>
              <a:rect l="l" t="t" r="r" b="b"/>
              <a:pathLst>
                <a:path w="108584" h="3175">
                  <a:moveTo>
                    <a:pt x="108267" y="0"/>
                  </a:moveTo>
                  <a:lnTo>
                    <a:pt x="0" y="0"/>
                  </a:lnTo>
                  <a:lnTo>
                    <a:pt x="0" y="3046"/>
                  </a:lnTo>
                  <a:lnTo>
                    <a:pt x="108267" y="3046"/>
                  </a:lnTo>
                  <a:lnTo>
                    <a:pt x="108267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1" name="object 331"/>
          <p:cNvGrpSpPr/>
          <p:nvPr/>
        </p:nvGrpSpPr>
        <p:grpSpPr>
          <a:xfrm>
            <a:off x="9030082" y="3462510"/>
            <a:ext cx="107314" cy="278130"/>
            <a:chOff x="9030082" y="3462510"/>
            <a:chExt cx="107314" cy="278130"/>
          </a:xfrm>
        </p:grpSpPr>
        <p:sp>
          <p:nvSpPr>
            <p:cNvPr id="332" name="object 332"/>
            <p:cNvSpPr/>
            <p:nvPr/>
          </p:nvSpPr>
          <p:spPr>
            <a:xfrm>
              <a:off x="9033586" y="3649497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20" y="0"/>
                  </a:moveTo>
                  <a:lnTo>
                    <a:pt x="0" y="0"/>
                  </a:lnTo>
                  <a:lnTo>
                    <a:pt x="0" y="85013"/>
                  </a:lnTo>
                  <a:lnTo>
                    <a:pt x="0" y="89306"/>
                  </a:lnTo>
                  <a:lnTo>
                    <a:pt x="99720" y="89306"/>
                  </a:lnTo>
                  <a:lnTo>
                    <a:pt x="99720" y="85013"/>
                  </a:lnTo>
                  <a:lnTo>
                    <a:pt x="9972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9030081" y="3670248"/>
              <a:ext cx="78105" cy="70485"/>
            </a:xfrm>
            <a:custGeom>
              <a:avLst/>
              <a:gdLst/>
              <a:ahLst/>
              <a:cxnLst/>
              <a:rect l="l" t="t" r="r" b="b"/>
              <a:pathLst>
                <a:path w="78104" h="70485">
                  <a:moveTo>
                    <a:pt x="54889" y="0"/>
                  </a:moveTo>
                  <a:lnTo>
                    <a:pt x="0" y="0"/>
                  </a:lnTo>
                  <a:lnTo>
                    <a:pt x="0" y="3530"/>
                  </a:lnTo>
                  <a:lnTo>
                    <a:pt x="29146" y="3530"/>
                  </a:lnTo>
                  <a:lnTo>
                    <a:pt x="29146" y="69977"/>
                  </a:lnTo>
                  <a:lnTo>
                    <a:pt x="33426" y="69977"/>
                  </a:lnTo>
                  <a:lnTo>
                    <a:pt x="33426" y="3530"/>
                  </a:lnTo>
                  <a:lnTo>
                    <a:pt x="54889" y="3530"/>
                  </a:lnTo>
                  <a:lnTo>
                    <a:pt x="54889" y="0"/>
                  </a:lnTo>
                  <a:close/>
                </a:path>
                <a:path w="78104" h="70485">
                  <a:moveTo>
                    <a:pt x="77495" y="64262"/>
                  </a:moveTo>
                  <a:lnTo>
                    <a:pt x="73317" y="64262"/>
                  </a:lnTo>
                  <a:lnTo>
                    <a:pt x="73317" y="69977"/>
                  </a:lnTo>
                  <a:lnTo>
                    <a:pt x="77495" y="69977"/>
                  </a:lnTo>
                  <a:lnTo>
                    <a:pt x="77495" y="6426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9033586" y="3556393"/>
              <a:ext cx="100330" cy="89535"/>
            </a:xfrm>
            <a:custGeom>
              <a:avLst/>
              <a:gdLst/>
              <a:ahLst/>
              <a:cxnLst/>
              <a:rect l="l" t="t" r="r" b="b"/>
              <a:pathLst>
                <a:path w="100329" h="89535">
                  <a:moveTo>
                    <a:pt x="99720" y="0"/>
                  </a:moveTo>
                  <a:lnTo>
                    <a:pt x="0" y="0"/>
                  </a:lnTo>
                  <a:lnTo>
                    <a:pt x="0" y="81483"/>
                  </a:lnTo>
                  <a:lnTo>
                    <a:pt x="0" y="89484"/>
                  </a:lnTo>
                  <a:lnTo>
                    <a:pt x="99720" y="89484"/>
                  </a:lnTo>
                  <a:lnTo>
                    <a:pt x="99720" y="81483"/>
                  </a:lnTo>
                  <a:lnTo>
                    <a:pt x="9972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9030081" y="3576472"/>
              <a:ext cx="107314" cy="70485"/>
            </a:xfrm>
            <a:custGeom>
              <a:avLst/>
              <a:gdLst/>
              <a:ahLst/>
              <a:cxnLst/>
              <a:rect l="l" t="t" r="r" b="b"/>
              <a:pathLst>
                <a:path w="107315" h="70485">
                  <a:moveTo>
                    <a:pt x="106743" y="0"/>
                  </a:moveTo>
                  <a:lnTo>
                    <a:pt x="0" y="0"/>
                  </a:lnTo>
                  <a:lnTo>
                    <a:pt x="0" y="4191"/>
                  </a:lnTo>
                  <a:lnTo>
                    <a:pt x="29146" y="4191"/>
                  </a:lnTo>
                  <a:lnTo>
                    <a:pt x="29146" y="70167"/>
                  </a:lnTo>
                  <a:lnTo>
                    <a:pt x="33426" y="70167"/>
                  </a:lnTo>
                  <a:lnTo>
                    <a:pt x="33426" y="4191"/>
                  </a:lnTo>
                  <a:lnTo>
                    <a:pt x="73317" y="4191"/>
                  </a:lnTo>
                  <a:lnTo>
                    <a:pt x="73317" y="61404"/>
                  </a:lnTo>
                  <a:lnTo>
                    <a:pt x="77495" y="61404"/>
                  </a:lnTo>
                  <a:lnTo>
                    <a:pt x="77495" y="4191"/>
                  </a:lnTo>
                  <a:lnTo>
                    <a:pt x="106743" y="4191"/>
                  </a:lnTo>
                  <a:lnTo>
                    <a:pt x="10674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9033596" y="3462510"/>
              <a:ext cx="51435" cy="90170"/>
            </a:xfrm>
            <a:custGeom>
              <a:avLst/>
              <a:gdLst/>
              <a:ahLst/>
              <a:cxnLst/>
              <a:rect l="l" t="t" r="r" b="b"/>
              <a:pathLst>
                <a:path w="51434" h="90170">
                  <a:moveTo>
                    <a:pt x="0" y="89587"/>
                  </a:moveTo>
                  <a:lnTo>
                    <a:pt x="51379" y="89587"/>
                  </a:lnTo>
                  <a:lnTo>
                    <a:pt x="51379" y="0"/>
                  </a:lnTo>
                  <a:lnTo>
                    <a:pt x="0" y="0"/>
                  </a:lnTo>
                  <a:lnTo>
                    <a:pt x="0" y="89587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9030081" y="3483368"/>
              <a:ext cx="55244" cy="70485"/>
            </a:xfrm>
            <a:custGeom>
              <a:avLst/>
              <a:gdLst/>
              <a:ahLst/>
              <a:cxnLst/>
              <a:rect l="l" t="t" r="r" b="b"/>
              <a:pathLst>
                <a:path w="55245" h="70485">
                  <a:moveTo>
                    <a:pt x="54889" y="0"/>
                  </a:moveTo>
                  <a:lnTo>
                    <a:pt x="0" y="0"/>
                  </a:lnTo>
                  <a:lnTo>
                    <a:pt x="0" y="3517"/>
                  </a:lnTo>
                  <a:lnTo>
                    <a:pt x="29146" y="3517"/>
                  </a:lnTo>
                  <a:lnTo>
                    <a:pt x="29146" y="70167"/>
                  </a:lnTo>
                  <a:lnTo>
                    <a:pt x="33426" y="70167"/>
                  </a:lnTo>
                  <a:lnTo>
                    <a:pt x="33426" y="3517"/>
                  </a:lnTo>
                  <a:lnTo>
                    <a:pt x="54889" y="3517"/>
                  </a:lnTo>
                  <a:lnTo>
                    <a:pt x="5488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object 338"/>
          <p:cNvGrpSpPr/>
          <p:nvPr/>
        </p:nvGrpSpPr>
        <p:grpSpPr>
          <a:xfrm>
            <a:off x="7110525" y="3101115"/>
            <a:ext cx="450850" cy="945515"/>
            <a:chOff x="7110525" y="3101115"/>
            <a:chExt cx="450850" cy="945515"/>
          </a:xfrm>
        </p:grpSpPr>
        <p:sp>
          <p:nvSpPr>
            <p:cNvPr id="339" name="object 339"/>
            <p:cNvSpPr/>
            <p:nvPr/>
          </p:nvSpPr>
          <p:spPr>
            <a:xfrm>
              <a:off x="7237310" y="3469182"/>
              <a:ext cx="210820" cy="577850"/>
            </a:xfrm>
            <a:custGeom>
              <a:avLst/>
              <a:gdLst/>
              <a:ahLst/>
              <a:cxnLst/>
              <a:rect l="l" t="t" r="r" b="b"/>
              <a:pathLst>
                <a:path w="210820" h="577850">
                  <a:moveTo>
                    <a:pt x="210261" y="0"/>
                  </a:moveTo>
                  <a:lnTo>
                    <a:pt x="0" y="0"/>
                  </a:lnTo>
                  <a:lnTo>
                    <a:pt x="0" y="565988"/>
                  </a:lnTo>
                  <a:lnTo>
                    <a:pt x="188137" y="565988"/>
                  </a:lnTo>
                  <a:lnTo>
                    <a:pt x="188137" y="577316"/>
                  </a:lnTo>
                  <a:lnTo>
                    <a:pt x="210261" y="577316"/>
                  </a:lnTo>
                  <a:lnTo>
                    <a:pt x="210261" y="565988"/>
                  </a:lnTo>
                  <a:lnTo>
                    <a:pt x="210261" y="0"/>
                  </a:lnTo>
                  <a:close/>
                </a:path>
              </a:pathLst>
            </a:custGeom>
            <a:solidFill>
              <a:srgbClr val="8A9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7252222" y="3481932"/>
              <a:ext cx="185420" cy="8890"/>
            </a:xfrm>
            <a:custGeom>
              <a:avLst/>
              <a:gdLst/>
              <a:ahLst/>
              <a:cxnLst/>
              <a:rect l="l" t="t" r="r" b="b"/>
              <a:pathLst>
                <a:path w="185420" h="8889">
                  <a:moveTo>
                    <a:pt x="185288" y="0"/>
                  </a:moveTo>
                  <a:lnTo>
                    <a:pt x="0" y="0"/>
                  </a:lnTo>
                  <a:lnTo>
                    <a:pt x="0" y="8473"/>
                  </a:lnTo>
                  <a:lnTo>
                    <a:pt x="185288" y="8473"/>
                  </a:lnTo>
                  <a:lnTo>
                    <a:pt x="185288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7252222" y="3524869"/>
              <a:ext cx="185420" cy="158750"/>
            </a:xfrm>
            <a:custGeom>
              <a:avLst/>
              <a:gdLst/>
              <a:ahLst/>
              <a:cxnLst/>
              <a:rect l="l" t="t" r="r" b="b"/>
              <a:pathLst>
                <a:path w="185420" h="158750">
                  <a:moveTo>
                    <a:pt x="185288" y="0"/>
                  </a:moveTo>
                  <a:lnTo>
                    <a:pt x="0" y="0"/>
                  </a:lnTo>
                  <a:lnTo>
                    <a:pt x="0" y="158134"/>
                  </a:lnTo>
                  <a:lnTo>
                    <a:pt x="185288" y="158134"/>
                  </a:lnTo>
                  <a:lnTo>
                    <a:pt x="185288" y="0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7257161" y="3529153"/>
              <a:ext cx="176530" cy="149860"/>
            </a:xfrm>
            <a:custGeom>
              <a:avLst/>
              <a:gdLst/>
              <a:ahLst/>
              <a:cxnLst/>
              <a:rect l="l" t="t" r="r" b="b"/>
              <a:pathLst>
                <a:path w="176529" h="149860">
                  <a:moveTo>
                    <a:pt x="176076" y="0"/>
                  </a:moveTo>
                  <a:lnTo>
                    <a:pt x="0" y="0"/>
                  </a:lnTo>
                  <a:lnTo>
                    <a:pt x="0" y="149565"/>
                  </a:lnTo>
                  <a:lnTo>
                    <a:pt x="176076" y="149565"/>
                  </a:lnTo>
                  <a:lnTo>
                    <a:pt x="1760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7252220" y="3525634"/>
              <a:ext cx="185420" cy="357505"/>
            </a:xfrm>
            <a:custGeom>
              <a:avLst/>
              <a:gdLst/>
              <a:ahLst/>
              <a:cxnLst/>
              <a:rect l="l" t="t" r="r" b="b"/>
              <a:pathLst>
                <a:path w="185420" h="357504">
                  <a:moveTo>
                    <a:pt x="185280" y="155943"/>
                  </a:moveTo>
                  <a:lnTo>
                    <a:pt x="140462" y="155943"/>
                  </a:lnTo>
                  <a:lnTo>
                    <a:pt x="140462" y="125958"/>
                  </a:lnTo>
                  <a:lnTo>
                    <a:pt x="183095" y="125958"/>
                  </a:lnTo>
                  <a:lnTo>
                    <a:pt x="183095" y="122440"/>
                  </a:lnTo>
                  <a:lnTo>
                    <a:pt x="140462" y="122440"/>
                  </a:lnTo>
                  <a:lnTo>
                    <a:pt x="140462" y="34277"/>
                  </a:lnTo>
                  <a:lnTo>
                    <a:pt x="183095" y="34277"/>
                  </a:lnTo>
                  <a:lnTo>
                    <a:pt x="183095" y="30759"/>
                  </a:lnTo>
                  <a:lnTo>
                    <a:pt x="140462" y="30759"/>
                  </a:lnTo>
                  <a:lnTo>
                    <a:pt x="140462" y="0"/>
                  </a:lnTo>
                  <a:lnTo>
                    <a:pt x="136182" y="0"/>
                  </a:lnTo>
                  <a:lnTo>
                    <a:pt x="136182" y="155943"/>
                  </a:lnTo>
                  <a:lnTo>
                    <a:pt x="94678" y="155943"/>
                  </a:lnTo>
                  <a:lnTo>
                    <a:pt x="94678" y="125958"/>
                  </a:lnTo>
                  <a:lnTo>
                    <a:pt x="136182" y="125958"/>
                  </a:lnTo>
                  <a:lnTo>
                    <a:pt x="136182" y="122440"/>
                  </a:lnTo>
                  <a:lnTo>
                    <a:pt x="94678" y="122440"/>
                  </a:lnTo>
                  <a:lnTo>
                    <a:pt x="94678" y="34277"/>
                  </a:lnTo>
                  <a:lnTo>
                    <a:pt x="136182" y="34277"/>
                  </a:lnTo>
                  <a:lnTo>
                    <a:pt x="136182" y="30759"/>
                  </a:lnTo>
                  <a:lnTo>
                    <a:pt x="94678" y="30759"/>
                  </a:lnTo>
                  <a:lnTo>
                    <a:pt x="94678" y="0"/>
                  </a:lnTo>
                  <a:lnTo>
                    <a:pt x="91173" y="0"/>
                  </a:lnTo>
                  <a:lnTo>
                    <a:pt x="91173" y="155943"/>
                  </a:lnTo>
                  <a:lnTo>
                    <a:pt x="49949" y="155943"/>
                  </a:lnTo>
                  <a:lnTo>
                    <a:pt x="49949" y="125958"/>
                  </a:lnTo>
                  <a:lnTo>
                    <a:pt x="91173" y="125958"/>
                  </a:lnTo>
                  <a:lnTo>
                    <a:pt x="91173" y="122440"/>
                  </a:lnTo>
                  <a:lnTo>
                    <a:pt x="49949" y="122440"/>
                  </a:lnTo>
                  <a:lnTo>
                    <a:pt x="49949" y="34277"/>
                  </a:lnTo>
                  <a:lnTo>
                    <a:pt x="91173" y="34277"/>
                  </a:lnTo>
                  <a:lnTo>
                    <a:pt x="91173" y="30759"/>
                  </a:lnTo>
                  <a:lnTo>
                    <a:pt x="49949" y="30759"/>
                  </a:lnTo>
                  <a:lnTo>
                    <a:pt x="49949" y="0"/>
                  </a:lnTo>
                  <a:lnTo>
                    <a:pt x="46431" y="0"/>
                  </a:lnTo>
                  <a:lnTo>
                    <a:pt x="46431" y="155943"/>
                  </a:lnTo>
                  <a:lnTo>
                    <a:pt x="4940" y="155943"/>
                  </a:lnTo>
                  <a:lnTo>
                    <a:pt x="4940" y="125958"/>
                  </a:lnTo>
                  <a:lnTo>
                    <a:pt x="46431" y="125958"/>
                  </a:lnTo>
                  <a:lnTo>
                    <a:pt x="46431" y="122440"/>
                  </a:lnTo>
                  <a:lnTo>
                    <a:pt x="4940" y="122440"/>
                  </a:lnTo>
                  <a:lnTo>
                    <a:pt x="4940" y="34277"/>
                  </a:lnTo>
                  <a:lnTo>
                    <a:pt x="46431" y="34277"/>
                  </a:lnTo>
                  <a:lnTo>
                    <a:pt x="46431" y="30759"/>
                  </a:lnTo>
                  <a:lnTo>
                    <a:pt x="4940" y="30759"/>
                  </a:lnTo>
                  <a:lnTo>
                    <a:pt x="4940" y="0"/>
                  </a:lnTo>
                  <a:lnTo>
                    <a:pt x="1320" y="0"/>
                  </a:lnTo>
                  <a:lnTo>
                    <a:pt x="1320" y="155943"/>
                  </a:lnTo>
                  <a:lnTo>
                    <a:pt x="0" y="155943"/>
                  </a:lnTo>
                  <a:lnTo>
                    <a:pt x="0" y="198983"/>
                  </a:lnTo>
                  <a:lnTo>
                    <a:pt x="0" y="200406"/>
                  </a:lnTo>
                  <a:lnTo>
                    <a:pt x="0" y="357111"/>
                  </a:lnTo>
                  <a:lnTo>
                    <a:pt x="185280" y="357111"/>
                  </a:lnTo>
                  <a:lnTo>
                    <a:pt x="185280" y="200406"/>
                  </a:lnTo>
                  <a:lnTo>
                    <a:pt x="185280" y="198983"/>
                  </a:lnTo>
                  <a:lnTo>
                    <a:pt x="185280" y="155943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7257161" y="3728891"/>
              <a:ext cx="176530" cy="149860"/>
            </a:xfrm>
            <a:custGeom>
              <a:avLst/>
              <a:gdLst/>
              <a:ahLst/>
              <a:cxnLst/>
              <a:rect l="l" t="t" r="r" b="b"/>
              <a:pathLst>
                <a:path w="176529" h="149860">
                  <a:moveTo>
                    <a:pt x="176076" y="0"/>
                  </a:moveTo>
                  <a:lnTo>
                    <a:pt x="0" y="0"/>
                  </a:lnTo>
                  <a:lnTo>
                    <a:pt x="0" y="149565"/>
                  </a:lnTo>
                  <a:lnTo>
                    <a:pt x="176076" y="149565"/>
                  </a:lnTo>
                  <a:lnTo>
                    <a:pt x="1760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7252220" y="3726040"/>
              <a:ext cx="185420" cy="320675"/>
            </a:xfrm>
            <a:custGeom>
              <a:avLst/>
              <a:gdLst/>
              <a:ahLst/>
              <a:cxnLst/>
              <a:rect l="l" t="t" r="r" b="b"/>
              <a:pathLst>
                <a:path w="185420" h="320675">
                  <a:moveTo>
                    <a:pt x="185280" y="155282"/>
                  </a:moveTo>
                  <a:lnTo>
                    <a:pt x="140462" y="155282"/>
                  </a:lnTo>
                  <a:lnTo>
                    <a:pt x="140462" y="125285"/>
                  </a:lnTo>
                  <a:lnTo>
                    <a:pt x="183095" y="125285"/>
                  </a:lnTo>
                  <a:lnTo>
                    <a:pt x="183095" y="121488"/>
                  </a:lnTo>
                  <a:lnTo>
                    <a:pt x="140462" y="121488"/>
                  </a:lnTo>
                  <a:lnTo>
                    <a:pt x="140462" y="33515"/>
                  </a:lnTo>
                  <a:lnTo>
                    <a:pt x="183095" y="33515"/>
                  </a:lnTo>
                  <a:lnTo>
                    <a:pt x="183095" y="29984"/>
                  </a:lnTo>
                  <a:lnTo>
                    <a:pt x="140462" y="29984"/>
                  </a:lnTo>
                  <a:lnTo>
                    <a:pt x="140462" y="0"/>
                  </a:lnTo>
                  <a:lnTo>
                    <a:pt x="136182" y="0"/>
                  </a:lnTo>
                  <a:lnTo>
                    <a:pt x="136182" y="155282"/>
                  </a:lnTo>
                  <a:lnTo>
                    <a:pt x="94678" y="155282"/>
                  </a:lnTo>
                  <a:lnTo>
                    <a:pt x="94678" y="125285"/>
                  </a:lnTo>
                  <a:lnTo>
                    <a:pt x="136182" y="125285"/>
                  </a:lnTo>
                  <a:lnTo>
                    <a:pt x="136182" y="121488"/>
                  </a:lnTo>
                  <a:lnTo>
                    <a:pt x="94678" y="121488"/>
                  </a:lnTo>
                  <a:lnTo>
                    <a:pt x="94678" y="33515"/>
                  </a:lnTo>
                  <a:lnTo>
                    <a:pt x="136182" y="33515"/>
                  </a:lnTo>
                  <a:lnTo>
                    <a:pt x="136182" y="29984"/>
                  </a:lnTo>
                  <a:lnTo>
                    <a:pt x="94678" y="29984"/>
                  </a:lnTo>
                  <a:lnTo>
                    <a:pt x="94678" y="0"/>
                  </a:lnTo>
                  <a:lnTo>
                    <a:pt x="91173" y="0"/>
                  </a:lnTo>
                  <a:lnTo>
                    <a:pt x="91173" y="155282"/>
                  </a:lnTo>
                  <a:lnTo>
                    <a:pt x="49949" y="155282"/>
                  </a:lnTo>
                  <a:lnTo>
                    <a:pt x="49949" y="125285"/>
                  </a:lnTo>
                  <a:lnTo>
                    <a:pt x="91173" y="125285"/>
                  </a:lnTo>
                  <a:lnTo>
                    <a:pt x="91173" y="121488"/>
                  </a:lnTo>
                  <a:lnTo>
                    <a:pt x="49949" y="121488"/>
                  </a:lnTo>
                  <a:lnTo>
                    <a:pt x="49949" y="33515"/>
                  </a:lnTo>
                  <a:lnTo>
                    <a:pt x="91173" y="33515"/>
                  </a:lnTo>
                  <a:lnTo>
                    <a:pt x="91173" y="29984"/>
                  </a:lnTo>
                  <a:lnTo>
                    <a:pt x="49949" y="29984"/>
                  </a:lnTo>
                  <a:lnTo>
                    <a:pt x="49949" y="0"/>
                  </a:lnTo>
                  <a:lnTo>
                    <a:pt x="46431" y="0"/>
                  </a:lnTo>
                  <a:lnTo>
                    <a:pt x="46431" y="155282"/>
                  </a:lnTo>
                  <a:lnTo>
                    <a:pt x="4940" y="155282"/>
                  </a:lnTo>
                  <a:lnTo>
                    <a:pt x="4940" y="125285"/>
                  </a:lnTo>
                  <a:lnTo>
                    <a:pt x="46431" y="125285"/>
                  </a:lnTo>
                  <a:lnTo>
                    <a:pt x="46431" y="121488"/>
                  </a:lnTo>
                  <a:lnTo>
                    <a:pt x="4940" y="121488"/>
                  </a:lnTo>
                  <a:lnTo>
                    <a:pt x="4940" y="33515"/>
                  </a:lnTo>
                  <a:lnTo>
                    <a:pt x="46431" y="33515"/>
                  </a:lnTo>
                  <a:lnTo>
                    <a:pt x="46431" y="29984"/>
                  </a:lnTo>
                  <a:lnTo>
                    <a:pt x="4940" y="29984"/>
                  </a:lnTo>
                  <a:lnTo>
                    <a:pt x="4940" y="0"/>
                  </a:lnTo>
                  <a:lnTo>
                    <a:pt x="1320" y="0"/>
                  </a:lnTo>
                  <a:lnTo>
                    <a:pt x="1320" y="155282"/>
                  </a:lnTo>
                  <a:lnTo>
                    <a:pt x="0" y="155282"/>
                  </a:lnTo>
                  <a:lnTo>
                    <a:pt x="0" y="198031"/>
                  </a:lnTo>
                  <a:lnTo>
                    <a:pt x="0" y="199745"/>
                  </a:lnTo>
                  <a:lnTo>
                    <a:pt x="0" y="309130"/>
                  </a:lnTo>
                  <a:lnTo>
                    <a:pt x="173228" y="309130"/>
                  </a:lnTo>
                  <a:lnTo>
                    <a:pt x="173228" y="320459"/>
                  </a:lnTo>
                  <a:lnTo>
                    <a:pt x="185280" y="320459"/>
                  </a:lnTo>
                  <a:lnTo>
                    <a:pt x="185280" y="309130"/>
                  </a:lnTo>
                  <a:lnTo>
                    <a:pt x="185280" y="199745"/>
                  </a:lnTo>
                  <a:lnTo>
                    <a:pt x="185280" y="198031"/>
                  </a:lnTo>
                  <a:lnTo>
                    <a:pt x="185280" y="155282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7257161" y="3928541"/>
              <a:ext cx="176530" cy="118110"/>
            </a:xfrm>
            <a:custGeom>
              <a:avLst/>
              <a:gdLst/>
              <a:ahLst/>
              <a:cxnLst/>
              <a:rect l="l" t="t" r="r" b="b"/>
              <a:pathLst>
                <a:path w="176529" h="118110">
                  <a:moveTo>
                    <a:pt x="176072" y="0"/>
                  </a:moveTo>
                  <a:lnTo>
                    <a:pt x="0" y="0"/>
                  </a:lnTo>
                  <a:lnTo>
                    <a:pt x="0" y="106629"/>
                  </a:lnTo>
                  <a:lnTo>
                    <a:pt x="168287" y="106629"/>
                  </a:lnTo>
                  <a:lnTo>
                    <a:pt x="168287" y="117957"/>
                  </a:lnTo>
                  <a:lnTo>
                    <a:pt x="176072" y="117957"/>
                  </a:lnTo>
                  <a:lnTo>
                    <a:pt x="176072" y="106629"/>
                  </a:lnTo>
                  <a:lnTo>
                    <a:pt x="17607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7128903" y="3152927"/>
              <a:ext cx="389890" cy="882650"/>
            </a:xfrm>
            <a:custGeom>
              <a:avLst/>
              <a:gdLst/>
              <a:ahLst/>
              <a:cxnLst/>
              <a:rect l="l" t="t" r="r" b="b"/>
              <a:pathLst>
                <a:path w="389890" h="882650">
                  <a:moveTo>
                    <a:pt x="306412" y="802843"/>
                  </a:moveTo>
                  <a:lnTo>
                    <a:pt x="263779" y="802843"/>
                  </a:lnTo>
                  <a:lnTo>
                    <a:pt x="263779" y="772858"/>
                  </a:lnTo>
                  <a:lnTo>
                    <a:pt x="259499" y="772858"/>
                  </a:lnTo>
                  <a:lnTo>
                    <a:pt x="259499" y="802843"/>
                  </a:lnTo>
                  <a:lnTo>
                    <a:pt x="217995" y="802843"/>
                  </a:lnTo>
                  <a:lnTo>
                    <a:pt x="217995" y="772858"/>
                  </a:lnTo>
                  <a:lnTo>
                    <a:pt x="214490" y="772858"/>
                  </a:lnTo>
                  <a:lnTo>
                    <a:pt x="214490" y="802843"/>
                  </a:lnTo>
                  <a:lnTo>
                    <a:pt x="173266" y="802843"/>
                  </a:lnTo>
                  <a:lnTo>
                    <a:pt x="173266" y="772858"/>
                  </a:lnTo>
                  <a:lnTo>
                    <a:pt x="169748" y="772858"/>
                  </a:lnTo>
                  <a:lnTo>
                    <a:pt x="169748" y="802843"/>
                  </a:lnTo>
                  <a:lnTo>
                    <a:pt x="128257" y="802843"/>
                  </a:lnTo>
                  <a:lnTo>
                    <a:pt x="128257" y="772858"/>
                  </a:lnTo>
                  <a:lnTo>
                    <a:pt x="124637" y="772858"/>
                  </a:lnTo>
                  <a:lnTo>
                    <a:pt x="124637" y="882243"/>
                  </a:lnTo>
                  <a:lnTo>
                    <a:pt x="128257" y="882243"/>
                  </a:lnTo>
                  <a:lnTo>
                    <a:pt x="128257" y="806361"/>
                  </a:lnTo>
                  <a:lnTo>
                    <a:pt x="169748" y="806361"/>
                  </a:lnTo>
                  <a:lnTo>
                    <a:pt x="169748" y="882243"/>
                  </a:lnTo>
                  <a:lnTo>
                    <a:pt x="173266" y="882243"/>
                  </a:lnTo>
                  <a:lnTo>
                    <a:pt x="173266" y="806361"/>
                  </a:lnTo>
                  <a:lnTo>
                    <a:pt x="214490" y="806361"/>
                  </a:lnTo>
                  <a:lnTo>
                    <a:pt x="214490" y="882243"/>
                  </a:lnTo>
                  <a:lnTo>
                    <a:pt x="217995" y="882243"/>
                  </a:lnTo>
                  <a:lnTo>
                    <a:pt x="217995" y="806361"/>
                  </a:lnTo>
                  <a:lnTo>
                    <a:pt x="259499" y="806361"/>
                  </a:lnTo>
                  <a:lnTo>
                    <a:pt x="259499" y="882243"/>
                  </a:lnTo>
                  <a:lnTo>
                    <a:pt x="263779" y="882243"/>
                  </a:lnTo>
                  <a:lnTo>
                    <a:pt x="263779" y="806361"/>
                  </a:lnTo>
                  <a:lnTo>
                    <a:pt x="306412" y="806361"/>
                  </a:lnTo>
                  <a:lnTo>
                    <a:pt x="306412" y="802843"/>
                  </a:lnTo>
                  <a:close/>
                </a:path>
                <a:path w="389890" h="882650">
                  <a:moveTo>
                    <a:pt x="389712" y="158369"/>
                  </a:moveTo>
                  <a:lnTo>
                    <a:pt x="388467" y="79857"/>
                  </a:lnTo>
                  <a:lnTo>
                    <a:pt x="282194" y="79857"/>
                  </a:lnTo>
                  <a:lnTo>
                    <a:pt x="282867" y="3314"/>
                  </a:lnTo>
                  <a:lnTo>
                    <a:pt x="263118" y="889"/>
                  </a:lnTo>
                  <a:lnTo>
                    <a:pt x="213550" y="0"/>
                  </a:lnTo>
                  <a:lnTo>
                    <a:pt x="148602" y="10261"/>
                  </a:lnTo>
                  <a:lnTo>
                    <a:pt x="82765" y="41300"/>
                  </a:lnTo>
                  <a:lnTo>
                    <a:pt x="53682" y="67551"/>
                  </a:lnTo>
                  <a:lnTo>
                    <a:pt x="30632" y="120840"/>
                  </a:lnTo>
                  <a:lnTo>
                    <a:pt x="28536" y="142214"/>
                  </a:lnTo>
                  <a:lnTo>
                    <a:pt x="698" y="142214"/>
                  </a:lnTo>
                  <a:lnTo>
                    <a:pt x="0" y="169278"/>
                  </a:lnTo>
                  <a:lnTo>
                    <a:pt x="2501" y="229222"/>
                  </a:lnTo>
                  <a:lnTo>
                    <a:pt x="15163" y="290220"/>
                  </a:lnTo>
                  <a:lnTo>
                    <a:pt x="44958" y="320446"/>
                  </a:lnTo>
                  <a:lnTo>
                    <a:pt x="68262" y="299415"/>
                  </a:lnTo>
                  <a:lnTo>
                    <a:pt x="83400" y="289547"/>
                  </a:lnTo>
                  <a:lnTo>
                    <a:pt x="91592" y="286677"/>
                  </a:lnTo>
                  <a:lnTo>
                    <a:pt x="94056" y="286639"/>
                  </a:lnTo>
                  <a:lnTo>
                    <a:pt x="94056" y="357568"/>
                  </a:lnTo>
                  <a:lnTo>
                    <a:pt x="108089" y="359854"/>
                  </a:lnTo>
                  <a:lnTo>
                    <a:pt x="142722" y="364426"/>
                  </a:lnTo>
                  <a:lnTo>
                    <a:pt x="186728" y="367931"/>
                  </a:lnTo>
                  <a:lnTo>
                    <a:pt x="228917" y="366991"/>
                  </a:lnTo>
                  <a:lnTo>
                    <a:pt x="271056" y="358508"/>
                  </a:lnTo>
                  <a:lnTo>
                    <a:pt x="321995" y="330898"/>
                  </a:lnTo>
                  <a:lnTo>
                    <a:pt x="366610" y="269189"/>
                  </a:lnTo>
                  <a:lnTo>
                    <a:pt x="381800" y="220853"/>
                  </a:lnTo>
                  <a:lnTo>
                    <a:pt x="389712" y="158369"/>
                  </a:lnTo>
                  <a:close/>
                </a:path>
              </a:pathLst>
            </a:custGeom>
            <a:solidFill>
              <a:srgbClr val="B5C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7307770" y="3369538"/>
              <a:ext cx="200025" cy="139700"/>
            </a:xfrm>
            <a:custGeom>
              <a:avLst/>
              <a:gdLst/>
              <a:ahLst/>
              <a:cxnLst/>
              <a:rect l="l" t="t" r="r" b="b"/>
              <a:pathLst>
                <a:path w="200025" h="139700">
                  <a:moveTo>
                    <a:pt x="40551" y="103835"/>
                  </a:moveTo>
                  <a:lnTo>
                    <a:pt x="36601" y="87058"/>
                  </a:lnTo>
                  <a:lnTo>
                    <a:pt x="29083" y="78994"/>
                  </a:lnTo>
                  <a:lnTo>
                    <a:pt x="21285" y="77101"/>
                  </a:lnTo>
                  <a:lnTo>
                    <a:pt x="16522" y="78790"/>
                  </a:lnTo>
                  <a:lnTo>
                    <a:pt x="14439" y="82321"/>
                  </a:lnTo>
                  <a:lnTo>
                    <a:pt x="5702" y="95072"/>
                  </a:lnTo>
                  <a:lnTo>
                    <a:pt x="4610" y="99644"/>
                  </a:lnTo>
                  <a:lnTo>
                    <a:pt x="2324" y="110032"/>
                  </a:lnTo>
                  <a:lnTo>
                    <a:pt x="292" y="121221"/>
                  </a:lnTo>
                  <a:lnTo>
                    <a:pt x="0" y="128206"/>
                  </a:lnTo>
                  <a:lnTo>
                    <a:pt x="4064" y="131457"/>
                  </a:lnTo>
                  <a:lnTo>
                    <a:pt x="11391" y="135191"/>
                  </a:lnTo>
                  <a:lnTo>
                    <a:pt x="19621" y="138252"/>
                  </a:lnTo>
                  <a:lnTo>
                    <a:pt x="26403" y="139534"/>
                  </a:lnTo>
                  <a:lnTo>
                    <a:pt x="31826" y="137909"/>
                  </a:lnTo>
                  <a:lnTo>
                    <a:pt x="36690" y="132715"/>
                  </a:lnTo>
                  <a:lnTo>
                    <a:pt x="39954" y="122008"/>
                  </a:lnTo>
                  <a:lnTo>
                    <a:pt x="40551" y="103835"/>
                  </a:lnTo>
                  <a:close/>
                </a:path>
                <a:path w="200025" h="139700">
                  <a:moveTo>
                    <a:pt x="199732" y="17856"/>
                  </a:moveTo>
                  <a:lnTo>
                    <a:pt x="196875" y="14249"/>
                  </a:lnTo>
                  <a:lnTo>
                    <a:pt x="190995" y="1485"/>
                  </a:lnTo>
                  <a:lnTo>
                    <a:pt x="186055" y="63"/>
                  </a:lnTo>
                  <a:lnTo>
                    <a:pt x="173355" y="0"/>
                  </a:lnTo>
                  <a:lnTo>
                    <a:pt x="160997" y="2501"/>
                  </a:lnTo>
                  <a:lnTo>
                    <a:pt x="151028" y="5372"/>
                  </a:lnTo>
                  <a:lnTo>
                    <a:pt x="145503" y="6438"/>
                  </a:lnTo>
                  <a:lnTo>
                    <a:pt x="114846" y="5880"/>
                  </a:lnTo>
                  <a:lnTo>
                    <a:pt x="103924" y="14922"/>
                  </a:lnTo>
                  <a:lnTo>
                    <a:pt x="104368" y="27419"/>
                  </a:lnTo>
                  <a:lnTo>
                    <a:pt x="107797" y="37185"/>
                  </a:lnTo>
                  <a:lnTo>
                    <a:pt x="118668" y="48666"/>
                  </a:lnTo>
                  <a:lnTo>
                    <a:pt x="127190" y="56553"/>
                  </a:lnTo>
                  <a:lnTo>
                    <a:pt x="133248" y="60134"/>
                  </a:lnTo>
                  <a:lnTo>
                    <a:pt x="138468" y="59461"/>
                  </a:lnTo>
                  <a:lnTo>
                    <a:pt x="150444" y="62230"/>
                  </a:lnTo>
                  <a:lnTo>
                    <a:pt x="153949" y="60134"/>
                  </a:lnTo>
                  <a:lnTo>
                    <a:pt x="159194" y="59118"/>
                  </a:lnTo>
                  <a:lnTo>
                    <a:pt x="167309" y="58966"/>
                  </a:lnTo>
                  <a:lnTo>
                    <a:pt x="175018" y="57645"/>
                  </a:lnTo>
                  <a:lnTo>
                    <a:pt x="179019" y="53086"/>
                  </a:lnTo>
                  <a:lnTo>
                    <a:pt x="180352" y="46609"/>
                  </a:lnTo>
                  <a:lnTo>
                    <a:pt x="187477" y="38620"/>
                  </a:lnTo>
                  <a:lnTo>
                    <a:pt x="194500" y="35090"/>
                  </a:lnTo>
                  <a:lnTo>
                    <a:pt x="196875" y="30137"/>
                  </a:lnTo>
                  <a:lnTo>
                    <a:pt x="199732" y="17856"/>
                  </a:lnTo>
                  <a:close/>
                </a:path>
              </a:pathLst>
            </a:custGeom>
            <a:solidFill>
              <a:srgbClr val="8A9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7166546" y="3154057"/>
              <a:ext cx="356235" cy="346075"/>
            </a:xfrm>
            <a:custGeom>
              <a:avLst/>
              <a:gdLst/>
              <a:ahLst/>
              <a:cxnLst/>
              <a:rect l="l" t="t" r="r" b="b"/>
              <a:pathLst>
                <a:path w="356234" h="346075">
                  <a:moveTo>
                    <a:pt x="142494" y="140919"/>
                  </a:moveTo>
                  <a:lnTo>
                    <a:pt x="136283" y="100914"/>
                  </a:lnTo>
                  <a:lnTo>
                    <a:pt x="87007" y="81153"/>
                  </a:lnTo>
                  <a:lnTo>
                    <a:pt x="49174" y="72656"/>
                  </a:lnTo>
                  <a:lnTo>
                    <a:pt x="15862" y="66738"/>
                  </a:lnTo>
                  <a:lnTo>
                    <a:pt x="10922" y="73533"/>
                  </a:lnTo>
                  <a:lnTo>
                    <a:pt x="6692" y="80264"/>
                  </a:lnTo>
                  <a:lnTo>
                    <a:pt x="3086" y="87020"/>
                  </a:lnTo>
                  <a:lnTo>
                    <a:pt x="0" y="93865"/>
                  </a:lnTo>
                  <a:lnTo>
                    <a:pt x="7874" y="99491"/>
                  </a:lnTo>
                  <a:lnTo>
                    <a:pt x="48260" y="119278"/>
                  </a:lnTo>
                  <a:lnTo>
                    <a:pt x="92036" y="124625"/>
                  </a:lnTo>
                  <a:lnTo>
                    <a:pt x="103530" y="122910"/>
                  </a:lnTo>
                  <a:lnTo>
                    <a:pt x="111734" y="123418"/>
                  </a:lnTo>
                  <a:lnTo>
                    <a:pt x="117386" y="126479"/>
                  </a:lnTo>
                  <a:lnTo>
                    <a:pt x="126428" y="140525"/>
                  </a:lnTo>
                  <a:lnTo>
                    <a:pt x="132918" y="149644"/>
                  </a:lnTo>
                  <a:lnTo>
                    <a:pt x="138557" y="158254"/>
                  </a:lnTo>
                  <a:lnTo>
                    <a:pt x="141224" y="164795"/>
                  </a:lnTo>
                  <a:lnTo>
                    <a:pt x="142074" y="159423"/>
                  </a:lnTo>
                  <a:lnTo>
                    <a:pt x="142494" y="140919"/>
                  </a:lnTo>
                  <a:close/>
                </a:path>
                <a:path w="356234" h="346075">
                  <a:moveTo>
                    <a:pt x="185585" y="86829"/>
                  </a:moveTo>
                  <a:lnTo>
                    <a:pt x="183413" y="78028"/>
                  </a:lnTo>
                  <a:lnTo>
                    <a:pt x="173228" y="65925"/>
                  </a:lnTo>
                  <a:lnTo>
                    <a:pt x="160629" y="55473"/>
                  </a:lnTo>
                  <a:lnTo>
                    <a:pt x="151193" y="51600"/>
                  </a:lnTo>
                  <a:lnTo>
                    <a:pt x="140563" y="57505"/>
                  </a:lnTo>
                  <a:lnTo>
                    <a:pt x="134200" y="78066"/>
                  </a:lnTo>
                  <a:lnTo>
                    <a:pt x="141490" y="80429"/>
                  </a:lnTo>
                  <a:lnTo>
                    <a:pt x="157937" y="85090"/>
                  </a:lnTo>
                  <a:lnTo>
                    <a:pt x="175348" y="88430"/>
                  </a:lnTo>
                  <a:lnTo>
                    <a:pt x="185585" y="86829"/>
                  </a:lnTo>
                  <a:close/>
                </a:path>
                <a:path w="356234" h="346075">
                  <a:moveTo>
                    <a:pt x="245224" y="2184"/>
                  </a:moveTo>
                  <a:lnTo>
                    <a:pt x="239623" y="762"/>
                  </a:lnTo>
                  <a:lnTo>
                    <a:pt x="229641" y="0"/>
                  </a:lnTo>
                  <a:lnTo>
                    <a:pt x="230403" y="9512"/>
                  </a:lnTo>
                  <a:lnTo>
                    <a:pt x="233260" y="12369"/>
                  </a:lnTo>
                  <a:lnTo>
                    <a:pt x="236004" y="14465"/>
                  </a:lnTo>
                  <a:lnTo>
                    <a:pt x="241706" y="19418"/>
                  </a:lnTo>
                  <a:lnTo>
                    <a:pt x="245224" y="22275"/>
                  </a:lnTo>
                  <a:lnTo>
                    <a:pt x="245224" y="2184"/>
                  </a:lnTo>
                  <a:close/>
                </a:path>
                <a:path w="356234" h="346075">
                  <a:moveTo>
                    <a:pt x="247599" y="315125"/>
                  </a:moveTo>
                  <a:lnTo>
                    <a:pt x="208686" y="300507"/>
                  </a:lnTo>
                  <a:lnTo>
                    <a:pt x="176885" y="294792"/>
                  </a:lnTo>
                  <a:lnTo>
                    <a:pt x="169075" y="295186"/>
                  </a:lnTo>
                  <a:lnTo>
                    <a:pt x="161264" y="296367"/>
                  </a:lnTo>
                  <a:lnTo>
                    <a:pt x="152742" y="299580"/>
                  </a:lnTo>
                  <a:lnTo>
                    <a:pt x="144284" y="303860"/>
                  </a:lnTo>
                  <a:lnTo>
                    <a:pt x="137185" y="307619"/>
                  </a:lnTo>
                  <a:lnTo>
                    <a:pt x="132778" y="309219"/>
                  </a:lnTo>
                  <a:lnTo>
                    <a:pt x="123037" y="308711"/>
                  </a:lnTo>
                  <a:lnTo>
                    <a:pt x="104063" y="307416"/>
                  </a:lnTo>
                  <a:lnTo>
                    <a:pt x="84810" y="307187"/>
                  </a:lnTo>
                  <a:lnTo>
                    <a:pt x="74269" y="309892"/>
                  </a:lnTo>
                  <a:lnTo>
                    <a:pt x="74269" y="320078"/>
                  </a:lnTo>
                  <a:lnTo>
                    <a:pt x="94107" y="327494"/>
                  </a:lnTo>
                  <a:lnTo>
                    <a:pt x="108204" y="332600"/>
                  </a:lnTo>
                  <a:lnTo>
                    <a:pt x="115582" y="334924"/>
                  </a:lnTo>
                  <a:lnTo>
                    <a:pt x="124040" y="337972"/>
                  </a:lnTo>
                  <a:lnTo>
                    <a:pt x="161264" y="320738"/>
                  </a:lnTo>
                  <a:lnTo>
                    <a:pt x="164871" y="327113"/>
                  </a:lnTo>
                  <a:lnTo>
                    <a:pt x="165544" y="330644"/>
                  </a:lnTo>
                  <a:lnTo>
                    <a:pt x="166306" y="333502"/>
                  </a:lnTo>
                  <a:lnTo>
                    <a:pt x="177596" y="333502"/>
                  </a:lnTo>
                  <a:lnTo>
                    <a:pt x="177596" y="342925"/>
                  </a:lnTo>
                  <a:lnTo>
                    <a:pt x="181775" y="343687"/>
                  </a:lnTo>
                  <a:lnTo>
                    <a:pt x="186334" y="345109"/>
                  </a:lnTo>
                  <a:lnTo>
                    <a:pt x="196875" y="345782"/>
                  </a:lnTo>
                  <a:lnTo>
                    <a:pt x="206756" y="341591"/>
                  </a:lnTo>
                  <a:lnTo>
                    <a:pt x="215493" y="335686"/>
                  </a:lnTo>
                  <a:lnTo>
                    <a:pt x="228219" y="329971"/>
                  </a:lnTo>
                  <a:lnTo>
                    <a:pt x="229641" y="325691"/>
                  </a:lnTo>
                  <a:lnTo>
                    <a:pt x="233260" y="323596"/>
                  </a:lnTo>
                  <a:lnTo>
                    <a:pt x="237439" y="321500"/>
                  </a:lnTo>
                  <a:lnTo>
                    <a:pt x="238645" y="320738"/>
                  </a:lnTo>
                  <a:lnTo>
                    <a:pt x="247599" y="315125"/>
                  </a:lnTo>
                  <a:close/>
                </a:path>
                <a:path w="356234" h="346075">
                  <a:moveTo>
                    <a:pt x="356209" y="174434"/>
                  </a:moveTo>
                  <a:lnTo>
                    <a:pt x="340017" y="128905"/>
                  </a:lnTo>
                  <a:lnTo>
                    <a:pt x="306019" y="108800"/>
                  </a:lnTo>
                  <a:lnTo>
                    <a:pt x="263829" y="98158"/>
                  </a:lnTo>
                  <a:lnTo>
                    <a:pt x="181775" y="118910"/>
                  </a:lnTo>
                  <a:lnTo>
                    <a:pt x="211035" y="224104"/>
                  </a:lnTo>
                  <a:lnTo>
                    <a:pt x="244551" y="231152"/>
                  </a:lnTo>
                  <a:lnTo>
                    <a:pt x="247167" y="229666"/>
                  </a:lnTo>
                  <a:lnTo>
                    <a:pt x="253123" y="227190"/>
                  </a:lnTo>
                  <a:lnTo>
                    <a:pt x="259626" y="226695"/>
                  </a:lnTo>
                  <a:lnTo>
                    <a:pt x="263829" y="231152"/>
                  </a:lnTo>
                  <a:lnTo>
                    <a:pt x="271233" y="234061"/>
                  </a:lnTo>
                  <a:lnTo>
                    <a:pt x="285115" y="229755"/>
                  </a:lnTo>
                  <a:lnTo>
                    <a:pt x="308190" y="219151"/>
                  </a:lnTo>
                  <a:lnTo>
                    <a:pt x="315645" y="216535"/>
                  </a:lnTo>
                  <a:lnTo>
                    <a:pt x="326720" y="211683"/>
                  </a:lnTo>
                  <a:lnTo>
                    <a:pt x="337235" y="205905"/>
                  </a:lnTo>
                  <a:lnTo>
                    <a:pt x="343039" y="200494"/>
                  </a:lnTo>
                  <a:lnTo>
                    <a:pt x="346659" y="194208"/>
                  </a:lnTo>
                  <a:lnTo>
                    <a:pt x="352107" y="185699"/>
                  </a:lnTo>
                  <a:lnTo>
                    <a:pt x="356209" y="174434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7128970" y="3293808"/>
              <a:ext cx="140970" cy="179705"/>
            </a:xfrm>
            <a:custGeom>
              <a:avLst/>
              <a:gdLst/>
              <a:ahLst/>
              <a:cxnLst/>
              <a:rect l="l" t="t" r="r" b="b"/>
              <a:pathLst>
                <a:path w="140970" h="179704">
                  <a:moveTo>
                    <a:pt x="28470" y="0"/>
                  </a:moveTo>
                  <a:lnTo>
                    <a:pt x="28470" y="1332"/>
                  </a:lnTo>
                  <a:lnTo>
                    <a:pt x="644" y="1332"/>
                  </a:lnTo>
                  <a:lnTo>
                    <a:pt x="96" y="22182"/>
                  </a:lnTo>
                  <a:lnTo>
                    <a:pt x="0" y="29989"/>
                  </a:lnTo>
                  <a:lnTo>
                    <a:pt x="2436" y="88337"/>
                  </a:lnTo>
                  <a:lnTo>
                    <a:pt x="15107" y="149338"/>
                  </a:lnTo>
                  <a:lnTo>
                    <a:pt x="44900" y="179555"/>
                  </a:lnTo>
                  <a:lnTo>
                    <a:pt x="68198" y="158529"/>
                  </a:lnTo>
                  <a:lnTo>
                    <a:pt x="83340" y="148661"/>
                  </a:lnTo>
                  <a:lnTo>
                    <a:pt x="91537" y="145790"/>
                  </a:lnTo>
                  <a:lnTo>
                    <a:pt x="94000" y="145757"/>
                  </a:lnTo>
                  <a:lnTo>
                    <a:pt x="127454" y="145757"/>
                  </a:lnTo>
                  <a:lnTo>
                    <a:pt x="126765" y="143663"/>
                  </a:lnTo>
                  <a:lnTo>
                    <a:pt x="92576" y="121670"/>
                  </a:lnTo>
                  <a:lnTo>
                    <a:pt x="67598" y="47221"/>
                  </a:lnTo>
                  <a:lnTo>
                    <a:pt x="67598" y="34273"/>
                  </a:lnTo>
                  <a:lnTo>
                    <a:pt x="75576" y="29989"/>
                  </a:lnTo>
                  <a:lnTo>
                    <a:pt x="92372" y="26680"/>
                  </a:lnTo>
                  <a:lnTo>
                    <a:pt x="120129" y="24229"/>
                  </a:lnTo>
                  <a:lnTo>
                    <a:pt x="140923" y="22706"/>
                  </a:lnTo>
                  <a:lnTo>
                    <a:pt x="136832" y="22182"/>
                  </a:lnTo>
                  <a:lnTo>
                    <a:pt x="97250" y="19680"/>
                  </a:lnTo>
                  <a:lnTo>
                    <a:pt x="66625" y="14233"/>
                  </a:lnTo>
                  <a:lnTo>
                    <a:pt x="44013" y="7214"/>
                  </a:lnTo>
                  <a:lnTo>
                    <a:pt x="28470" y="0"/>
                  </a:lnTo>
                  <a:close/>
                </a:path>
                <a:path w="140970" h="179704">
                  <a:moveTo>
                    <a:pt x="127639" y="147471"/>
                  </a:moveTo>
                  <a:lnTo>
                    <a:pt x="98179" y="147471"/>
                  </a:lnTo>
                  <a:lnTo>
                    <a:pt x="105492" y="151660"/>
                  </a:lnTo>
                  <a:lnTo>
                    <a:pt x="116128" y="154516"/>
                  </a:lnTo>
                  <a:lnTo>
                    <a:pt x="125042" y="154627"/>
                  </a:lnTo>
                  <a:lnTo>
                    <a:pt x="127893" y="150696"/>
                  </a:lnTo>
                  <a:lnTo>
                    <a:pt x="127639" y="147471"/>
                  </a:lnTo>
                  <a:close/>
                </a:path>
                <a:path w="140970" h="179704">
                  <a:moveTo>
                    <a:pt x="127454" y="145757"/>
                  </a:moveTo>
                  <a:lnTo>
                    <a:pt x="94000" y="145757"/>
                  </a:lnTo>
                  <a:lnTo>
                    <a:pt x="94000" y="148899"/>
                  </a:lnTo>
                  <a:lnTo>
                    <a:pt x="98179" y="147471"/>
                  </a:lnTo>
                  <a:lnTo>
                    <a:pt x="127639" y="147471"/>
                  </a:lnTo>
                  <a:lnTo>
                    <a:pt x="127521" y="145961"/>
                  </a:lnTo>
                  <a:lnTo>
                    <a:pt x="127454" y="145757"/>
                  </a:lnTo>
                  <a:close/>
                </a:path>
              </a:pathLst>
            </a:custGeom>
            <a:solidFill>
              <a:srgbClr val="8A9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7146804" y="3276481"/>
              <a:ext cx="125730" cy="40005"/>
            </a:xfrm>
            <a:custGeom>
              <a:avLst/>
              <a:gdLst/>
              <a:ahLst/>
              <a:cxnLst/>
              <a:rect l="l" t="t" r="r" b="b"/>
              <a:pathLst>
                <a:path w="125729" h="40004">
                  <a:moveTo>
                    <a:pt x="11966" y="0"/>
                  </a:moveTo>
                  <a:lnTo>
                    <a:pt x="10636" y="13042"/>
                  </a:lnTo>
                  <a:lnTo>
                    <a:pt x="10636" y="18660"/>
                  </a:lnTo>
                  <a:lnTo>
                    <a:pt x="0" y="18660"/>
                  </a:lnTo>
                  <a:lnTo>
                    <a:pt x="22527" y="27433"/>
                  </a:lnTo>
                  <a:lnTo>
                    <a:pt x="53361" y="35225"/>
                  </a:lnTo>
                  <a:lnTo>
                    <a:pt x="88879" y="39947"/>
                  </a:lnTo>
                  <a:lnTo>
                    <a:pt x="125456" y="39509"/>
                  </a:lnTo>
                  <a:lnTo>
                    <a:pt x="89240" y="34179"/>
                  </a:lnTo>
                  <a:lnTo>
                    <a:pt x="56958" y="23574"/>
                  </a:lnTo>
                  <a:lnTo>
                    <a:pt x="30554" y="11060"/>
                  </a:lnTo>
                  <a:lnTo>
                    <a:pt x="11966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7392020" y="3250014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60591" y="0"/>
                  </a:moveTo>
                  <a:lnTo>
                    <a:pt x="36980" y="4778"/>
                  </a:lnTo>
                  <a:lnTo>
                    <a:pt x="17723" y="17803"/>
                  </a:lnTo>
                  <a:lnTo>
                    <a:pt x="4753" y="37111"/>
                  </a:lnTo>
                  <a:lnTo>
                    <a:pt x="0" y="60740"/>
                  </a:lnTo>
                  <a:lnTo>
                    <a:pt x="4753" y="84533"/>
                  </a:lnTo>
                  <a:lnTo>
                    <a:pt x="17723" y="103927"/>
                  </a:lnTo>
                  <a:lnTo>
                    <a:pt x="36980" y="116983"/>
                  </a:lnTo>
                  <a:lnTo>
                    <a:pt x="60591" y="121766"/>
                  </a:lnTo>
                  <a:lnTo>
                    <a:pt x="84266" y="116983"/>
                  </a:lnTo>
                  <a:lnTo>
                    <a:pt x="103755" y="103927"/>
                  </a:lnTo>
                  <a:lnTo>
                    <a:pt x="116977" y="84533"/>
                  </a:lnTo>
                  <a:lnTo>
                    <a:pt x="121847" y="60740"/>
                  </a:lnTo>
                  <a:lnTo>
                    <a:pt x="116977" y="37111"/>
                  </a:lnTo>
                  <a:lnTo>
                    <a:pt x="103755" y="17803"/>
                  </a:lnTo>
                  <a:lnTo>
                    <a:pt x="84266" y="4778"/>
                  </a:lnTo>
                  <a:lnTo>
                    <a:pt x="60591" y="0"/>
                  </a:lnTo>
                  <a:close/>
                </a:path>
              </a:pathLst>
            </a:custGeom>
            <a:solidFill>
              <a:srgbClr val="C6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7514513" y="3281211"/>
              <a:ext cx="46355" cy="61594"/>
            </a:xfrm>
            <a:custGeom>
              <a:avLst/>
              <a:gdLst/>
              <a:ahLst/>
              <a:cxnLst/>
              <a:rect l="l" t="t" r="r" b="b"/>
              <a:pathLst>
                <a:path w="46354" h="61595">
                  <a:moveTo>
                    <a:pt x="17222" y="0"/>
                  </a:moveTo>
                  <a:lnTo>
                    <a:pt x="2868" y="9740"/>
                  </a:lnTo>
                  <a:lnTo>
                    <a:pt x="0" y="16458"/>
                  </a:lnTo>
                  <a:lnTo>
                    <a:pt x="434" y="21426"/>
                  </a:lnTo>
                  <a:lnTo>
                    <a:pt x="1920" y="25859"/>
                  </a:lnTo>
                  <a:lnTo>
                    <a:pt x="2203" y="30971"/>
                  </a:lnTo>
                  <a:lnTo>
                    <a:pt x="1920" y="35915"/>
                  </a:lnTo>
                  <a:lnTo>
                    <a:pt x="434" y="40396"/>
                  </a:lnTo>
                  <a:lnTo>
                    <a:pt x="0" y="45376"/>
                  </a:lnTo>
                  <a:lnTo>
                    <a:pt x="2868" y="51820"/>
                  </a:lnTo>
                  <a:lnTo>
                    <a:pt x="17222" y="61506"/>
                  </a:lnTo>
                  <a:lnTo>
                    <a:pt x="31300" y="61186"/>
                  </a:lnTo>
                  <a:lnTo>
                    <a:pt x="42012" y="56707"/>
                  </a:lnTo>
                  <a:lnTo>
                    <a:pt x="46270" y="53915"/>
                  </a:lnTo>
                  <a:lnTo>
                    <a:pt x="32879" y="43252"/>
                  </a:lnTo>
                  <a:lnTo>
                    <a:pt x="42756" y="30971"/>
                  </a:lnTo>
                  <a:lnTo>
                    <a:pt x="32879" y="18213"/>
                  </a:lnTo>
                  <a:lnTo>
                    <a:pt x="46270" y="7550"/>
                  </a:lnTo>
                  <a:lnTo>
                    <a:pt x="42012" y="4760"/>
                  </a:lnTo>
                  <a:lnTo>
                    <a:pt x="31300" y="291"/>
                  </a:lnTo>
                  <a:lnTo>
                    <a:pt x="17222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7514513" y="3281211"/>
              <a:ext cx="41910" cy="61594"/>
            </a:xfrm>
            <a:custGeom>
              <a:avLst/>
              <a:gdLst/>
              <a:ahLst/>
              <a:cxnLst/>
              <a:rect l="l" t="t" r="r" b="b"/>
              <a:pathLst>
                <a:path w="41909" h="61595">
                  <a:moveTo>
                    <a:pt x="16450" y="0"/>
                  </a:moveTo>
                  <a:lnTo>
                    <a:pt x="2868" y="9740"/>
                  </a:lnTo>
                  <a:lnTo>
                    <a:pt x="0" y="16458"/>
                  </a:lnTo>
                  <a:lnTo>
                    <a:pt x="434" y="21426"/>
                  </a:lnTo>
                  <a:lnTo>
                    <a:pt x="1920" y="25859"/>
                  </a:lnTo>
                  <a:lnTo>
                    <a:pt x="2203" y="30971"/>
                  </a:lnTo>
                  <a:lnTo>
                    <a:pt x="1920" y="35915"/>
                  </a:lnTo>
                  <a:lnTo>
                    <a:pt x="434" y="40396"/>
                  </a:lnTo>
                  <a:lnTo>
                    <a:pt x="0" y="45376"/>
                  </a:lnTo>
                  <a:lnTo>
                    <a:pt x="2868" y="51820"/>
                  </a:lnTo>
                  <a:lnTo>
                    <a:pt x="16450" y="61506"/>
                  </a:lnTo>
                  <a:lnTo>
                    <a:pt x="28831" y="61186"/>
                  </a:lnTo>
                  <a:lnTo>
                    <a:pt x="37846" y="56707"/>
                  </a:lnTo>
                  <a:lnTo>
                    <a:pt x="41331" y="53915"/>
                  </a:lnTo>
                  <a:lnTo>
                    <a:pt x="27845" y="43252"/>
                  </a:lnTo>
                  <a:lnTo>
                    <a:pt x="34968" y="30971"/>
                  </a:lnTo>
                  <a:lnTo>
                    <a:pt x="27845" y="18213"/>
                  </a:lnTo>
                  <a:lnTo>
                    <a:pt x="41331" y="7550"/>
                  </a:lnTo>
                  <a:lnTo>
                    <a:pt x="37846" y="4760"/>
                  </a:lnTo>
                  <a:lnTo>
                    <a:pt x="28831" y="291"/>
                  </a:lnTo>
                  <a:lnTo>
                    <a:pt x="16450" y="0"/>
                  </a:lnTo>
                  <a:close/>
                </a:path>
              </a:pathLst>
            </a:custGeom>
            <a:solidFill>
              <a:srgbClr val="ABB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7422185" y="3373800"/>
              <a:ext cx="61594" cy="46990"/>
            </a:xfrm>
            <a:custGeom>
              <a:avLst/>
              <a:gdLst/>
              <a:ahLst/>
              <a:cxnLst/>
              <a:rect l="l" t="t" r="r" b="b"/>
              <a:pathLst>
                <a:path w="61595" h="46989">
                  <a:moveTo>
                    <a:pt x="16800" y="0"/>
                  </a:moveTo>
                  <a:lnTo>
                    <a:pt x="10387" y="2930"/>
                  </a:lnTo>
                  <a:lnTo>
                    <a:pt x="167" y="16924"/>
                  </a:lnTo>
                  <a:lnTo>
                    <a:pt x="0" y="30908"/>
                  </a:lnTo>
                  <a:lnTo>
                    <a:pt x="4123" y="41662"/>
                  </a:lnTo>
                  <a:lnTo>
                    <a:pt x="6778" y="45962"/>
                  </a:lnTo>
                  <a:lnTo>
                    <a:pt x="17415" y="32919"/>
                  </a:lnTo>
                  <a:lnTo>
                    <a:pt x="30426" y="43106"/>
                  </a:lnTo>
                  <a:lnTo>
                    <a:pt x="43152" y="32919"/>
                  </a:lnTo>
                  <a:lnTo>
                    <a:pt x="53219" y="46629"/>
                  </a:lnTo>
                  <a:lnTo>
                    <a:pt x="56081" y="42435"/>
                  </a:lnTo>
                  <a:lnTo>
                    <a:pt x="60734" y="31860"/>
                  </a:lnTo>
                  <a:lnTo>
                    <a:pt x="61272" y="17911"/>
                  </a:lnTo>
                  <a:lnTo>
                    <a:pt x="51794" y="3596"/>
                  </a:lnTo>
                  <a:lnTo>
                    <a:pt x="45314" y="281"/>
                  </a:lnTo>
                  <a:lnTo>
                    <a:pt x="40338" y="490"/>
                  </a:lnTo>
                  <a:lnTo>
                    <a:pt x="35915" y="1896"/>
                  </a:lnTo>
                  <a:lnTo>
                    <a:pt x="31091" y="2168"/>
                  </a:lnTo>
                  <a:lnTo>
                    <a:pt x="26280" y="1886"/>
                  </a:lnTo>
                  <a:lnTo>
                    <a:pt x="21807" y="40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7422185" y="3373800"/>
              <a:ext cx="61594" cy="41910"/>
            </a:xfrm>
            <a:custGeom>
              <a:avLst/>
              <a:gdLst/>
              <a:ahLst/>
              <a:cxnLst/>
              <a:rect l="l" t="t" r="r" b="b"/>
              <a:pathLst>
                <a:path w="61595" h="41910">
                  <a:moveTo>
                    <a:pt x="16800" y="0"/>
                  </a:moveTo>
                  <a:lnTo>
                    <a:pt x="10387" y="2930"/>
                  </a:lnTo>
                  <a:lnTo>
                    <a:pt x="167" y="16105"/>
                  </a:lnTo>
                  <a:lnTo>
                    <a:pt x="0" y="28290"/>
                  </a:lnTo>
                  <a:lnTo>
                    <a:pt x="4123" y="37244"/>
                  </a:lnTo>
                  <a:lnTo>
                    <a:pt x="6778" y="40726"/>
                  </a:lnTo>
                  <a:lnTo>
                    <a:pt x="17415" y="27969"/>
                  </a:lnTo>
                  <a:lnTo>
                    <a:pt x="30426" y="35109"/>
                  </a:lnTo>
                  <a:lnTo>
                    <a:pt x="43152" y="27969"/>
                  </a:lnTo>
                  <a:lnTo>
                    <a:pt x="53219" y="41678"/>
                  </a:lnTo>
                  <a:lnTo>
                    <a:pt x="56081" y="38258"/>
                  </a:lnTo>
                  <a:lnTo>
                    <a:pt x="60734" y="29385"/>
                  </a:lnTo>
                  <a:lnTo>
                    <a:pt x="61272" y="17138"/>
                  </a:lnTo>
                  <a:lnTo>
                    <a:pt x="51794" y="3596"/>
                  </a:lnTo>
                  <a:lnTo>
                    <a:pt x="45314" y="281"/>
                  </a:lnTo>
                  <a:lnTo>
                    <a:pt x="40338" y="490"/>
                  </a:lnTo>
                  <a:lnTo>
                    <a:pt x="35915" y="1896"/>
                  </a:lnTo>
                  <a:lnTo>
                    <a:pt x="31091" y="2168"/>
                  </a:lnTo>
                  <a:lnTo>
                    <a:pt x="26280" y="1886"/>
                  </a:lnTo>
                  <a:lnTo>
                    <a:pt x="21807" y="407"/>
                  </a:lnTo>
                  <a:lnTo>
                    <a:pt x="16800" y="0"/>
                  </a:lnTo>
                  <a:close/>
                </a:path>
              </a:pathLst>
            </a:custGeom>
            <a:solidFill>
              <a:srgbClr val="ABB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7482527" y="3342457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30675" y="0"/>
                  </a:moveTo>
                  <a:lnTo>
                    <a:pt x="23509" y="2497"/>
                  </a:lnTo>
                  <a:lnTo>
                    <a:pt x="20003" y="6271"/>
                  </a:lnTo>
                  <a:lnTo>
                    <a:pt x="17867" y="10456"/>
                  </a:lnTo>
                  <a:lnTo>
                    <a:pt x="14815" y="14185"/>
                  </a:lnTo>
                  <a:lnTo>
                    <a:pt x="11138" y="17086"/>
                  </a:lnTo>
                  <a:lnTo>
                    <a:pt x="6909" y="18969"/>
                  </a:lnTo>
                  <a:lnTo>
                    <a:pt x="2929" y="22245"/>
                  </a:lnTo>
                  <a:lnTo>
                    <a:pt x="23545" y="60958"/>
                  </a:lnTo>
                  <a:lnTo>
                    <a:pt x="28491" y="62168"/>
                  </a:lnTo>
                  <a:lnTo>
                    <a:pt x="27066" y="44936"/>
                  </a:lnTo>
                  <a:lnTo>
                    <a:pt x="42642" y="43508"/>
                  </a:lnTo>
                  <a:lnTo>
                    <a:pt x="44826" y="27133"/>
                  </a:lnTo>
                  <a:lnTo>
                    <a:pt x="62016" y="29989"/>
                  </a:lnTo>
                  <a:lnTo>
                    <a:pt x="61032" y="24901"/>
                  </a:lnTo>
                  <a:lnTo>
                    <a:pt x="56780" y="13923"/>
                  </a:lnTo>
                  <a:lnTo>
                    <a:pt x="47311" y="3480"/>
                  </a:lnTo>
                  <a:lnTo>
                    <a:pt x="30675" y="0"/>
                  </a:lnTo>
                  <a:close/>
                </a:path>
              </a:pathLst>
            </a:custGeom>
            <a:solidFill>
              <a:srgbClr val="6276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7482527" y="3342457"/>
              <a:ext cx="59055" cy="59055"/>
            </a:xfrm>
            <a:custGeom>
              <a:avLst/>
              <a:gdLst/>
              <a:ahLst/>
              <a:cxnLst/>
              <a:rect l="l" t="t" r="r" b="b"/>
              <a:pathLst>
                <a:path w="59054" h="59054">
                  <a:moveTo>
                    <a:pt x="30675" y="0"/>
                  </a:moveTo>
                  <a:lnTo>
                    <a:pt x="23509" y="2497"/>
                  </a:lnTo>
                  <a:lnTo>
                    <a:pt x="20003" y="6271"/>
                  </a:lnTo>
                  <a:lnTo>
                    <a:pt x="17867" y="10456"/>
                  </a:lnTo>
                  <a:lnTo>
                    <a:pt x="14815" y="14185"/>
                  </a:lnTo>
                  <a:lnTo>
                    <a:pt x="11138" y="17086"/>
                  </a:lnTo>
                  <a:lnTo>
                    <a:pt x="6909" y="18969"/>
                  </a:lnTo>
                  <a:lnTo>
                    <a:pt x="2929" y="22245"/>
                  </a:lnTo>
                  <a:lnTo>
                    <a:pt x="0" y="29322"/>
                  </a:lnTo>
                  <a:lnTo>
                    <a:pt x="2420" y="45672"/>
                  </a:lnTo>
                  <a:lnTo>
                    <a:pt x="11170" y="54444"/>
                  </a:lnTo>
                  <a:lnTo>
                    <a:pt x="20580" y="57986"/>
                  </a:lnTo>
                  <a:lnTo>
                    <a:pt x="24977" y="58645"/>
                  </a:lnTo>
                  <a:lnTo>
                    <a:pt x="23552" y="41318"/>
                  </a:lnTo>
                  <a:lnTo>
                    <a:pt x="37038" y="37796"/>
                  </a:lnTo>
                  <a:lnTo>
                    <a:pt x="41217" y="23610"/>
                  </a:lnTo>
                  <a:lnTo>
                    <a:pt x="58502" y="26466"/>
                  </a:lnTo>
                  <a:lnTo>
                    <a:pt x="58067" y="21929"/>
                  </a:lnTo>
                  <a:lnTo>
                    <a:pt x="55023" y="12162"/>
                  </a:lnTo>
                  <a:lnTo>
                    <a:pt x="46762" y="2930"/>
                  </a:lnTo>
                  <a:lnTo>
                    <a:pt x="30675" y="0"/>
                  </a:lnTo>
                  <a:close/>
                </a:path>
              </a:pathLst>
            </a:custGeom>
            <a:solidFill>
              <a:srgbClr val="ABB9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7334182" y="3444516"/>
              <a:ext cx="41910" cy="38735"/>
            </a:xfrm>
            <a:custGeom>
              <a:avLst/>
              <a:gdLst/>
              <a:ahLst/>
              <a:cxnLst/>
              <a:rect l="l" t="t" r="r" b="b"/>
              <a:pathLst>
                <a:path w="41909" h="38735">
                  <a:moveTo>
                    <a:pt x="22793" y="0"/>
                  </a:moveTo>
                  <a:lnTo>
                    <a:pt x="8859" y="511"/>
                  </a:lnTo>
                  <a:lnTo>
                    <a:pt x="0" y="5236"/>
                  </a:lnTo>
                  <a:lnTo>
                    <a:pt x="0" y="35987"/>
                  </a:lnTo>
                  <a:lnTo>
                    <a:pt x="7787" y="38081"/>
                  </a:lnTo>
                  <a:lnTo>
                    <a:pt x="12726" y="38081"/>
                  </a:lnTo>
                  <a:lnTo>
                    <a:pt x="18657" y="38331"/>
                  </a:lnTo>
                  <a:lnTo>
                    <a:pt x="41548" y="16093"/>
                  </a:lnTo>
                  <a:lnTo>
                    <a:pt x="41312" y="8758"/>
                  </a:lnTo>
                  <a:lnTo>
                    <a:pt x="35658" y="2987"/>
                  </a:lnTo>
                  <a:lnTo>
                    <a:pt x="22793" y="0"/>
                  </a:lnTo>
                  <a:close/>
                </a:path>
              </a:pathLst>
            </a:custGeom>
            <a:solidFill>
              <a:srgbClr val="8A9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7110525" y="3151871"/>
              <a:ext cx="361950" cy="328295"/>
            </a:xfrm>
            <a:custGeom>
              <a:avLst/>
              <a:gdLst/>
              <a:ahLst/>
              <a:cxnLst/>
              <a:rect l="l" t="t" r="r" b="b"/>
              <a:pathLst>
                <a:path w="361950" h="328295">
                  <a:moveTo>
                    <a:pt x="347523" y="107329"/>
                  </a:moveTo>
                  <a:lnTo>
                    <a:pt x="155449" y="107329"/>
                  </a:lnTo>
                  <a:lnTo>
                    <a:pt x="164917" y="107485"/>
                  </a:lnTo>
                  <a:lnTo>
                    <a:pt x="172889" y="108302"/>
                  </a:lnTo>
                  <a:lnTo>
                    <a:pt x="176551" y="110234"/>
                  </a:lnTo>
                  <a:lnTo>
                    <a:pt x="177695" y="116248"/>
                  </a:lnTo>
                  <a:lnTo>
                    <a:pt x="180362" y="127573"/>
                  </a:lnTo>
                  <a:lnTo>
                    <a:pt x="184898" y="140986"/>
                  </a:lnTo>
                  <a:lnTo>
                    <a:pt x="191651" y="153266"/>
                  </a:lnTo>
                  <a:lnTo>
                    <a:pt x="192316" y="156789"/>
                  </a:lnTo>
                  <a:lnTo>
                    <a:pt x="192316" y="174021"/>
                  </a:lnTo>
                  <a:lnTo>
                    <a:pt x="185989" y="174210"/>
                  </a:lnTo>
                  <a:lnTo>
                    <a:pt x="175815" y="175532"/>
                  </a:lnTo>
                  <a:lnTo>
                    <a:pt x="160691" y="179122"/>
                  </a:lnTo>
                  <a:lnTo>
                    <a:pt x="139512" y="186112"/>
                  </a:lnTo>
                  <a:lnTo>
                    <a:pt x="127157" y="186800"/>
                  </a:lnTo>
                  <a:lnTo>
                    <a:pt x="88133" y="197631"/>
                  </a:lnTo>
                  <a:lnTo>
                    <a:pt x="82114" y="225324"/>
                  </a:lnTo>
                  <a:lnTo>
                    <a:pt x="82136" y="241879"/>
                  </a:lnTo>
                  <a:lnTo>
                    <a:pt x="130300" y="286267"/>
                  </a:lnTo>
                  <a:lnTo>
                    <a:pt x="130300" y="312067"/>
                  </a:lnTo>
                  <a:lnTo>
                    <a:pt x="153888" y="319433"/>
                  </a:lnTo>
                  <a:lnTo>
                    <a:pt x="172089" y="324799"/>
                  </a:lnTo>
                  <a:lnTo>
                    <a:pt x="184528" y="327871"/>
                  </a:lnTo>
                  <a:lnTo>
                    <a:pt x="194235" y="323820"/>
                  </a:lnTo>
                  <a:lnTo>
                    <a:pt x="208758" y="313673"/>
                  </a:lnTo>
                  <a:lnTo>
                    <a:pt x="225436" y="303652"/>
                  </a:lnTo>
                  <a:lnTo>
                    <a:pt x="241606" y="299976"/>
                  </a:lnTo>
                  <a:lnTo>
                    <a:pt x="303622" y="299976"/>
                  </a:lnTo>
                  <a:lnTo>
                    <a:pt x="303622" y="297215"/>
                  </a:lnTo>
                  <a:lnTo>
                    <a:pt x="307896" y="297215"/>
                  </a:lnTo>
                  <a:lnTo>
                    <a:pt x="307995" y="286267"/>
                  </a:lnTo>
                  <a:lnTo>
                    <a:pt x="308280" y="279979"/>
                  </a:lnTo>
                  <a:lnTo>
                    <a:pt x="308448" y="271804"/>
                  </a:lnTo>
                  <a:lnTo>
                    <a:pt x="308561" y="259133"/>
                  </a:lnTo>
                  <a:lnTo>
                    <a:pt x="307716" y="254849"/>
                  </a:lnTo>
                  <a:lnTo>
                    <a:pt x="305047" y="254849"/>
                  </a:lnTo>
                  <a:lnTo>
                    <a:pt x="305047" y="212769"/>
                  </a:lnTo>
                  <a:lnTo>
                    <a:pt x="300583" y="204772"/>
                  </a:lnTo>
                  <a:lnTo>
                    <a:pt x="285673" y="204010"/>
                  </a:lnTo>
                  <a:lnTo>
                    <a:pt x="284628" y="194289"/>
                  </a:lnTo>
                  <a:lnTo>
                    <a:pt x="282444" y="184862"/>
                  </a:lnTo>
                  <a:lnTo>
                    <a:pt x="279048" y="176631"/>
                  </a:lnTo>
                  <a:lnTo>
                    <a:pt x="274371" y="170498"/>
                  </a:lnTo>
                  <a:lnTo>
                    <a:pt x="276431" y="158284"/>
                  </a:lnTo>
                  <a:lnTo>
                    <a:pt x="279238" y="150255"/>
                  </a:lnTo>
                  <a:lnTo>
                    <a:pt x="282438" y="144137"/>
                  </a:lnTo>
                  <a:lnTo>
                    <a:pt x="285673" y="137653"/>
                  </a:lnTo>
                  <a:lnTo>
                    <a:pt x="288869" y="130396"/>
                  </a:lnTo>
                  <a:lnTo>
                    <a:pt x="291086" y="123658"/>
                  </a:lnTo>
                  <a:lnTo>
                    <a:pt x="292377" y="117062"/>
                  </a:lnTo>
                  <a:lnTo>
                    <a:pt x="292796" y="110234"/>
                  </a:lnTo>
                  <a:lnTo>
                    <a:pt x="306816" y="110234"/>
                  </a:lnTo>
                  <a:lnTo>
                    <a:pt x="326950" y="109698"/>
                  </a:lnTo>
                  <a:lnTo>
                    <a:pt x="346871" y="107623"/>
                  </a:lnTo>
                  <a:lnTo>
                    <a:pt x="347523" y="107329"/>
                  </a:lnTo>
                  <a:close/>
                </a:path>
                <a:path w="361950" h="328295">
                  <a:moveTo>
                    <a:pt x="303622" y="299976"/>
                  </a:moveTo>
                  <a:lnTo>
                    <a:pt x="241606" y="299976"/>
                  </a:lnTo>
                  <a:lnTo>
                    <a:pt x="254212" y="303390"/>
                  </a:lnTo>
                  <a:lnTo>
                    <a:pt x="263390" y="309508"/>
                  </a:lnTo>
                  <a:lnTo>
                    <a:pt x="272337" y="315359"/>
                  </a:lnTo>
                  <a:lnTo>
                    <a:pt x="284248" y="317969"/>
                  </a:lnTo>
                  <a:lnTo>
                    <a:pt x="303622" y="317303"/>
                  </a:lnTo>
                  <a:lnTo>
                    <a:pt x="303622" y="299976"/>
                  </a:lnTo>
                  <a:close/>
                </a:path>
                <a:path w="361950" h="328295">
                  <a:moveTo>
                    <a:pt x="307896" y="297215"/>
                  </a:moveTo>
                  <a:lnTo>
                    <a:pt x="303622" y="297215"/>
                  </a:lnTo>
                  <a:lnTo>
                    <a:pt x="307896" y="297881"/>
                  </a:lnTo>
                  <a:lnTo>
                    <a:pt x="307896" y="297215"/>
                  </a:lnTo>
                  <a:close/>
                </a:path>
                <a:path w="361950" h="328295">
                  <a:moveTo>
                    <a:pt x="306020" y="251136"/>
                  </a:moveTo>
                  <a:lnTo>
                    <a:pt x="305302" y="253323"/>
                  </a:lnTo>
                  <a:lnTo>
                    <a:pt x="305047" y="254849"/>
                  </a:lnTo>
                  <a:lnTo>
                    <a:pt x="307716" y="254849"/>
                  </a:lnTo>
                  <a:lnTo>
                    <a:pt x="307130" y="251877"/>
                  </a:lnTo>
                  <a:lnTo>
                    <a:pt x="306020" y="251136"/>
                  </a:lnTo>
                  <a:close/>
                </a:path>
                <a:path w="361950" h="328295">
                  <a:moveTo>
                    <a:pt x="361910" y="79483"/>
                  </a:moveTo>
                  <a:lnTo>
                    <a:pt x="66954" y="79483"/>
                  </a:lnTo>
                  <a:lnTo>
                    <a:pt x="69708" y="83767"/>
                  </a:lnTo>
                  <a:lnTo>
                    <a:pt x="73982" y="86147"/>
                  </a:lnTo>
                  <a:lnTo>
                    <a:pt x="101357" y="99881"/>
                  </a:lnTo>
                  <a:lnTo>
                    <a:pt x="119417" y="108452"/>
                  </a:lnTo>
                  <a:lnTo>
                    <a:pt x="130300" y="112614"/>
                  </a:lnTo>
                  <a:lnTo>
                    <a:pt x="137423" y="112614"/>
                  </a:lnTo>
                  <a:lnTo>
                    <a:pt x="139512" y="108140"/>
                  </a:lnTo>
                  <a:lnTo>
                    <a:pt x="147300" y="107378"/>
                  </a:lnTo>
                  <a:lnTo>
                    <a:pt x="347523" y="107329"/>
                  </a:lnTo>
                  <a:lnTo>
                    <a:pt x="361892" y="83767"/>
                  </a:lnTo>
                  <a:lnTo>
                    <a:pt x="361910" y="79483"/>
                  </a:lnTo>
                  <a:close/>
                </a:path>
                <a:path w="361950" h="328295">
                  <a:moveTo>
                    <a:pt x="306816" y="110234"/>
                  </a:moveTo>
                  <a:lnTo>
                    <a:pt x="292796" y="110234"/>
                  </a:lnTo>
                  <a:lnTo>
                    <a:pt x="305977" y="110256"/>
                  </a:lnTo>
                  <a:lnTo>
                    <a:pt x="306816" y="110234"/>
                  </a:lnTo>
                  <a:close/>
                </a:path>
                <a:path w="361950" h="328295">
                  <a:moveTo>
                    <a:pt x="4178" y="48827"/>
                  </a:moveTo>
                  <a:lnTo>
                    <a:pt x="0" y="49494"/>
                  </a:lnTo>
                  <a:lnTo>
                    <a:pt x="1329" y="65298"/>
                  </a:lnTo>
                  <a:lnTo>
                    <a:pt x="5603" y="68915"/>
                  </a:lnTo>
                  <a:lnTo>
                    <a:pt x="45835" y="79935"/>
                  </a:lnTo>
                  <a:lnTo>
                    <a:pt x="54224" y="81057"/>
                  </a:lnTo>
                  <a:lnTo>
                    <a:pt x="60591" y="80911"/>
                  </a:lnTo>
                  <a:lnTo>
                    <a:pt x="66954" y="79483"/>
                  </a:lnTo>
                  <a:lnTo>
                    <a:pt x="361910" y="79483"/>
                  </a:lnTo>
                  <a:lnTo>
                    <a:pt x="361890" y="78055"/>
                  </a:lnTo>
                  <a:lnTo>
                    <a:pt x="299159" y="78055"/>
                  </a:lnTo>
                  <a:lnTo>
                    <a:pt x="296309" y="74532"/>
                  </a:lnTo>
                  <a:lnTo>
                    <a:pt x="294220" y="72438"/>
                  </a:lnTo>
                  <a:lnTo>
                    <a:pt x="205042" y="72438"/>
                  </a:lnTo>
                  <a:lnTo>
                    <a:pt x="202785" y="71496"/>
                  </a:lnTo>
                  <a:lnTo>
                    <a:pt x="202106" y="71260"/>
                  </a:lnTo>
                  <a:lnTo>
                    <a:pt x="141198" y="71260"/>
                  </a:lnTo>
                  <a:lnTo>
                    <a:pt x="126086" y="70077"/>
                  </a:lnTo>
                  <a:lnTo>
                    <a:pt x="114535" y="68154"/>
                  </a:lnTo>
                  <a:lnTo>
                    <a:pt x="46915" y="53016"/>
                  </a:lnTo>
                  <a:lnTo>
                    <a:pt x="37927" y="51652"/>
                  </a:lnTo>
                  <a:lnTo>
                    <a:pt x="24728" y="50101"/>
                  </a:lnTo>
                  <a:lnTo>
                    <a:pt x="11938" y="48960"/>
                  </a:lnTo>
                  <a:lnTo>
                    <a:pt x="4178" y="48827"/>
                  </a:lnTo>
                  <a:close/>
                </a:path>
                <a:path w="361950" h="328295">
                  <a:moveTo>
                    <a:pt x="322063" y="73784"/>
                  </a:moveTo>
                  <a:lnTo>
                    <a:pt x="314746" y="73902"/>
                  </a:lnTo>
                  <a:lnTo>
                    <a:pt x="306592" y="75215"/>
                  </a:lnTo>
                  <a:lnTo>
                    <a:pt x="299159" y="78055"/>
                  </a:lnTo>
                  <a:lnTo>
                    <a:pt x="361890" y="78055"/>
                  </a:lnTo>
                  <a:lnTo>
                    <a:pt x="361840" y="74532"/>
                  </a:lnTo>
                  <a:lnTo>
                    <a:pt x="326985" y="74532"/>
                  </a:lnTo>
                  <a:lnTo>
                    <a:pt x="322063" y="73784"/>
                  </a:lnTo>
                  <a:close/>
                </a:path>
                <a:path w="361950" h="328295">
                  <a:moveTo>
                    <a:pt x="326225" y="23027"/>
                  </a:moveTo>
                  <a:lnTo>
                    <a:pt x="322047" y="25121"/>
                  </a:lnTo>
                  <a:lnTo>
                    <a:pt x="322047" y="41687"/>
                  </a:lnTo>
                  <a:lnTo>
                    <a:pt x="324136" y="43782"/>
                  </a:lnTo>
                  <a:lnTo>
                    <a:pt x="326985" y="45971"/>
                  </a:lnTo>
                  <a:lnTo>
                    <a:pt x="328410" y="46638"/>
                  </a:lnTo>
                  <a:lnTo>
                    <a:pt x="328146" y="54444"/>
                  </a:lnTo>
                  <a:lnTo>
                    <a:pt x="326985" y="74532"/>
                  </a:lnTo>
                  <a:lnTo>
                    <a:pt x="361840" y="74532"/>
                  </a:lnTo>
                  <a:lnTo>
                    <a:pt x="360893" y="65298"/>
                  </a:lnTo>
                  <a:lnTo>
                    <a:pt x="359632" y="56182"/>
                  </a:lnTo>
                  <a:lnTo>
                    <a:pt x="358807" y="48827"/>
                  </a:lnTo>
                  <a:lnTo>
                    <a:pt x="358889" y="45210"/>
                  </a:lnTo>
                  <a:lnTo>
                    <a:pt x="358990" y="43115"/>
                  </a:lnTo>
                  <a:lnTo>
                    <a:pt x="359750" y="39593"/>
                  </a:lnTo>
                  <a:lnTo>
                    <a:pt x="358522" y="25883"/>
                  </a:lnTo>
                  <a:lnTo>
                    <a:pt x="329834" y="25883"/>
                  </a:lnTo>
                  <a:lnTo>
                    <a:pt x="328410" y="24455"/>
                  </a:lnTo>
                  <a:lnTo>
                    <a:pt x="326225" y="23027"/>
                  </a:lnTo>
                  <a:close/>
                </a:path>
                <a:path w="361950" h="328295">
                  <a:moveTo>
                    <a:pt x="276461" y="62442"/>
                  </a:moveTo>
                  <a:lnTo>
                    <a:pt x="215869" y="62442"/>
                  </a:lnTo>
                  <a:lnTo>
                    <a:pt x="216629" y="72438"/>
                  </a:lnTo>
                  <a:lnTo>
                    <a:pt x="294220" y="72438"/>
                  </a:lnTo>
                  <a:lnTo>
                    <a:pt x="292796" y="71010"/>
                  </a:lnTo>
                  <a:lnTo>
                    <a:pt x="276461" y="71010"/>
                  </a:lnTo>
                  <a:lnTo>
                    <a:pt x="276461" y="62442"/>
                  </a:lnTo>
                  <a:close/>
                </a:path>
                <a:path w="361950" h="328295">
                  <a:moveTo>
                    <a:pt x="188655" y="68542"/>
                  </a:moveTo>
                  <a:lnTo>
                    <a:pt x="175126" y="69582"/>
                  </a:lnTo>
                  <a:lnTo>
                    <a:pt x="158126" y="71246"/>
                  </a:lnTo>
                  <a:lnTo>
                    <a:pt x="141198" y="71260"/>
                  </a:lnTo>
                  <a:lnTo>
                    <a:pt x="202106" y="71260"/>
                  </a:lnTo>
                  <a:lnTo>
                    <a:pt x="197599" y="69689"/>
                  </a:lnTo>
                  <a:lnTo>
                    <a:pt x="188655" y="68542"/>
                  </a:lnTo>
                  <a:close/>
                </a:path>
                <a:path w="361950" h="328295">
                  <a:moveTo>
                    <a:pt x="292036" y="70248"/>
                  </a:moveTo>
                  <a:lnTo>
                    <a:pt x="276461" y="71010"/>
                  </a:lnTo>
                  <a:lnTo>
                    <a:pt x="292796" y="71010"/>
                  </a:lnTo>
                  <a:lnTo>
                    <a:pt x="292036" y="70248"/>
                  </a:lnTo>
                  <a:close/>
                </a:path>
                <a:path w="361950" h="328295">
                  <a:moveTo>
                    <a:pt x="280750" y="38831"/>
                  </a:moveTo>
                  <a:lnTo>
                    <a:pt x="206467" y="38831"/>
                  </a:lnTo>
                  <a:lnTo>
                    <a:pt x="206467" y="41687"/>
                  </a:lnTo>
                  <a:lnTo>
                    <a:pt x="207227" y="45971"/>
                  </a:lnTo>
                  <a:lnTo>
                    <a:pt x="207227" y="54444"/>
                  </a:lnTo>
                  <a:lnTo>
                    <a:pt x="206467" y="59681"/>
                  </a:lnTo>
                  <a:lnTo>
                    <a:pt x="209316" y="63870"/>
                  </a:lnTo>
                  <a:lnTo>
                    <a:pt x="215869" y="62442"/>
                  </a:lnTo>
                  <a:lnTo>
                    <a:pt x="276461" y="62442"/>
                  </a:lnTo>
                  <a:lnTo>
                    <a:pt x="276461" y="61775"/>
                  </a:lnTo>
                  <a:lnTo>
                    <a:pt x="277885" y="59681"/>
                  </a:lnTo>
                  <a:lnTo>
                    <a:pt x="280069" y="57967"/>
                  </a:lnTo>
                  <a:lnTo>
                    <a:pt x="285673" y="53778"/>
                  </a:lnTo>
                  <a:lnTo>
                    <a:pt x="282824" y="45210"/>
                  </a:lnTo>
                  <a:lnTo>
                    <a:pt x="280750" y="38831"/>
                  </a:lnTo>
                  <a:close/>
                </a:path>
                <a:path w="361950" h="328295">
                  <a:moveTo>
                    <a:pt x="231599" y="0"/>
                  </a:moveTo>
                  <a:lnTo>
                    <a:pt x="222646" y="316"/>
                  </a:lnTo>
                  <a:lnTo>
                    <a:pt x="213115" y="3605"/>
                  </a:lnTo>
                  <a:lnTo>
                    <a:pt x="204377" y="7223"/>
                  </a:lnTo>
                  <a:lnTo>
                    <a:pt x="208651" y="14554"/>
                  </a:lnTo>
                  <a:lnTo>
                    <a:pt x="207227" y="20933"/>
                  </a:lnTo>
                  <a:lnTo>
                    <a:pt x="208651" y="24455"/>
                  </a:lnTo>
                  <a:lnTo>
                    <a:pt x="208651" y="27311"/>
                  </a:lnTo>
                  <a:lnTo>
                    <a:pt x="205802" y="31500"/>
                  </a:lnTo>
                  <a:lnTo>
                    <a:pt x="202953" y="35308"/>
                  </a:lnTo>
                  <a:lnTo>
                    <a:pt x="202953" y="38831"/>
                  </a:lnTo>
                  <a:lnTo>
                    <a:pt x="204377" y="39593"/>
                  </a:lnTo>
                  <a:lnTo>
                    <a:pt x="206467" y="38831"/>
                  </a:lnTo>
                  <a:lnTo>
                    <a:pt x="280750" y="38831"/>
                  </a:lnTo>
                  <a:lnTo>
                    <a:pt x="280069" y="36736"/>
                  </a:lnTo>
                  <a:lnTo>
                    <a:pt x="277220" y="35308"/>
                  </a:lnTo>
                  <a:lnTo>
                    <a:pt x="275796" y="30834"/>
                  </a:lnTo>
                  <a:lnTo>
                    <a:pt x="274371" y="26550"/>
                  </a:lnTo>
                  <a:lnTo>
                    <a:pt x="271522" y="20933"/>
                  </a:lnTo>
                  <a:lnTo>
                    <a:pt x="267818" y="17315"/>
                  </a:lnTo>
                  <a:lnTo>
                    <a:pt x="266394" y="13792"/>
                  </a:lnTo>
                  <a:lnTo>
                    <a:pt x="265634" y="13126"/>
                  </a:lnTo>
                  <a:lnTo>
                    <a:pt x="261455" y="12364"/>
                  </a:lnTo>
                  <a:lnTo>
                    <a:pt x="260031" y="9508"/>
                  </a:lnTo>
                  <a:lnTo>
                    <a:pt x="257181" y="7890"/>
                  </a:lnTo>
                  <a:lnTo>
                    <a:pt x="254332" y="7890"/>
                  </a:lnTo>
                  <a:lnTo>
                    <a:pt x="252243" y="5795"/>
                  </a:lnTo>
                  <a:lnTo>
                    <a:pt x="249394" y="2177"/>
                  </a:lnTo>
                  <a:lnTo>
                    <a:pt x="244455" y="2177"/>
                  </a:lnTo>
                  <a:lnTo>
                    <a:pt x="239144" y="1129"/>
                  </a:lnTo>
                  <a:lnTo>
                    <a:pt x="231599" y="0"/>
                  </a:lnTo>
                  <a:close/>
                </a:path>
                <a:path w="361950" h="328295">
                  <a:moveTo>
                    <a:pt x="329834" y="12364"/>
                  </a:moveTo>
                  <a:lnTo>
                    <a:pt x="329834" y="25883"/>
                  </a:lnTo>
                  <a:lnTo>
                    <a:pt x="358522" y="25883"/>
                  </a:lnTo>
                  <a:lnTo>
                    <a:pt x="358326" y="23693"/>
                  </a:lnTo>
                  <a:lnTo>
                    <a:pt x="353387" y="19504"/>
                  </a:lnTo>
                  <a:lnTo>
                    <a:pt x="349113" y="15220"/>
                  </a:lnTo>
                  <a:lnTo>
                    <a:pt x="335723" y="15220"/>
                  </a:lnTo>
                  <a:lnTo>
                    <a:pt x="335723" y="13126"/>
                  </a:lnTo>
                  <a:lnTo>
                    <a:pt x="332873" y="13126"/>
                  </a:lnTo>
                  <a:lnTo>
                    <a:pt x="329834" y="12364"/>
                  </a:lnTo>
                  <a:close/>
                </a:path>
                <a:path w="361950" h="328295">
                  <a:moveTo>
                    <a:pt x="342086" y="12364"/>
                  </a:moveTo>
                  <a:lnTo>
                    <a:pt x="336387" y="12364"/>
                  </a:lnTo>
                  <a:lnTo>
                    <a:pt x="335723" y="15220"/>
                  </a:lnTo>
                  <a:lnTo>
                    <a:pt x="345600" y="15220"/>
                  </a:lnTo>
                  <a:lnTo>
                    <a:pt x="344175" y="14554"/>
                  </a:lnTo>
                  <a:lnTo>
                    <a:pt x="343415" y="14554"/>
                  </a:lnTo>
                  <a:lnTo>
                    <a:pt x="342750" y="13126"/>
                  </a:lnTo>
                  <a:lnTo>
                    <a:pt x="342086" y="12364"/>
                  </a:lnTo>
                  <a:close/>
                </a:path>
              </a:pathLst>
            </a:custGeom>
            <a:solidFill>
              <a:srgbClr val="C6D0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11190" y="3101115"/>
              <a:ext cx="388336" cy="393764"/>
            </a:xfrm>
            <a:prstGeom prst="rect">
              <a:avLst/>
            </a:prstGeom>
          </p:spPr>
        </p:pic>
      </p:grpSp>
      <p:sp>
        <p:nvSpPr>
          <p:cNvPr id="362" name="object 362"/>
          <p:cNvSpPr/>
          <p:nvPr/>
        </p:nvSpPr>
        <p:spPr>
          <a:xfrm>
            <a:off x="9851868" y="2955072"/>
            <a:ext cx="325755" cy="41910"/>
          </a:xfrm>
          <a:custGeom>
            <a:avLst/>
            <a:gdLst/>
            <a:ahLst/>
            <a:cxnLst/>
            <a:rect l="l" t="t" r="r" b="b"/>
            <a:pathLst>
              <a:path w="325754" h="41910">
                <a:moveTo>
                  <a:pt x="0" y="41604"/>
                </a:moveTo>
                <a:lnTo>
                  <a:pt x="325656" y="41604"/>
                </a:lnTo>
                <a:lnTo>
                  <a:pt x="325656" y="0"/>
                </a:lnTo>
                <a:lnTo>
                  <a:pt x="0" y="0"/>
                </a:lnTo>
                <a:lnTo>
                  <a:pt x="0" y="41604"/>
                </a:lnTo>
                <a:close/>
              </a:path>
            </a:pathLst>
          </a:custGeom>
          <a:solidFill>
            <a:srgbClr val="CCC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9161807" y="4750803"/>
            <a:ext cx="83185" cy="46990"/>
          </a:xfrm>
          <a:custGeom>
            <a:avLst/>
            <a:gdLst/>
            <a:ahLst/>
            <a:cxnLst/>
            <a:rect l="l" t="t" r="r" b="b"/>
            <a:pathLst>
              <a:path w="83184" h="46989">
                <a:moveTo>
                  <a:pt x="0" y="46554"/>
                </a:moveTo>
                <a:lnTo>
                  <a:pt x="82814" y="46554"/>
                </a:lnTo>
                <a:lnTo>
                  <a:pt x="82814" y="0"/>
                </a:lnTo>
                <a:lnTo>
                  <a:pt x="0" y="0"/>
                </a:lnTo>
                <a:lnTo>
                  <a:pt x="0" y="46554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9305879" y="4750803"/>
            <a:ext cx="440055" cy="46990"/>
          </a:xfrm>
          <a:custGeom>
            <a:avLst/>
            <a:gdLst/>
            <a:ahLst/>
            <a:cxnLst/>
            <a:rect l="l" t="t" r="r" b="b"/>
            <a:pathLst>
              <a:path w="440054" h="46989">
                <a:moveTo>
                  <a:pt x="0" y="46554"/>
                </a:moveTo>
                <a:lnTo>
                  <a:pt x="439716" y="46554"/>
                </a:lnTo>
                <a:lnTo>
                  <a:pt x="439716" y="0"/>
                </a:lnTo>
                <a:lnTo>
                  <a:pt x="0" y="0"/>
                </a:lnTo>
                <a:lnTo>
                  <a:pt x="0" y="46554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9806851" y="4750803"/>
            <a:ext cx="78740" cy="46990"/>
          </a:xfrm>
          <a:custGeom>
            <a:avLst/>
            <a:gdLst/>
            <a:ahLst/>
            <a:cxnLst/>
            <a:rect l="l" t="t" r="r" b="b"/>
            <a:pathLst>
              <a:path w="78740" h="46989">
                <a:moveTo>
                  <a:pt x="0" y="46554"/>
                </a:moveTo>
                <a:lnTo>
                  <a:pt x="78541" y="46554"/>
                </a:lnTo>
                <a:lnTo>
                  <a:pt x="78541" y="0"/>
                </a:lnTo>
                <a:lnTo>
                  <a:pt x="0" y="0"/>
                </a:lnTo>
                <a:lnTo>
                  <a:pt x="0" y="46554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9947409" y="4750803"/>
            <a:ext cx="230504" cy="46990"/>
          </a:xfrm>
          <a:custGeom>
            <a:avLst/>
            <a:gdLst/>
            <a:ahLst/>
            <a:cxnLst/>
            <a:rect l="l" t="t" r="r" b="b"/>
            <a:pathLst>
              <a:path w="230504" h="46989">
                <a:moveTo>
                  <a:pt x="0" y="46554"/>
                </a:moveTo>
                <a:lnTo>
                  <a:pt x="230115" y="46554"/>
                </a:lnTo>
                <a:lnTo>
                  <a:pt x="230115" y="0"/>
                </a:lnTo>
                <a:lnTo>
                  <a:pt x="0" y="0"/>
                </a:lnTo>
                <a:lnTo>
                  <a:pt x="0" y="46554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9161807" y="4687702"/>
            <a:ext cx="83185" cy="63500"/>
          </a:xfrm>
          <a:custGeom>
            <a:avLst/>
            <a:gdLst/>
            <a:ahLst/>
            <a:cxnLst/>
            <a:rect l="l" t="t" r="r" b="b"/>
            <a:pathLst>
              <a:path w="83184" h="63500">
                <a:moveTo>
                  <a:pt x="0" y="63101"/>
                </a:moveTo>
                <a:lnTo>
                  <a:pt x="82814" y="63101"/>
                </a:lnTo>
                <a:lnTo>
                  <a:pt x="82814" y="0"/>
                </a:lnTo>
                <a:lnTo>
                  <a:pt x="0" y="0"/>
                </a:lnTo>
                <a:lnTo>
                  <a:pt x="0" y="63101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9305879" y="4687702"/>
            <a:ext cx="579755" cy="63500"/>
          </a:xfrm>
          <a:custGeom>
            <a:avLst/>
            <a:gdLst/>
            <a:ahLst/>
            <a:cxnLst/>
            <a:rect l="l" t="t" r="r" b="b"/>
            <a:pathLst>
              <a:path w="579754" h="63500">
                <a:moveTo>
                  <a:pt x="0" y="63101"/>
                </a:moveTo>
                <a:lnTo>
                  <a:pt x="579513" y="63101"/>
                </a:lnTo>
                <a:lnTo>
                  <a:pt x="579513" y="0"/>
                </a:lnTo>
                <a:lnTo>
                  <a:pt x="0" y="0"/>
                </a:lnTo>
                <a:lnTo>
                  <a:pt x="0" y="63101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9161805" y="2996679"/>
            <a:ext cx="1016000" cy="1754505"/>
          </a:xfrm>
          <a:custGeom>
            <a:avLst/>
            <a:gdLst/>
            <a:ahLst/>
            <a:cxnLst/>
            <a:rect l="l" t="t" r="r" b="b"/>
            <a:pathLst>
              <a:path w="1016000" h="1754504">
                <a:moveTo>
                  <a:pt x="1015707" y="0"/>
                </a:moveTo>
                <a:lnTo>
                  <a:pt x="0" y="0"/>
                </a:lnTo>
                <a:lnTo>
                  <a:pt x="0" y="1691030"/>
                </a:lnTo>
                <a:lnTo>
                  <a:pt x="785596" y="1691030"/>
                </a:lnTo>
                <a:lnTo>
                  <a:pt x="785596" y="1754136"/>
                </a:lnTo>
                <a:lnTo>
                  <a:pt x="1015707" y="1754136"/>
                </a:lnTo>
                <a:lnTo>
                  <a:pt x="1015707" y="1691030"/>
                </a:lnTo>
                <a:lnTo>
                  <a:pt x="1015707" y="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161805" y="4797361"/>
            <a:ext cx="215900" cy="149860"/>
          </a:xfrm>
          <a:custGeom>
            <a:avLst/>
            <a:gdLst/>
            <a:ahLst/>
            <a:cxnLst/>
            <a:rect l="l" t="t" r="r" b="b"/>
            <a:pathLst>
              <a:path w="215900" h="149860">
                <a:moveTo>
                  <a:pt x="215290" y="0"/>
                </a:moveTo>
                <a:lnTo>
                  <a:pt x="0" y="0"/>
                </a:lnTo>
                <a:lnTo>
                  <a:pt x="0" y="3556"/>
                </a:lnTo>
                <a:lnTo>
                  <a:pt x="0" y="149606"/>
                </a:lnTo>
                <a:lnTo>
                  <a:pt x="215290" y="149606"/>
                </a:lnTo>
                <a:lnTo>
                  <a:pt x="215290" y="3556"/>
                </a:lnTo>
                <a:lnTo>
                  <a:pt x="215290" y="0"/>
                </a:lnTo>
                <a:close/>
              </a:path>
            </a:pathLst>
          </a:custGeom>
          <a:solidFill>
            <a:srgbClr val="B5C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9687093" y="4797358"/>
            <a:ext cx="198755" cy="3810"/>
          </a:xfrm>
          <a:custGeom>
            <a:avLst/>
            <a:gdLst/>
            <a:ahLst/>
            <a:cxnLst/>
            <a:rect l="l" t="t" r="r" b="b"/>
            <a:pathLst>
              <a:path w="198754" h="3810">
                <a:moveTo>
                  <a:pt x="0" y="3551"/>
                </a:moveTo>
                <a:lnTo>
                  <a:pt x="198299" y="3551"/>
                </a:lnTo>
                <a:lnTo>
                  <a:pt x="198299" y="0"/>
                </a:lnTo>
                <a:lnTo>
                  <a:pt x="0" y="0"/>
                </a:lnTo>
                <a:lnTo>
                  <a:pt x="0" y="3551"/>
                </a:lnTo>
                <a:close/>
              </a:path>
            </a:pathLst>
          </a:custGeom>
          <a:solidFill>
            <a:srgbClr val="B5C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9687090" y="4797361"/>
            <a:ext cx="490855" cy="149860"/>
          </a:xfrm>
          <a:custGeom>
            <a:avLst/>
            <a:gdLst/>
            <a:ahLst/>
            <a:cxnLst/>
            <a:rect l="l" t="t" r="r" b="b"/>
            <a:pathLst>
              <a:path w="490854" h="149860">
                <a:moveTo>
                  <a:pt x="490423" y="0"/>
                </a:moveTo>
                <a:lnTo>
                  <a:pt x="260311" y="0"/>
                </a:lnTo>
                <a:lnTo>
                  <a:pt x="260311" y="3556"/>
                </a:lnTo>
                <a:lnTo>
                  <a:pt x="0" y="3556"/>
                </a:lnTo>
                <a:lnTo>
                  <a:pt x="0" y="149606"/>
                </a:lnTo>
                <a:lnTo>
                  <a:pt x="490423" y="149606"/>
                </a:lnTo>
                <a:lnTo>
                  <a:pt x="490423" y="3556"/>
                </a:lnTo>
                <a:lnTo>
                  <a:pt x="490423" y="0"/>
                </a:lnTo>
                <a:close/>
              </a:path>
            </a:pathLst>
          </a:custGeom>
          <a:solidFill>
            <a:srgbClr val="B5C2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3" name="object 373"/>
          <p:cNvGrpSpPr/>
          <p:nvPr/>
        </p:nvGrpSpPr>
        <p:grpSpPr>
          <a:xfrm>
            <a:off x="9377107" y="4687702"/>
            <a:ext cx="310515" cy="259715"/>
            <a:chOff x="9377107" y="4687702"/>
            <a:chExt cx="310515" cy="259715"/>
          </a:xfrm>
        </p:grpSpPr>
        <p:sp>
          <p:nvSpPr>
            <p:cNvPr id="374" name="object 374"/>
            <p:cNvSpPr/>
            <p:nvPr/>
          </p:nvSpPr>
          <p:spPr>
            <a:xfrm>
              <a:off x="9377107" y="4687702"/>
              <a:ext cx="309880" cy="63500"/>
            </a:xfrm>
            <a:custGeom>
              <a:avLst/>
              <a:gdLst/>
              <a:ahLst/>
              <a:cxnLst/>
              <a:rect l="l" t="t" r="r" b="b"/>
              <a:pathLst>
                <a:path w="309879" h="63500">
                  <a:moveTo>
                    <a:pt x="0" y="63101"/>
                  </a:moveTo>
                  <a:lnTo>
                    <a:pt x="309321" y="63101"/>
                  </a:lnTo>
                  <a:lnTo>
                    <a:pt x="309321" y="0"/>
                  </a:lnTo>
                  <a:lnTo>
                    <a:pt x="0" y="0"/>
                  </a:lnTo>
                  <a:lnTo>
                    <a:pt x="0" y="63101"/>
                  </a:lnTo>
                  <a:close/>
                </a:path>
              </a:pathLst>
            </a:custGeom>
            <a:solidFill>
              <a:srgbClr val="F7E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9411297" y="4688406"/>
              <a:ext cx="241300" cy="62865"/>
            </a:xfrm>
            <a:custGeom>
              <a:avLst/>
              <a:gdLst/>
              <a:ahLst/>
              <a:cxnLst/>
              <a:rect l="l" t="t" r="r" b="b"/>
              <a:pathLst>
                <a:path w="241300" h="62864">
                  <a:moveTo>
                    <a:pt x="240941" y="0"/>
                  </a:moveTo>
                  <a:lnTo>
                    <a:pt x="0" y="0"/>
                  </a:lnTo>
                  <a:lnTo>
                    <a:pt x="0" y="62396"/>
                  </a:lnTo>
                  <a:lnTo>
                    <a:pt x="240941" y="62396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9411297" y="4688406"/>
              <a:ext cx="45720" cy="62865"/>
            </a:xfrm>
            <a:custGeom>
              <a:avLst/>
              <a:gdLst/>
              <a:ahLst/>
              <a:cxnLst/>
              <a:rect l="l" t="t" r="r" b="b"/>
              <a:pathLst>
                <a:path w="45720" h="62864">
                  <a:moveTo>
                    <a:pt x="45681" y="0"/>
                  </a:moveTo>
                  <a:lnTo>
                    <a:pt x="0" y="0"/>
                  </a:lnTo>
                  <a:lnTo>
                    <a:pt x="0" y="62396"/>
                  </a:lnTo>
                  <a:lnTo>
                    <a:pt x="45681" y="62396"/>
                  </a:lnTo>
                  <a:lnTo>
                    <a:pt x="4568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9377107" y="4750803"/>
              <a:ext cx="310515" cy="196215"/>
            </a:xfrm>
            <a:custGeom>
              <a:avLst/>
              <a:gdLst/>
              <a:ahLst/>
              <a:cxnLst/>
              <a:rect l="l" t="t" r="r" b="b"/>
              <a:pathLst>
                <a:path w="310515" h="196214">
                  <a:moveTo>
                    <a:pt x="309985" y="0"/>
                  </a:moveTo>
                  <a:lnTo>
                    <a:pt x="0" y="0"/>
                  </a:lnTo>
                  <a:lnTo>
                    <a:pt x="0" y="196158"/>
                  </a:lnTo>
                  <a:lnTo>
                    <a:pt x="309985" y="196158"/>
                  </a:lnTo>
                  <a:lnTo>
                    <a:pt x="30998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9386319" y="4758600"/>
              <a:ext cx="291465" cy="180340"/>
            </a:xfrm>
            <a:custGeom>
              <a:avLst/>
              <a:gdLst/>
              <a:ahLst/>
              <a:cxnLst/>
              <a:rect l="l" t="t" r="r" b="b"/>
              <a:pathLst>
                <a:path w="291465" h="180339">
                  <a:moveTo>
                    <a:pt x="290896" y="0"/>
                  </a:moveTo>
                  <a:lnTo>
                    <a:pt x="0" y="0"/>
                  </a:lnTo>
                  <a:lnTo>
                    <a:pt x="0" y="180326"/>
                  </a:lnTo>
                  <a:lnTo>
                    <a:pt x="290896" y="180326"/>
                  </a:lnTo>
                  <a:lnTo>
                    <a:pt x="290896" y="0"/>
                  </a:lnTo>
                  <a:close/>
                </a:path>
              </a:pathLst>
            </a:custGeom>
            <a:solidFill>
              <a:srgbClr val="224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9377096" y="4753647"/>
              <a:ext cx="309880" cy="191770"/>
            </a:xfrm>
            <a:custGeom>
              <a:avLst/>
              <a:gdLst/>
              <a:ahLst/>
              <a:cxnLst/>
              <a:rect l="l" t="t" r="r" b="b"/>
              <a:pathLst>
                <a:path w="309879" h="191770">
                  <a:moveTo>
                    <a:pt x="309321" y="41592"/>
                  </a:moveTo>
                  <a:lnTo>
                    <a:pt x="307898" y="41592"/>
                  </a:lnTo>
                  <a:lnTo>
                    <a:pt x="307898" y="36398"/>
                  </a:lnTo>
                  <a:lnTo>
                    <a:pt x="300113" y="36398"/>
                  </a:lnTo>
                  <a:lnTo>
                    <a:pt x="300113" y="45847"/>
                  </a:lnTo>
                  <a:lnTo>
                    <a:pt x="300113" y="123837"/>
                  </a:lnTo>
                  <a:lnTo>
                    <a:pt x="227457" y="123837"/>
                  </a:lnTo>
                  <a:lnTo>
                    <a:pt x="227457" y="45847"/>
                  </a:lnTo>
                  <a:lnTo>
                    <a:pt x="300113" y="45847"/>
                  </a:lnTo>
                  <a:lnTo>
                    <a:pt x="300113" y="36398"/>
                  </a:lnTo>
                  <a:lnTo>
                    <a:pt x="224701" y="36398"/>
                  </a:lnTo>
                  <a:lnTo>
                    <a:pt x="224701" y="0"/>
                  </a:lnTo>
                  <a:lnTo>
                    <a:pt x="221576" y="0"/>
                  </a:lnTo>
                  <a:lnTo>
                    <a:pt x="221576" y="36398"/>
                  </a:lnTo>
                  <a:lnTo>
                    <a:pt x="218059" y="36398"/>
                  </a:lnTo>
                  <a:lnTo>
                    <a:pt x="218059" y="45847"/>
                  </a:lnTo>
                  <a:lnTo>
                    <a:pt x="218059" y="123837"/>
                  </a:lnTo>
                  <a:lnTo>
                    <a:pt x="187388" y="123837"/>
                  </a:lnTo>
                  <a:lnTo>
                    <a:pt x="187388" y="45847"/>
                  </a:lnTo>
                  <a:lnTo>
                    <a:pt x="218059" y="45847"/>
                  </a:lnTo>
                  <a:lnTo>
                    <a:pt x="218059" y="36398"/>
                  </a:lnTo>
                  <a:lnTo>
                    <a:pt x="184632" y="36398"/>
                  </a:lnTo>
                  <a:lnTo>
                    <a:pt x="184632" y="0"/>
                  </a:lnTo>
                  <a:lnTo>
                    <a:pt x="181775" y="0"/>
                  </a:lnTo>
                  <a:lnTo>
                    <a:pt x="181775" y="36398"/>
                  </a:lnTo>
                  <a:lnTo>
                    <a:pt x="178930" y="36398"/>
                  </a:lnTo>
                  <a:lnTo>
                    <a:pt x="178930" y="45847"/>
                  </a:lnTo>
                  <a:lnTo>
                    <a:pt x="178930" y="123837"/>
                  </a:lnTo>
                  <a:lnTo>
                    <a:pt x="109131" y="123837"/>
                  </a:lnTo>
                  <a:lnTo>
                    <a:pt x="109131" y="45847"/>
                  </a:lnTo>
                  <a:lnTo>
                    <a:pt x="178930" y="45847"/>
                  </a:lnTo>
                  <a:lnTo>
                    <a:pt x="178930" y="36398"/>
                  </a:lnTo>
                  <a:lnTo>
                    <a:pt x="105613" y="36398"/>
                  </a:lnTo>
                  <a:lnTo>
                    <a:pt x="105613" y="0"/>
                  </a:lnTo>
                  <a:lnTo>
                    <a:pt x="102768" y="0"/>
                  </a:lnTo>
                  <a:lnTo>
                    <a:pt x="102768" y="36398"/>
                  </a:lnTo>
                  <a:lnTo>
                    <a:pt x="99720" y="36398"/>
                  </a:lnTo>
                  <a:lnTo>
                    <a:pt x="99720" y="45847"/>
                  </a:lnTo>
                  <a:lnTo>
                    <a:pt x="99720" y="123837"/>
                  </a:lnTo>
                  <a:lnTo>
                    <a:pt x="9220" y="123837"/>
                  </a:lnTo>
                  <a:lnTo>
                    <a:pt x="9220" y="45847"/>
                  </a:lnTo>
                  <a:lnTo>
                    <a:pt x="99720" y="45847"/>
                  </a:lnTo>
                  <a:lnTo>
                    <a:pt x="99720" y="36398"/>
                  </a:lnTo>
                  <a:lnTo>
                    <a:pt x="673" y="36398"/>
                  </a:lnTo>
                  <a:lnTo>
                    <a:pt x="673" y="41592"/>
                  </a:lnTo>
                  <a:lnTo>
                    <a:pt x="0" y="41592"/>
                  </a:lnTo>
                  <a:lnTo>
                    <a:pt x="0" y="191198"/>
                  </a:lnTo>
                  <a:lnTo>
                    <a:pt x="9220" y="191198"/>
                  </a:lnTo>
                  <a:lnTo>
                    <a:pt x="9220" y="126682"/>
                  </a:lnTo>
                  <a:lnTo>
                    <a:pt x="99720" y="126682"/>
                  </a:lnTo>
                  <a:lnTo>
                    <a:pt x="99720" y="191198"/>
                  </a:lnTo>
                  <a:lnTo>
                    <a:pt x="109131" y="191198"/>
                  </a:lnTo>
                  <a:lnTo>
                    <a:pt x="109131" y="126682"/>
                  </a:lnTo>
                  <a:lnTo>
                    <a:pt x="178930" y="126682"/>
                  </a:lnTo>
                  <a:lnTo>
                    <a:pt x="178930" y="191198"/>
                  </a:lnTo>
                  <a:lnTo>
                    <a:pt x="187388" y="191198"/>
                  </a:lnTo>
                  <a:lnTo>
                    <a:pt x="187388" y="126682"/>
                  </a:lnTo>
                  <a:lnTo>
                    <a:pt x="218059" y="126682"/>
                  </a:lnTo>
                  <a:lnTo>
                    <a:pt x="218059" y="191198"/>
                  </a:lnTo>
                  <a:lnTo>
                    <a:pt x="227457" y="191198"/>
                  </a:lnTo>
                  <a:lnTo>
                    <a:pt x="227457" y="126682"/>
                  </a:lnTo>
                  <a:lnTo>
                    <a:pt x="300113" y="126682"/>
                  </a:lnTo>
                  <a:lnTo>
                    <a:pt x="300113" y="191198"/>
                  </a:lnTo>
                  <a:lnTo>
                    <a:pt x="309321" y="191198"/>
                  </a:lnTo>
                  <a:lnTo>
                    <a:pt x="309321" y="41592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0" name="object 380"/>
          <p:cNvGrpSpPr/>
          <p:nvPr/>
        </p:nvGrpSpPr>
        <p:grpSpPr>
          <a:xfrm>
            <a:off x="9742746" y="4687702"/>
            <a:ext cx="67310" cy="113664"/>
            <a:chOff x="9742746" y="4687702"/>
            <a:chExt cx="67310" cy="113664"/>
          </a:xfrm>
        </p:grpSpPr>
        <p:sp>
          <p:nvSpPr>
            <p:cNvPr id="381" name="object 381"/>
            <p:cNvSpPr/>
            <p:nvPr/>
          </p:nvSpPr>
          <p:spPr>
            <a:xfrm>
              <a:off x="9745595" y="4687702"/>
              <a:ext cx="61594" cy="113664"/>
            </a:xfrm>
            <a:custGeom>
              <a:avLst/>
              <a:gdLst/>
              <a:ahLst/>
              <a:cxnLst/>
              <a:rect l="l" t="t" r="r" b="b"/>
              <a:pathLst>
                <a:path w="61595" h="113664">
                  <a:moveTo>
                    <a:pt x="61256" y="0"/>
                  </a:moveTo>
                  <a:lnTo>
                    <a:pt x="0" y="0"/>
                  </a:lnTo>
                  <a:lnTo>
                    <a:pt x="0" y="113207"/>
                  </a:lnTo>
                  <a:lnTo>
                    <a:pt x="61256" y="113207"/>
                  </a:lnTo>
                  <a:lnTo>
                    <a:pt x="61256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9749869" y="4692186"/>
              <a:ext cx="53340" cy="104139"/>
            </a:xfrm>
            <a:custGeom>
              <a:avLst/>
              <a:gdLst/>
              <a:ahLst/>
              <a:cxnLst/>
              <a:rect l="l" t="t" r="r" b="b"/>
              <a:pathLst>
                <a:path w="53340" h="104139">
                  <a:moveTo>
                    <a:pt x="52803" y="0"/>
                  </a:moveTo>
                  <a:lnTo>
                    <a:pt x="0" y="0"/>
                  </a:lnTo>
                  <a:lnTo>
                    <a:pt x="0" y="103753"/>
                  </a:lnTo>
                  <a:lnTo>
                    <a:pt x="52803" y="103753"/>
                  </a:lnTo>
                  <a:lnTo>
                    <a:pt x="52803" y="0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3" name="object 383"/>
            <p:cNvSpPr/>
            <p:nvPr/>
          </p:nvSpPr>
          <p:spPr>
            <a:xfrm>
              <a:off x="9742746" y="4795939"/>
              <a:ext cx="67310" cy="5080"/>
            </a:xfrm>
            <a:custGeom>
              <a:avLst/>
              <a:gdLst/>
              <a:ahLst/>
              <a:cxnLst/>
              <a:rect l="l" t="t" r="r" b="b"/>
              <a:pathLst>
                <a:path w="67309" h="5079">
                  <a:moveTo>
                    <a:pt x="66954" y="0"/>
                  </a:moveTo>
                  <a:lnTo>
                    <a:pt x="0" y="0"/>
                  </a:lnTo>
                  <a:lnTo>
                    <a:pt x="0" y="4969"/>
                  </a:lnTo>
                  <a:lnTo>
                    <a:pt x="66954" y="4969"/>
                  </a:lnTo>
                  <a:lnTo>
                    <a:pt x="66954" y="0"/>
                  </a:lnTo>
                  <a:close/>
                </a:path>
              </a:pathLst>
            </a:custGeom>
            <a:solidFill>
              <a:srgbClr val="F79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4" name="object 384"/>
            <p:cNvSpPr/>
            <p:nvPr/>
          </p:nvSpPr>
          <p:spPr>
            <a:xfrm>
              <a:off x="9747020" y="4713464"/>
              <a:ext cx="58419" cy="3810"/>
            </a:xfrm>
            <a:custGeom>
              <a:avLst/>
              <a:gdLst/>
              <a:ahLst/>
              <a:cxnLst/>
              <a:rect l="l" t="t" r="r" b="b"/>
              <a:pathLst>
                <a:path w="58420" h="3810">
                  <a:moveTo>
                    <a:pt x="58407" y="0"/>
                  </a:moveTo>
                  <a:lnTo>
                    <a:pt x="0" y="0"/>
                  </a:lnTo>
                  <a:lnTo>
                    <a:pt x="0" y="3779"/>
                  </a:lnTo>
                  <a:lnTo>
                    <a:pt x="58407" y="3779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5" name="object 385"/>
          <p:cNvGrpSpPr/>
          <p:nvPr/>
        </p:nvGrpSpPr>
        <p:grpSpPr>
          <a:xfrm>
            <a:off x="9883303" y="4687702"/>
            <a:ext cx="67310" cy="113664"/>
            <a:chOff x="9883303" y="4687702"/>
            <a:chExt cx="67310" cy="113664"/>
          </a:xfrm>
        </p:grpSpPr>
        <p:sp>
          <p:nvSpPr>
            <p:cNvPr id="386" name="object 386"/>
            <p:cNvSpPr/>
            <p:nvPr/>
          </p:nvSpPr>
          <p:spPr>
            <a:xfrm>
              <a:off x="9885393" y="4687702"/>
              <a:ext cx="62230" cy="113664"/>
            </a:xfrm>
            <a:custGeom>
              <a:avLst/>
              <a:gdLst/>
              <a:ahLst/>
              <a:cxnLst/>
              <a:rect l="l" t="t" r="r" b="b"/>
              <a:pathLst>
                <a:path w="62229" h="113664">
                  <a:moveTo>
                    <a:pt x="62016" y="0"/>
                  </a:moveTo>
                  <a:lnTo>
                    <a:pt x="0" y="0"/>
                  </a:lnTo>
                  <a:lnTo>
                    <a:pt x="0" y="113207"/>
                  </a:lnTo>
                  <a:lnTo>
                    <a:pt x="62016" y="113207"/>
                  </a:lnTo>
                  <a:lnTo>
                    <a:pt x="62016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7" name="object 387"/>
            <p:cNvSpPr/>
            <p:nvPr/>
          </p:nvSpPr>
          <p:spPr>
            <a:xfrm>
              <a:off x="9890331" y="4692186"/>
              <a:ext cx="53340" cy="104139"/>
            </a:xfrm>
            <a:custGeom>
              <a:avLst/>
              <a:gdLst/>
              <a:ahLst/>
              <a:cxnLst/>
              <a:rect l="l" t="t" r="r" b="b"/>
              <a:pathLst>
                <a:path w="53340" h="104139">
                  <a:moveTo>
                    <a:pt x="52803" y="0"/>
                  </a:moveTo>
                  <a:lnTo>
                    <a:pt x="0" y="0"/>
                  </a:lnTo>
                  <a:lnTo>
                    <a:pt x="0" y="103753"/>
                  </a:lnTo>
                  <a:lnTo>
                    <a:pt x="52803" y="103753"/>
                  </a:lnTo>
                  <a:lnTo>
                    <a:pt x="52803" y="0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9883303" y="4795939"/>
              <a:ext cx="67310" cy="5080"/>
            </a:xfrm>
            <a:custGeom>
              <a:avLst/>
              <a:gdLst/>
              <a:ahLst/>
              <a:cxnLst/>
              <a:rect l="l" t="t" r="r" b="b"/>
              <a:pathLst>
                <a:path w="67309" h="5079">
                  <a:moveTo>
                    <a:pt x="66954" y="0"/>
                  </a:moveTo>
                  <a:lnTo>
                    <a:pt x="0" y="0"/>
                  </a:lnTo>
                  <a:lnTo>
                    <a:pt x="0" y="4969"/>
                  </a:lnTo>
                  <a:lnTo>
                    <a:pt x="66954" y="4969"/>
                  </a:lnTo>
                  <a:lnTo>
                    <a:pt x="66954" y="0"/>
                  </a:lnTo>
                  <a:close/>
                </a:path>
              </a:pathLst>
            </a:custGeom>
            <a:solidFill>
              <a:srgbClr val="F79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9886817" y="4713464"/>
              <a:ext cx="59690" cy="3810"/>
            </a:xfrm>
            <a:custGeom>
              <a:avLst/>
              <a:gdLst/>
              <a:ahLst/>
              <a:cxnLst/>
              <a:rect l="l" t="t" r="r" b="b"/>
              <a:pathLst>
                <a:path w="59690" h="3810">
                  <a:moveTo>
                    <a:pt x="59167" y="0"/>
                  </a:moveTo>
                  <a:lnTo>
                    <a:pt x="0" y="0"/>
                  </a:lnTo>
                  <a:lnTo>
                    <a:pt x="0" y="3779"/>
                  </a:lnTo>
                  <a:lnTo>
                    <a:pt x="59167" y="3779"/>
                  </a:lnTo>
                  <a:lnTo>
                    <a:pt x="5916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90" name="object 39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42746" y="4471684"/>
            <a:ext cx="66954" cy="112969"/>
          </a:xfrm>
          <a:prstGeom prst="rect">
            <a:avLst/>
          </a:prstGeom>
        </p:spPr>
      </p:pic>
      <p:pic>
        <p:nvPicPr>
          <p:cNvPr id="391" name="object 39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04563" y="4471684"/>
            <a:ext cx="66954" cy="112969"/>
          </a:xfrm>
          <a:prstGeom prst="rect">
            <a:avLst/>
          </a:prstGeom>
        </p:spPr>
      </p:pic>
      <p:pic>
        <p:nvPicPr>
          <p:cNvPr id="392" name="object 39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83303" y="4471684"/>
            <a:ext cx="66954" cy="112969"/>
          </a:xfrm>
          <a:prstGeom prst="rect">
            <a:avLst/>
          </a:prstGeom>
        </p:spPr>
      </p:pic>
      <p:pic>
        <p:nvPicPr>
          <p:cNvPr id="393" name="object 39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07968" y="4471684"/>
            <a:ext cx="66954" cy="112969"/>
          </a:xfrm>
          <a:prstGeom prst="rect">
            <a:avLst/>
          </a:prstGeom>
        </p:spPr>
      </p:pic>
      <p:pic>
        <p:nvPicPr>
          <p:cNvPr id="394" name="object 39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447576" y="4471684"/>
            <a:ext cx="67239" cy="112969"/>
          </a:xfrm>
          <a:prstGeom prst="rect">
            <a:avLst/>
          </a:prstGeom>
        </p:spPr>
      </p:pic>
      <p:pic>
        <p:nvPicPr>
          <p:cNvPr id="395" name="object 39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742746" y="4268413"/>
            <a:ext cx="66954" cy="113007"/>
          </a:xfrm>
          <a:prstGeom prst="rect">
            <a:avLst/>
          </a:prstGeom>
        </p:spPr>
      </p:pic>
      <p:pic>
        <p:nvPicPr>
          <p:cNvPr id="396" name="object 39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604563" y="4268413"/>
            <a:ext cx="66954" cy="113007"/>
          </a:xfrm>
          <a:prstGeom prst="rect">
            <a:avLst/>
          </a:prstGeom>
        </p:spPr>
      </p:pic>
      <p:pic>
        <p:nvPicPr>
          <p:cNvPr id="397" name="object 39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883303" y="4268413"/>
            <a:ext cx="66954" cy="113007"/>
          </a:xfrm>
          <a:prstGeom prst="rect">
            <a:avLst/>
          </a:prstGeom>
        </p:spPr>
      </p:pic>
      <p:grpSp>
        <p:nvGrpSpPr>
          <p:cNvPr id="398" name="object 398"/>
          <p:cNvGrpSpPr/>
          <p:nvPr/>
        </p:nvGrpSpPr>
        <p:grpSpPr>
          <a:xfrm>
            <a:off x="9745595" y="4090191"/>
            <a:ext cx="61594" cy="81915"/>
            <a:chOff x="9745595" y="4090191"/>
            <a:chExt cx="61594" cy="81915"/>
          </a:xfrm>
        </p:grpSpPr>
        <p:sp>
          <p:nvSpPr>
            <p:cNvPr id="399" name="object 399"/>
            <p:cNvSpPr/>
            <p:nvPr/>
          </p:nvSpPr>
          <p:spPr>
            <a:xfrm>
              <a:off x="9745595" y="4090191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589"/>
                  </a:moveTo>
                  <a:lnTo>
                    <a:pt x="61256" y="81589"/>
                  </a:lnTo>
                  <a:lnTo>
                    <a:pt x="61256" y="0"/>
                  </a:lnTo>
                  <a:lnTo>
                    <a:pt x="0" y="0"/>
                  </a:lnTo>
                  <a:lnTo>
                    <a:pt x="0" y="81589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0" name="object 400"/>
            <p:cNvSpPr/>
            <p:nvPr/>
          </p:nvSpPr>
          <p:spPr>
            <a:xfrm>
              <a:off x="9749868" y="4095237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1" name="object 401"/>
            <p:cNvSpPr/>
            <p:nvPr/>
          </p:nvSpPr>
          <p:spPr>
            <a:xfrm>
              <a:off x="9747019" y="4116658"/>
              <a:ext cx="58419" cy="3175"/>
            </a:xfrm>
            <a:custGeom>
              <a:avLst/>
              <a:gdLst/>
              <a:ahLst/>
              <a:cxnLst/>
              <a:rect l="l" t="t" r="r" b="b"/>
              <a:pathLst>
                <a:path w="58420" h="3175">
                  <a:moveTo>
                    <a:pt x="5840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58407" y="2856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2" name="object 402"/>
          <p:cNvGrpSpPr/>
          <p:nvPr/>
        </p:nvGrpSpPr>
        <p:grpSpPr>
          <a:xfrm>
            <a:off x="9607412" y="4090191"/>
            <a:ext cx="61594" cy="81915"/>
            <a:chOff x="9607412" y="4090191"/>
            <a:chExt cx="61594" cy="81915"/>
          </a:xfrm>
        </p:grpSpPr>
        <p:sp>
          <p:nvSpPr>
            <p:cNvPr id="403" name="object 403"/>
            <p:cNvSpPr/>
            <p:nvPr/>
          </p:nvSpPr>
          <p:spPr>
            <a:xfrm>
              <a:off x="9607412" y="4090191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589"/>
                  </a:moveTo>
                  <a:lnTo>
                    <a:pt x="61351" y="81589"/>
                  </a:lnTo>
                  <a:lnTo>
                    <a:pt x="61351" y="0"/>
                  </a:lnTo>
                  <a:lnTo>
                    <a:pt x="0" y="0"/>
                  </a:lnTo>
                  <a:lnTo>
                    <a:pt x="0" y="81589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4" name="object 404"/>
            <p:cNvSpPr/>
            <p:nvPr/>
          </p:nvSpPr>
          <p:spPr>
            <a:xfrm>
              <a:off x="9611685" y="4095237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5" name="object 405"/>
            <p:cNvSpPr/>
            <p:nvPr/>
          </p:nvSpPr>
          <p:spPr>
            <a:xfrm>
              <a:off x="9608836" y="4116658"/>
              <a:ext cx="59055" cy="3175"/>
            </a:xfrm>
            <a:custGeom>
              <a:avLst/>
              <a:gdLst/>
              <a:ahLst/>
              <a:cxnLst/>
              <a:rect l="l" t="t" r="r" b="b"/>
              <a:pathLst>
                <a:path w="59054" h="3175">
                  <a:moveTo>
                    <a:pt x="58502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58502" y="2856"/>
                  </a:lnTo>
                  <a:lnTo>
                    <a:pt x="58502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6" name="object 406"/>
          <p:cNvGrpSpPr/>
          <p:nvPr/>
        </p:nvGrpSpPr>
        <p:grpSpPr>
          <a:xfrm>
            <a:off x="9885392" y="4090191"/>
            <a:ext cx="62230" cy="81915"/>
            <a:chOff x="9885392" y="4090191"/>
            <a:chExt cx="62230" cy="81915"/>
          </a:xfrm>
        </p:grpSpPr>
        <p:sp>
          <p:nvSpPr>
            <p:cNvPr id="407" name="object 407"/>
            <p:cNvSpPr/>
            <p:nvPr/>
          </p:nvSpPr>
          <p:spPr>
            <a:xfrm>
              <a:off x="9885392" y="4090191"/>
              <a:ext cx="62230" cy="81915"/>
            </a:xfrm>
            <a:custGeom>
              <a:avLst/>
              <a:gdLst/>
              <a:ahLst/>
              <a:cxnLst/>
              <a:rect l="l" t="t" r="r" b="b"/>
              <a:pathLst>
                <a:path w="62229" h="81914">
                  <a:moveTo>
                    <a:pt x="0" y="81589"/>
                  </a:moveTo>
                  <a:lnTo>
                    <a:pt x="62016" y="81589"/>
                  </a:lnTo>
                  <a:lnTo>
                    <a:pt x="62016" y="0"/>
                  </a:lnTo>
                  <a:lnTo>
                    <a:pt x="0" y="0"/>
                  </a:lnTo>
                  <a:lnTo>
                    <a:pt x="0" y="81589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8" name="object 408"/>
            <p:cNvSpPr/>
            <p:nvPr/>
          </p:nvSpPr>
          <p:spPr>
            <a:xfrm>
              <a:off x="9890331" y="4095237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9" name="object 409"/>
            <p:cNvSpPr/>
            <p:nvPr/>
          </p:nvSpPr>
          <p:spPr>
            <a:xfrm>
              <a:off x="9886817" y="4116658"/>
              <a:ext cx="59690" cy="3175"/>
            </a:xfrm>
            <a:custGeom>
              <a:avLst/>
              <a:gdLst/>
              <a:ahLst/>
              <a:cxnLst/>
              <a:rect l="l" t="t" r="r" b="b"/>
              <a:pathLst>
                <a:path w="59690" h="3175">
                  <a:moveTo>
                    <a:pt x="59167" y="0"/>
                  </a:moveTo>
                  <a:lnTo>
                    <a:pt x="0" y="0"/>
                  </a:lnTo>
                  <a:lnTo>
                    <a:pt x="0" y="2856"/>
                  </a:lnTo>
                  <a:lnTo>
                    <a:pt x="59167" y="2856"/>
                  </a:lnTo>
                  <a:lnTo>
                    <a:pt x="5916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0" name="object 410"/>
          <p:cNvGrpSpPr/>
          <p:nvPr/>
        </p:nvGrpSpPr>
        <p:grpSpPr>
          <a:xfrm>
            <a:off x="9745595" y="3912064"/>
            <a:ext cx="61594" cy="81915"/>
            <a:chOff x="9745595" y="3912064"/>
            <a:chExt cx="61594" cy="81915"/>
          </a:xfrm>
        </p:grpSpPr>
        <p:sp>
          <p:nvSpPr>
            <p:cNvPr id="411" name="object 411"/>
            <p:cNvSpPr/>
            <p:nvPr/>
          </p:nvSpPr>
          <p:spPr>
            <a:xfrm>
              <a:off x="9745595" y="3912064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494"/>
                  </a:moveTo>
                  <a:lnTo>
                    <a:pt x="61256" y="81494"/>
                  </a:lnTo>
                  <a:lnTo>
                    <a:pt x="61256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2" name="object 412"/>
            <p:cNvSpPr/>
            <p:nvPr/>
          </p:nvSpPr>
          <p:spPr>
            <a:xfrm>
              <a:off x="9749868" y="3917014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3" name="object 413"/>
            <p:cNvSpPr/>
            <p:nvPr/>
          </p:nvSpPr>
          <p:spPr>
            <a:xfrm>
              <a:off x="9747019" y="3938531"/>
              <a:ext cx="58419" cy="3810"/>
            </a:xfrm>
            <a:custGeom>
              <a:avLst/>
              <a:gdLst/>
              <a:ahLst/>
              <a:cxnLst/>
              <a:rect l="l" t="t" r="r" b="b"/>
              <a:pathLst>
                <a:path w="58420" h="3810">
                  <a:moveTo>
                    <a:pt x="58407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8407" y="3522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4" name="object 414"/>
          <p:cNvGrpSpPr/>
          <p:nvPr/>
        </p:nvGrpSpPr>
        <p:grpSpPr>
          <a:xfrm>
            <a:off x="9607412" y="3912064"/>
            <a:ext cx="61594" cy="81915"/>
            <a:chOff x="9607412" y="3912064"/>
            <a:chExt cx="61594" cy="81915"/>
          </a:xfrm>
        </p:grpSpPr>
        <p:sp>
          <p:nvSpPr>
            <p:cNvPr id="415" name="object 415"/>
            <p:cNvSpPr/>
            <p:nvPr/>
          </p:nvSpPr>
          <p:spPr>
            <a:xfrm>
              <a:off x="9607412" y="3912064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494"/>
                  </a:moveTo>
                  <a:lnTo>
                    <a:pt x="61351" y="81494"/>
                  </a:lnTo>
                  <a:lnTo>
                    <a:pt x="61351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6" name="object 416"/>
            <p:cNvSpPr/>
            <p:nvPr/>
          </p:nvSpPr>
          <p:spPr>
            <a:xfrm>
              <a:off x="9611685" y="3917014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7" name="object 417"/>
            <p:cNvSpPr/>
            <p:nvPr/>
          </p:nvSpPr>
          <p:spPr>
            <a:xfrm>
              <a:off x="9608836" y="3938531"/>
              <a:ext cx="59055" cy="3810"/>
            </a:xfrm>
            <a:custGeom>
              <a:avLst/>
              <a:gdLst/>
              <a:ahLst/>
              <a:cxnLst/>
              <a:rect l="l" t="t" r="r" b="b"/>
              <a:pathLst>
                <a:path w="59054" h="3810">
                  <a:moveTo>
                    <a:pt x="58502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8502" y="3522"/>
                  </a:lnTo>
                  <a:lnTo>
                    <a:pt x="58502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8" name="object 418"/>
          <p:cNvGrpSpPr/>
          <p:nvPr/>
        </p:nvGrpSpPr>
        <p:grpSpPr>
          <a:xfrm>
            <a:off x="9885392" y="3912064"/>
            <a:ext cx="62230" cy="81915"/>
            <a:chOff x="9885392" y="3912064"/>
            <a:chExt cx="62230" cy="81915"/>
          </a:xfrm>
        </p:grpSpPr>
        <p:sp>
          <p:nvSpPr>
            <p:cNvPr id="419" name="object 419"/>
            <p:cNvSpPr/>
            <p:nvPr/>
          </p:nvSpPr>
          <p:spPr>
            <a:xfrm>
              <a:off x="9885392" y="3912064"/>
              <a:ext cx="62230" cy="81915"/>
            </a:xfrm>
            <a:custGeom>
              <a:avLst/>
              <a:gdLst/>
              <a:ahLst/>
              <a:cxnLst/>
              <a:rect l="l" t="t" r="r" b="b"/>
              <a:pathLst>
                <a:path w="62229" h="81914">
                  <a:moveTo>
                    <a:pt x="0" y="81494"/>
                  </a:moveTo>
                  <a:lnTo>
                    <a:pt x="62016" y="81494"/>
                  </a:lnTo>
                  <a:lnTo>
                    <a:pt x="62016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0" name="object 420"/>
            <p:cNvSpPr/>
            <p:nvPr/>
          </p:nvSpPr>
          <p:spPr>
            <a:xfrm>
              <a:off x="9890331" y="3917015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1" name="object 421"/>
            <p:cNvSpPr/>
            <p:nvPr/>
          </p:nvSpPr>
          <p:spPr>
            <a:xfrm>
              <a:off x="9886817" y="3938531"/>
              <a:ext cx="59690" cy="3810"/>
            </a:xfrm>
            <a:custGeom>
              <a:avLst/>
              <a:gdLst/>
              <a:ahLst/>
              <a:cxnLst/>
              <a:rect l="l" t="t" r="r" b="b"/>
              <a:pathLst>
                <a:path w="59690" h="3810">
                  <a:moveTo>
                    <a:pt x="59167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9167" y="3522"/>
                  </a:lnTo>
                  <a:lnTo>
                    <a:pt x="5916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2" name="object 422"/>
          <p:cNvGrpSpPr/>
          <p:nvPr/>
        </p:nvGrpSpPr>
        <p:grpSpPr>
          <a:xfrm>
            <a:off x="9745595" y="3734508"/>
            <a:ext cx="61594" cy="81915"/>
            <a:chOff x="9745595" y="3734508"/>
            <a:chExt cx="61594" cy="81915"/>
          </a:xfrm>
        </p:grpSpPr>
        <p:sp>
          <p:nvSpPr>
            <p:cNvPr id="423" name="object 423"/>
            <p:cNvSpPr/>
            <p:nvPr/>
          </p:nvSpPr>
          <p:spPr>
            <a:xfrm>
              <a:off x="9745595" y="3734508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589"/>
                  </a:moveTo>
                  <a:lnTo>
                    <a:pt x="61256" y="81589"/>
                  </a:lnTo>
                  <a:lnTo>
                    <a:pt x="61256" y="0"/>
                  </a:lnTo>
                  <a:lnTo>
                    <a:pt x="0" y="0"/>
                  </a:lnTo>
                  <a:lnTo>
                    <a:pt x="0" y="81589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4" name="object 424"/>
            <p:cNvSpPr/>
            <p:nvPr/>
          </p:nvSpPr>
          <p:spPr>
            <a:xfrm>
              <a:off x="9749868" y="3738793"/>
              <a:ext cx="53340" cy="77470"/>
            </a:xfrm>
            <a:custGeom>
              <a:avLst/>
              <a:gdLst/>
              <a:ahLst/>
              <a:cxnLst/>
              <a:rect l="l" t="t" r="r" b="b"/>
              <a:pathLst>
                <a:path w="53340" h="77470">
                  <a:moveTo>
                    <a:pt x="0" y="77305"/>
                  </a:moveTo>
                  <a:lnTo>
                    <a:pt x="52803" y="77305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7305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5" name="object 425"/>
            <p:cNvSpPr/>
            <p:nvPr/>
          </p:nvSpPr>
          <p:spPr>
            <a:xfrm>
              <a:off x="9747019" y="3760309"/>
              <a:ext cx="58419" cy="3810"/>
            </a:xfrm>
            <a:custGeom>
              <a:avLst/>
              <a:gdLst/>
              <a:ahLst/>
              <a:cxnLst/>
              <a:rect l="l" t="t" r="r" b="b"/>
              <a:pathLst>
                <a:path w="58420" h="3810">
                  <a:moveTo>
                    <a:pt x="58407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8407" y="3522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6" name="object 426"/>
          <p:cNvGrpSpPr/>
          <p:nvPr/>
        </p:nvGrpSpPr>
        <p:grpSpPr>
          <a:xfrm>
            <a:off x="9607412" y="3734508"/>
            <a:ext cx="61594" cy="81915"/>
            <a:chOff x="9607412" y="3734508"/>
            <a:chExt cx="61594" cy="81915"/>
          </a:xfrm>
        </p:grpSpPr>
        <p:sp>
          <p:nvSpPr>
            <p:cNvPr id="427" name="object 427"/>
            <p:cNvSpPr/>
            <p:nvPr/>
          </p:nvSpPr>
          <p:spPr>
            <a:xfrm>
              <a:off x="9607412" y="3734508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589"/>
                  </a:moveTo>
                  <a:lnTo>
                    <a:pt x="61351" y="81589"/>
                  </a:lnTo>
                  <a:lnTo>
                    <a:pt x="61351" y="0"/>
                  </a:lnTo>
                  <a:lnTo>
                    <a:pt x="0" y="0"/>
                  </a:lnTo>
                  <a:lnTo>
                    <a:pt x="0" y="81589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8" name="object 428"/>
            <p:cNvSpPr/>
            <p:nvPr/>
          </p:nvSpPr>
          <p:spPr>
            <a:xfrm>
              <a:off x="9611685" y="3738793"/>
              <a:ext cx="53340" cy="77470"/>
            </a:xfrm>
            <a:custGeom>
              <a:avLst/>
              <a:gdLst/>
              <a:ahLst/>
              <a:cxnLst/>
              <a:rect l="l" t="t" r="r" b="b"/>
              <a:pathLst>
                <a:path w="53340" h="77470">
                  <a:moveTo>
                    <a:pt x="0" y="77305"/>
                  </a:moveTo>
                  <a:lnTo>
                    <a:pt x="52803" y="77305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7305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9" name="object 429"/>
            <p:cNvSpPr/>
            <p:nvPr/>
          </p:nvSpPr>
          <p:spPr>
            <a:xfrm>
              <a:off x="9608836" y="3760309"/>
              <a:ext cx="59055" cy="3810"/>
            </a:xfrm>
            <a:custGeom>
              <a:avLst/>
              <a:gdLst/>
              <a:ahLst/>
              <a:cxnLst/>
              <a:rect l="l" t="t" r="r" b="b"/>
              <a:pathLst>
                <a:path w="59054" h="3810">
                  <a:moveTo>
                    <a:pt x="58502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8502" y="3522"/>
                  </a:lnTo>
                  <a:lnTo>
                    <a:pt x="58502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0" name="object 430"/>
          <p:cNvGrpSpPr/>
          <p:nvPr/>
        </p:nvGrpSpPr>
        <p:grpSpPr>
          <a:xfrm>
            <a:off x="9885392" y="3734508"/>
            <a:ext cx="62230" cy="81915"/>
            <a:chOff x="9885392" y="3734508"/>
            <a:chExt cx="62230" cy="81915"/>
          </a:xfrm>
        </p:grpSpPr>
        <p:sp>
          <p:nvSpPr>
            <p:cNvPr id="431" name="object 431"/>
            <p:cNvSpPr/>
            <p:nvPr/>
          </p:nvSpPr>
          <p:spPr>
            <a:xfrm>
              <a:off x="9885392" y="3734508"/>
              <a:ext cx="62230" cy="81915"/>
            </a:xfrm>
            <a:custGeom>
              <a:avLst/>
              <a:gdLst/>
              <a:ahLst/>
              <a:cxnLst/>
              <a:rect l="l" t="t" r="r" b="b"/>
              <a:pathLst>
                <a:path w="62229" h="81914">
                  <a:moveTo>
                    <a:pt x="0" y="81589"/>
                  </a:moveTo>
                  <a:lnTo>
                    <a:pt x="62016" y="81589"/>
                  </a:lnTo>
                  <a:lnTo>
                    <a:pt x="62016" y="0"/>
                  </a:lnTo>
                  <a:lnTo>
                    <a:pt x="0" y="0"/>
                  </a:lnTo>
                  <a:lnTo>
                    <a:pt x="0" y="81589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2" name="object 432"/>
            <p:cNvSpPr/>
            <p:nvPr/>
          </p:nvSpPr>
          <p:spPr>
            <a:xfrm>
              <a:off x="9890331" y="3738793"/>
              <a:ext cx="53340" cy="77470"/>
            </a:xfrm>
            <a:custGeom>
              <a:avLst/>
              <a:gdLst/>
              <a:ahLst/>
              <a:cxnLst/>
              <a:rect l="l" t="t" r="r" b="b"/>
              <a:pathLst>
                <a:path w="53340" h="77470">
                  <a:moveTo>
                    <a:pt x="0" y="77305"/>
                  </a:moveTo>
                  <a:lnTo>
                    <a:pt x="52803" y="77305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7305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3" name="object 433"/>
            <p:cNvSpPr/>
            <p:nvPr/>
          </p:nvSpPr>
          <p:spPr>
            <a:xfrm>
              <a:off x="9886817" y="3760309"/>
              <a:ext cx="59690" cy="3810"/>
            </a:xfrm>
            <a:custGeom>
              <a:avLst/>
              <a:gdLst/>
              <a:ahLst/>
              <a:cxnLst/>
              <a:rect l="l" t="t" r="r" b="b"/>
              <a:pathLst>
                <a:path w="59690" h="3810">
                  <a:moveTo>
                    <a:pt x="59167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9167" y="3522"/>
                  </a:lnTo>
                  <a:lnTo>
                    <a:pt x="5916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4" name="object 434"/>
          <p:cNvGrpSpPr/>
          <p:nvPr/>
        </p:nvGrpSpPr>
        <p:grpSpPr>
          <a:xfrm>
            <a:off x="9745595" y="3556381"/>
            <a:ext cx="61594" cy="81915"/>
            <a:chOff x="9745595" y="3556381"/>
            <a:chExt cx="61594" cy="81915"/>
          </a:xfrm>
        </p:grpSpPr>
        <p:sp>
          <p:nvSpPr>
            <p:cNvPr id="435" name="object 435"/>
            <p:cNvSpPr/>
            <p:nvPr/>
          </p:nvSpPr>
          <p:spPr>
            <a:xfrm>
              <a:off x="9745595" y="3556381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494"/>
                  </a:moveTo>
                  <a:lnTo>
                    <a:pt x="61256" y="81494"/>
                  </a:lnTo>
                  <a:lnTo>
                    <a:pt x="61256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6" name="object 436"/>
            <p:cNvSpPr/>
            <p:nvPr/>
          </p:nvSpPr>
          <p:spPr>
            <a:xfrm>
              <a:off x="9749868" y="3561332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7" name="object 437"/>
            <p:cNvSpPr/>
            <p:nvPr/>
          </p:nvSpPr>
          <p:spPr>
            <a:xfrm>
              <a:off x="9747019" y="3582848"/>
              <a:ext cx="58419" cy="3175"/>
            </a:xfrm>
            <a:custGeom>
              <a:avLst/>
              <a:gdLst/>
              <a:ahLst/>
              <a:cxnLst/>
              <a:rect l="l" t="t" r="r" b="b"/>
              <a:pathLst>
                <a:path w="58420" h="3175">
                  <a:moveTo>
                    <a:pt x="58407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58407" y="2760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8" name="object 438"/>
          <p:cNvGrpSpPr/>
          <p:nvPr/>
        </p:nvGrpSpPr>
        <p:grpSpPr>
          <a:xfrm>
            <a:off x="9607412" y="3556381"/>
            <a:ext cx="61594" cy="81915"/>
            <a:chOff x="9607412" y="3556381"/>
            <a:chExt cx="61594" cy="81915"/>
          </a:xfrm>
        </p:grpSpPr>
        <p:sp>
          <p:nvSpPr>
            <p:cNvPr id="439" name="object 439"/>
            <p:cNvSpPr/>
            <p:nvPr/>
          </p:nvSpPr>
          <p:spPr>
            <a:xfrm>
              <a:off x="9607412" y="3556381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494"/>
                  </a:moveTo>
                  <a:lnTo>
                    <a:pt x="61351" y="81494"/>
                  </a:lnTo>
                  <a:lnTo>
                    <a:pt x="61351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0" name="object 440"/>
            <p:cNvSpPr/>
            <p:nvPr/>
          </p:nvSpPr>
          <p:spPr>
            <a:xfrm>
              <a:off x="9611685" y="3561332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1" name="object 441"/>
            <p:cNvSpPr/>
            <p:nvPr/>
          </p:nvSpPr>
          <p:spPr>
            <a:xfrm>
              <a:off x="9608836" y="3582848"/>
              <a:ext cx="59055" cy="3175"/>
            </a:xfrm>
            <a:custGeom>
              <a:avLst/>
              <a:gdLst/>
              <a:ahLst/>
              <a:cxnLst/>
              <a:rect l="l" t="t" r="r" b="b"/>
              <a:pathLst>
                <a:path w="59054" h="3175">
                  <a:moveTo>
                    <a:pt x="58502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58502" y="2760"/>
                  </a:lnTo>
                  <a:lnTo>
                    <a:pt x="58502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2" name="object 442"/>
          <p:cNvGrpSpPr/>
          <p:nvPr/>
        </p:nvGrpSpPr>
        <p:grpSpPr>
          <a:xfrm>
            <a:off x="9885392" y="3556381"/>
            <a:ext cx="62230" cy="81915"/>
            <a:chOff x="9885392" y="3556381"/>
            <a:chExt cx="62230" cy="81915"/>
          </a:xfrm>
        </p:grpSpPr>
        <p:sp>
          <p:nvSpPr>
            <p:cNvPr id="443" name="object 443"/>
            <p:cNvSpPr/>
            <p:nvPr/>
          </p:nvSpPr>
          <p:spPr>
            <a:xfrm>
              <a:off x="9885392" y="3556381"/>
              <a:ext cx="62230" cy="81915"/>
            </a:xfrm>
            <a:custGeom>
              <a:avLst/>
              <a:gdLst/>
              <a:ahLst/>
              <a:cxnLst/>
              <a:rect l="l" t="t" r="r" b="b"/>
              <a:pathLst>
                <a:path w="62229" h="81914">
                  <a:moveTo>
                    <a:pt x="0" y="81494"/>
                  </a:moveTo>
                  <a:lnTo>
                    <a:pt x="62016" y="81494"/>
                  </a:lnTo>
                  <a:lnTo>
                    <a:pt x="62016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4" name="object 444"/>
            <p:cNvSpPr/>
            <p:nvPr/>
          </p:nvSpPr>
          <p:spPr>
            <a:xfrm>
              <a:off x="9890331" y="3561332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5" name="object 445"/>
            <p:cNvSpPr/>
            <p:nvPr/>
          </p:nvSpPr>
          <p:spPr>
            <a:xfrm>
              <a:off x="9886817" y="3582848"/>
              <a:ext cx="59690" cy="3175"/>
            </a:xfrm>
            <a:custGeom>
              <a:avLst/>
              <a:gdLst/>
              <a:ahLst/>
              <a:cxnLst/>
              <a:rect l="l" t="t" r="r" b="b"/>
              <a:pathLst>
                <a:path w="59690" h="3175">
                  <a:moveTo>
                    <a:pt x="59167" y="0"/>
                  </a:moveTo>
                  <a:lnTo>
                    <a:pt x="0" y="0"/>
                  </a:lnTo>
                  <a:lnTo>
                    <a:pt x="0" y="2760"/>
                  </a:lnTo>
                  <a:lnTo>
                    <a:pt x="59167" y="2760"/>
                  </a:lnTo>
                  <a:lnTo>
                    <a:pt x="5916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6" name="object 446"/>
          <p:cNvGrpSpPr/>
          <p:nvPr/>
        </p:nvGrpSpPr>
        <p:grpSpPr>
          <a:xfrm>
            <a:off x="9745595" y="3378159"/>
            <a:ext cx="61594" cy="81915"/>
            <a:chOff x="9745595" y="3378159"/>
            <a:chExt cx="61594" cy="81915"/>
          </a:xfrm>
        </p:grpSpPr>
        <p:sp>
          <p:nvSpPr>
            <p:cNvPr id="447" name="object 447"/>
            <p:cNvSpPr/>
            <p:nvPr/>
          </p:nvSpPr>
          <p:spPr>
            <a:xfrm>
              <a:off x="9745595" y="3378159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494"/>
                  </a:moveTo>
                  <a:lnTo>
                    <a:pt x="61256" y="81494"/>
                  </a:lnTo>
                  <a:lnTo>
                    <a:pt x="61256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8" name="object 448"/>
            <p:cNvSpPr/>
            <p:nvPr/>
          </p:nvSpPr>
          <p:spPr>
            <a:xfrm>
              <a:off x="9749868" y="3383110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9" name="object 449"/>
            <p:cNvSpPr/>
            <p:nvPr/>
          </p:nvSpPr>
          <p:spPr>
            <a:xfrm>
              <a:off x="9747019" y="3404626"/>
              <a:ext cx="58419" cy="3810"/>
            </a:xfrm>
            <a:custGeom>
              <a:avLst/>
              <a:gdLst/>
              <a:ahLst/>
              <a:cxnLst/>
              <a:rect l="l" t="t" r="r" b="b"/>
              <a:pathLst>
                <a:path w="58420" h="3810">
                  <a:moveTo>
                    <a:pt x="58407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8407" y="3522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0" name="object 450"/>
          <p:cNvGrpSpPr/>
          <p:nvPr/>
        </p:nvGrpSpPr>
        <p:grpSpPr>
          <a:xfrm>
            <a:off x="9607412" y="3378159"/>
            <a:ext cx="61594" cy="81915"/>
            <a:chOff x="9607412" y="3378159"/>
            <a:chExt cx="61594" cy="81915"/>
          </a:xfrm>
        </p:grpSpPr>
        <p:sp>
          <p:nvSpPr>
            <p:cNvPr id="451" name="object 451"/>
            <p:cNvSpPr/>
            <p:nvPr/>
          </p:nvSpPr>
          <p:spPr>
            <a:xfrm>
              <a:off x="9607412" y="3378159"/>
              <a:ext cx="61594" cy="81915"/>
            </a:xfrm>
            <a:custGeom>
              <a:avLst/>
              <a:gdLst/>
              <a:ahLst/>
              <a:cxnLst/>
              <a:rect l="l" t="t" r="r" b="b"/>
              <a:pathLst>
                <a:path w="61595" h="81914">
                  <a:moveTo>
                    <a:pt x="0" y="81494"/>
                  </a:moveTo>
                  <a:lnTo>
                    <a:pt x="61351" y="81494"/>
                  </a:lnTo>
                  <a:lnTo>
                    <a:pt x="61351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2" name="object 452"/>
            <p:cNvSpPr/>
            <p:nvPr/>
          </p:nvSpPr>
          <p:spPr>
            <a:xfrm>
              <a:off x="9611685" y="3383110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3" name="object 453"/>
            <p:cNvSpPr/>
            <p:nvPr/>
          </p:nvSpPr>
          <p:spPr>
            <a:xfrm>
              <a:off x="9608836" y="3404626"/>
              <a:ext cx="59055" cy="3810"/>
            </a:xfrm>
            <a:custGeom>
              <a:avLst/>
              <a:gdLst/>
              <a:ahLst/>
              <a:cxnLst/>
              <a:rect l="l" t="t" r="r" b="b"/>
              <a:pathLst>
                <a:path w="59054" h="3810">
                  <a:moveTo>
                    <a:pt x="58502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8502" y="3522"/>
                  </a:lnTo>
                  <a:lnTo>
                    <a:pt x="58502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4" name="object 454"/>
          <p:cNvGrpSpPr/>
          <p:nvPr/>
        </p:nvGrpSpPr>
        <p:grpSpPr>
          <a:xfrm>
            <a:off x="9885392" y="3378159"/>
            <a:ext cx="62230" cy="81915"/>
            <a:chOff x="9885392" y="3378159"/>
            <a:chExt cx="62230" cy="81915"/>
          </a:xfrm>
        </p:grpSpPr>
        <p:sp>
          <p:nvSpPr>
            <p:cNvPr id="455" name="object 455"/>
            <p:cNvSpPr/>
            <p:nvPr/>
          </p:nvSpPr>
          <p:spPr>
            <a:xfrm>
              <a:off x="9885392" y="3378159"/>
              <a:ext cx="62230" cy="81915"/>
            </a:xfrm>
            <a:custGeom>
              <a:avLst/>
              <a:gdLst/>
              <a:ahLst/>
              <a:cxnLst/>
              <a:rect l="l" t="t" r="r" b="b"/>
              <a:pathLst>
                <a:path w="62229" h="81914">
                  <a:moveTo>
                    <a:pt x="0" y="81494"/>
                  </a:moveTo>
                  <a:lnTo>
                    <a:pt x="62016" y="81494"/>
                  </a:lnTo>
                  <a:lnTo>
                    <a:pt x="62016" y="0"/>
                  </a:lnTo>
                  <a:lnTo>
                    <a:pt x="0" y="0"/>
                  </a:lnTo>
                  <a:lnTo>
                    <a:pt x="0" y="81494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6" name="object 456"/>
            <p:cNvSpPr/>
            <p:nvPr/>
          </p:nvSpPr>
          <p:spPr>
            <a:xfrm>
              <a:off x="9890331" y="3383110"/>
              <a:ext cx="53340" cy="76835"/>
            </a:xfrm>
            <a:custGeom>
              <a:avLst/>
              <a:gdLst/>
              <a:ahLst/>
              <a:cxnLst/>
              <a:rect l="l" t="t" r="r" b="b"/>
              <a:pathLst>
                <a:path w="53340" h="76835">
                  <a:moveTo>
                    <a:pt x="0" y="76544"/>
                  </a:moveTo>
                  <a:lnTo>
                    <a:pt x="52803" y="76544"/>
                  </a:lnTo>
                  <a:lnTo>
                    <a:pt x="52803" y="0"/>
                  </a:lnTo>
                  <a:lnTo>
                    <a:pt x="0" y="0"/>
                  </a:lnTo>
                  <a:lnTo>
                    <a:pt x="0" y="76544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7" name="object 457"/>
            <p:cNvSpPr/>
            <p:nvPr/>
          </p:nvSpPr>
          <p:spPr>
            <a:xfrm>
              <a:off x="9886817" y="3404626"/>
              <a:ext cx="59690" cy="3810"/>
            </a:xfrm>
            <a:custGeom>
              <a:avLst/>
              <a:gdLst/>
              <a:ahLst/>
              <a:cxnLst/>
              <a:rect l="l" t="t" r="r" b="b"/>
              <a:pathLst>
                <a:path w="59690" h="3810">
                  <a:moveTo>
                    <a:pt x="59167" y="0"/>
                  </a:moveTo>
                  <a:lnTo>
                    <a:pt x="0" y="0"/>
                  </a:lnTo>
                  <a:lnTo>
                    <a:pt x="0" y="3522"/>
                  </a:lnTo>
                  <a:lnTo>
                    <a:pt x="59167" y="3522"/>
                  </a:lnTo>
                  <a:lnTo>
                    <a:pt x="5916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58" name="object 45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307968" y="4268413"/>
            <a:ext cx="66954" cy="113007"/>
          </a:xfrm>
          <a:prstGeom prst="rect">
            <a:avLst/>
          </a:prstGeom>
        </p:spPr>
      </p:pic>
      <p:pic>
        <p:nvPicPr>
          <p:cNvPr id="459" name="object 459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447576" y="4268413"/>
            <a:ext cx="67239" cy="113007"/>
          </a:xfrm>
          <a:prstGeom prst="rect">
            <a:avLst/>
          </a:prstGeom>
        </p:spPr>
      </p:pic>
      <p:grpSp>
        <p:nvGrpSpPr>
          <p:cNvPr id="460" name="object 460"/>
          <p:cNvGrpSpPr/>
          <p:nvPr/>
        </p:nvGrpSpPr>
        <p:grpSpPr>
          <a:xfrm>
            <a:off x="9241773" y="4687702"/>
            <a:ext cx="67310" cy="113664"/>
            <a:chOff x="9241773" y="4687702"/>
            <a:chExt cx="67310" cy="113664"/>
          </a:xfrm>
        </p:grpSpPr>
        <p:sp>
          <p:nvSpPr>
            <p:cNvPr id="461" name="object 461"/>
            <p:cNvSpPr/>
            <p:nvPr/>
          </p:nvSpPr>
          <p:spPr>
            <a:xfrm>
              <a:off x="9244622" y="4687702"/>
              <a:ext cx="61594" cy="113664"/>
            </a:xfrm>
            <a:custGeom>
              <a:avLst/>
              <a:gdLst/>
              <a:ahLst/>
              <a:cxnLst/>
              <a:rect l="l" t="t" r="r" b="b"/>
              <a:pathLst>
                <a:path w="61595" h="113664">
                  <a:moveTo>
                    <a:pt x="61256" y="0"/>
                  </a:moveTo>
                  <a:lnTo>
                    <a:pt x="0" y="0"/>
                  </a:lnTo>
                  <a:lnTo>
                    <a:pt x="0" y="113207"/>
                  </a:lnTo>
                  <a:lnTo>
                    <a:pt x="61256" y="113207"/>
                  </a:lnTo>
                  <a:lnTo>
                    <a:pt x="61256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2" name="object 462"/>
            <p:cNvSpPr/>
            <p:nvPr/>
          </p:nvSpPr>
          <p:spPr>
            <a:xfrm>
              <a:off x="9248800" y="4692186"/>
              <a:ext cx="53340" cy="104139"/>
            </a:xfrm>
            <a:custGeom>
              <a:avLst/>
              <a:gdLst/>
              <a:ahLst/>
              <a:cxnLst/>
              <a:rect l="l" t="t" r="r" b="b"/>
              <a:pathLst>
                <a:path w="53340" h="104139">
                  <a:moveTo>
                    <a:pt x="52803" y="0"/>
                  </a:moveTo>
                  <a:lnTo>
                    <a:pt x="0" y="0"/>
                  </a:lnTo>
                  <a:lnTo>
                    <a:pt x="0" y="103753"/>
                  </a:lnTo>
                  <a:lnTo>
                    <a:pt x="52803" y="103753"/>
                  </a:lnTo>
                  <a:lnTo>
                    <a:pt x="52803" y="0"/>
                  </a:lnTo>
                  <a:close/>
                </a:path>
              </a:pathLst>
            </a:custGeom>
            <a:solidFill>
              <a:srgbClr val="3A9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3" name="object 463"/>
            <p:cNvSpPr/>
            <p:nvPr/>
          </p:nvSpPr>
          <p:spPr>
            <a:xfrm>
              <a:off x="9241773" y="4795939"/>
              <a:ext cx="67310" cy="5080"/>
            </a:xfrm>
            <a:custGeom>
              <a:avLst/>
              <a:gdLst/>
              <a:ahLst/>
              <a:cxnLst/>
              <a:rect l="l" t="t" r="r" b="b"/>
              <a:pathLst>
                <a:path w="67309" h="5079">
                  <a:moveTo>
                    <a:pt x="66954" y="0"/>
                  </a:moveTo>
                  <a:lnTo>
                    <a:pt x="0" y="0"/>
                  </a:lnTo>
                  <a:lnTo>
                    <a:pt x="0" y="4969"/>
                  </a:lnTo>
                  <a:lnTo>
                    <a:pt x="66954" y="4969"/>
                  </a:lnTo>
                  <a:lnTo>
                    <a:pt x="66954" y="0"/>
                  </a:lnTo>
                  <a:close/>
                </a:path>
              </a:pathLst>
            </a:custGeom>
            <a:solidFill>
              <a:srgbClr val="F79F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4" name="object 464"/>
            <p:cNvSpPr/>
            <p:nvPr/>
          </p:nvSpPr>
          <p:spPr>
            <a:xfrm>
              <a:off x="9246046" y="4713464"/>
              <a:ext cx="58419" cy="3810"/>
            </a:xfrm>
            <a:custGeom>
              <a:avLst/>
              <a:gdLst/>
              <a:ahLst/>
              <a:cxnLst/>
              <a:rect l="l" t="t" r="r" b="b"/>
              <a:pathLst>
                <a:path w="58420" h="3810">
                  <a:moveTo>
                    <a:pt x="58407" y="0"/>
                  </a:moveTo>
                  <a:lnTo>
                    <a:pt x="0" y="0"/>
                  </a:lnTo>
                  <a:lnTo>
                    <a:pt x="0" y="3779"/>
                  </a:lnTo>
                  <a:lnTo>
                    <a:pt x="58407" y="3779"/>
                  </a:lnTo>
                  <a:lnTo>
                    <a:pt x="58407" y="0"/>
                  </a:lnTo>
                  <a:close/>
                </a:path>
              </a:pathLst>
            </a:custGeom>
            <a:solidFill>
              <a:srgbClr val="B37B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5" name="object 465"/>
          <p:cNvGrpSpPr/>
          <p:nvPr/>
        </p:nvGrpSpPr>
        <p:grpSpPr>
          <a:xfrm>
            <a:off x="9564485" y="4171781"/>
            <a:ext cx="432434" cy="97155"/>
            <a:chOff x="9564485" y="4171781"/>
            <a:chExt cx="432434" cy="97155"/>
          </a:xfrm>
        </p:grpSpPr>
        <p:sp>
          <p:nvSpPr>
            <p:cNvPr id="466" name="object 466"/>
            <p:cNvSpPr/>
            <p:nvPr/>
          </p:nvSpPr>
          <p:spPr>
            <a:xfrm>
              <a:off x="9564485" y="4171781"/>
              <a:ext cx="432434" cy="97155"/>
            </a:xfrm>
            <a:custGeom>
              <a:avLst/>
              <a:gdLst/>
              <a:ahLst/>
              <a:cxnLst/>
              <a:rect l="l" t="t" r="r" b="b"/>
              <a:pathLst>
                <a:path w="432434" h="97154">
                  <a:moveTo>
                    <a:pt x="432213" y="0"/>
                  </a:moveTo>
                  <a:lnTo>
                    <a:pt x="0" y="0"/>
                  </a:lnTo>
                  <a:lnTo>
                    <a:pt x="0" y="96632"/>
                  </a:lnTo>
                  <a:lnTo>
                    <a:pt x="432213" y="96632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7" name="object 467"/>
            <p:cNvSpPr/>
            <p:nvPr/>
          </p:nvSpPr>
          <p:spPr>
            <a:xfrm>
              <a:off x="9564485" y="4262796"/>
              <a:ext cx="432434" cy="5715"/>
            </a:xfrm>
            <a:custGeom>
              <a:avLst/>
              <a:gdLst/>
              <a:ahLst/>
              <a:cxnLst/>
              <a:rect l="l" t="t" r="r" b="b"/>
              <a:pathLst>
                <a:path w="432434" h="5714">
                  <a:moveTo>
                    <a:pt x="432213" y="0"/>
                  </a:moveTo>
                  <a:lnTo>
                    <a:pt x="0" y="0"/>
                  </a:lnTo>
                  <a:lnTo>
                    <a:pt x="0" y="5617"/>
                  </a:lnTo>
                  <a:lnTo>
                    <a:pt x="432213" y="5617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68" name="object 468"/>
          <p:cNvGrpSpPr/>
          <p:nvPr/>
        </p:nvGrpSpPr>
        <p:grpSpPr>
          <a:xfrm>
            <a:off x="9564485" y="3993559"/>
            <a:ext cx="432434" cy="97155"/>
            <a:chOff x="9564485" y="3993559"/>
            <a:chExt cx="432434" cy="97155"/>
          </a:xfrm>
        </p:grpSpPr>
        <p:sp>
          <p:nvSpPr>
            <p:cNvPr id="469" name="object 469"/>
            <p:cNvSpPr/>
            <p:nvPr/>
          </p:nvSpPr>
          <p:spPr>
            <a:xfrm>
              <a:off x="9564485" y="3993559"/>
              <a:ext cx="432434" cy="97155"/>
            </a:xfrm>
            <a:custGeom>
              <a:avLst/>
              <a:gdLst/>
              <a:ahLst/>
              <a:cxnLst/>
              <a:rect l="l" t="t" r="r" b="b"/>
              <a:pathLst>
                <a:path w="432434" h="97154">
                  <a:moveTo>
                    <a:pt x="432213" y="0"/>
                  </a:moveTo>
                  <a:lnTo>
                    <a:pt x="0" y="0"/>
                  </a:lnTo>
                  <a:lnTo>
                    <a:pt x="0" y="96632"/>
                  </a:lnTo>
                  <a:lnTo>
                    <a:pt x="432213" y="96632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0" name="object 470"/>
            <p:cNvSpPr/>
            <p:nvPr/>
          </p:nvSpPr>
          <p:spPr>
            <a:xfrm>
              <a:off x="9564485" y="4084574"/>
              <a:ext cx="432434" cy="5715"/>
            </a:xfrm>
            <a:custGeom>
              <a:avLst/>
              <a:gdLst/>
              <a:ahLst/>
              <a:cxnLst/>
              <a:rect l="l" t="t" r="r" b="b"/>
              <a:pathLst>
                <a:path w="432434" h="5714">
                  <a:moveTo>
                    <a:pt x="432213" y="0"/>
                  </a:moveTo>
                  <a:lnTo>
                    <a:pt x="0" y="0"/>
                  </a:lnTo>
                  <a:lnTo>
                    <a:pt x="0" y="5617"/>
                  </a:lnTo>
                  <a:lnTo>
                    <a:pt x="432213" y="5617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1" name="object 471"/>
          <p:cNvGrpSpPr/>
          <p:nvPr/>
        </p:nvGrpSpPr>
        <p:grpSpPr>
          <a:xfrm>
            <a:off x="9564485" y="3816098"/>
            <a:ext cx="432434" cy="96520"/>
            <a:chOff x="9564485" y="3816098"/>
            <a:chExt cx="432434" cy="96520"/>
          </a:xfrm>
        </p:grpSpPr>
        <p:sp>
          <p:nvSpPr>
            <p:cNvPr id="472" name="object 472"/>
            <p:cNvSpPr/>
            <p:nvPr/>
          </p:nvSpPr>
          <p:spPr>
            <a:xfrm>
              <a:off x="9564485" y="3816098"/>
              <a:ext cx="432434" cy="96520"/>
            </a:xfrm>
            <a:custGeom>
              <a:avLst/>
              <a:gdLst/>
              <a:ahLst/>
              <a:cxnLst/>
              <a:rect l="l" t="t" r="r" b="b"/>
              <a:pathLst>
                <a:path w="432434" h="96520">
                  <a:moveTo>
                    <a:pt x="432213" y="0"/>
                  </a:moveTo>
                  <a:lnTo>
                    <a:pt x="0" y="0"/>
                  </a:lnTo>
                  <a:lnTo>
                    <a:pt x="0" y="95965"/>
                  </a:lnTo>
                  <a:lnTo>
                    <a:pt x="432213" y="95965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3" name="object 473"/>
            <p:cNvSpPr/>
            <p:nvPr/>
          </p:nvSpPr>
          <p:spPr>
            <a:xfrm>
              <a:off x="9564485" y="3906352"/>
              <a:ext cx="432434" cy="5715"/>
            </a:xfrm>
            <a:custGeom>
              <a:avLst/>
              <a:gdLst/>
              <a:ahLst/>
              <a:cxnLst/>
              <a:rect l="l" t="t" r="r" b="b"/>
              <a:pathLst>
                <a:path w="432434" h="5714">
                  <a:moveTo>
                    <a:pt x="43221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432213" y="5712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4" name="object 474"/>
          <p:cNvGrpSpPr/>
          <p:nvPr/>
        </p:nvGrpSpPr>
        <p:grpSpPr>
          <a:xfrm>
            <a:off x="9564485" y="3637876"/>
            <a:ext cx="432434" cy="97155"/>
            <a:chOff x="9564485" y="3637876"/>
            <a:chExt cx="432434" cy="97155"/>
          </a:xfrm>
        </p:grpSpPr>
        <p:sp>
          <p:nvSpPr>
            <p:cNvPr id="475" name="object 475"/>
            <p:cNvSpPr/>
            <p:nvPr/>
          </p:nvSpPr>
          <p:spPr>
            <a:xfrm>
              <a:off x="9564485" y="3637876"/>
              <a:ext cx="432434" cy="97155"/>
            </a:xfrm>
            <a:custGeom>
              <a:avLst/>
              <a:gdLst/>
              <a:ahLst/>
              <a:cxnLst/>
              <a:rect l="l" t="t" r="r" b="b"/>
              <a:pathLst>
                <a:path w="432434" h="97154">
                  <a:moveTo>
                    <a:pt x="432213" y="0"/>
                  </a:moveTo>
                  <a:lnTo>
                    <a:pt x="0" y="0"/>
                  </a:lnTo>
                  <a:lnTo>
                    <a:pt x="0" y="96632"/>
                  </a:lnTo>
                  <a:lnTo>
                    <a:pt x="432213" y="96632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6" name="object 476"/>
            <p:cNvSpPr/>
            <p:nvPr/>
          </p:nvSpPr>
          <p:spPr>
            <a:xfrm>
              <a:off x="9564485" y="3728891"/>
              <a:ext cx="432434" cy="5715"/>
            </a:xfrm>
            <a:custGeom>
              <a:avLst/>
              <a:gdLst/>
              <a:ahLst/>
              <a:cxnLst/>
              <a:rect l="l" t="t" r="r" b="b"/>
              <a:pathLst>
                <a:path w="432434" h="5714">
                  <a:moveTo>
                    <a:pt x="432213" y="0"/>
                  </a:moveTo>
                  <a:lnTo>
                    <a:pt x="0" y="0"/>
                  </a:lnTo>
                  <a:lnTo>
                    <a:pt x="0" y="5617"/>
                  </a:lnTo>
                  <a:lnTo>
                    <a:pt x="432213" y="5617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7" name="object 477"/>
          <p:cNvGrpSpPr/>
          <p:nvPr/>
        </p:nvGrpSpPr>
        <p:grpSpPr>
          <a:xfrm>
            <a:off x="9564485" y="3459654"/>
            <a:ext cx="432434" cy="97155"/>
            <a:chOff x="9564485" y="3459654"/>
            <a:chExt cx="432434" cy="97155"/>
          </a:xfrm>
        </p:grpSpPr>
        <p:sp>
          <p:nvSpPr>
            <p:cNvPr id="478" name="object 478"/>
            <p:cNvSpPr/>
            <p:nvPr/>
          </p:nvSpPr>
          <p:spPr>
            <a:xfrm>
              <a:off x="9564485" y="3459654"/>
              <a:ext cx="432434" cy="97155"/>
            </a:xfrm>
            <a:custGeom>
              <a:avLst/>
              <a:gdLst/>
              <a:ahLst/>
              <a:cxnLst/>
              <a:rect l="l" t="t" r="r" b="b"/>
              <a:pathLst>
                <a:path w="432434" h="97154">
                  <a:moveTo>
                    <a:pt x="432213" y="0"/>
                  </a:moveTo>
                  <a:lnTo>
                    <a:pt x="0" y="0"/>
                  </a:lnTo>
                  <a:lnTo>
                    <a:pt x="0" y="96727"/>
                  </a:lnTo>
                  <a:lnTo>
                    <a:pt x="432213" y="96727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9" name="object 479"/>
            <p:cNvSpPr/>
            <p:nvPr/>
          </p:nvSpPr>
          <p:spPr>
            <a:xfrm>
              <a:off x="9564485" y="3550669"/>
              <a:ext cx="432434" cy="5715"/>
            </a:xfrm>
            <a:custGeom>
              <a:avLst/>
              <a:gdLst/>
              <a:ahLst/>
              <a:cxnLst/>
              <a:rect l="l" t="t" r="r" b="b"/>
              <a:pathLst>
                <a:path w="432434" h="5714">
                  <a:moveTo>
                    <a:pt x="43221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432213" y="5712"/>
                  </a:lnTo>
                  <a:lnTo>
                    <a:pt x="43221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480" name="object 480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604563" y="3200699"/>
            <a:ext cx="66954" cy="113197"/>
          </a:xfrm>
          <a:prstGeom prst="rect">
            <a:avLst/>
          </a:prstGeom>
        </p:spPr>
      </p:pic>
      <p:pic>
        <p:nvPicPr>
          <p:cNvPr id="481" name="object 481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883303" y="3200699"/>
            <a:ext cx="66954" cy="113197"/>
          </a:xfrm>
          <a:prstGeom prst="rect">
            <a:avLst/>
          </a:prstGeom>
        </p:spPr>
      </p:pic>
      <p:sp>
        <p:nvSpPr>
          <p:cNvPr id="482" name="object 482"/>
          <p:cNvSpPr/>
          <p:nvPr/>
        </p:nvSpPr>
        <p:spPr>
          <a:xfrm>
            <a:off x="9564485" y="3372447"/>
            <a:ext cx="432434" cy="5715"/>
          </a:xfrm>
          <a:custGeom>
            <a:avLst/>
            <a:gdLst/>
            <a:ahLst/>
            <a:cxnLst/>
            <a:rect l="l" t="t" r="r" b="b"/>
            <a:pathLst>
              <a:path w="432434" h="5714">
                <a:moveTo>
                  <a:pt x="432213" y="0"/>
                </a:moveTo>
                <a:lnTo>
                  <a:pt x="0" y="0"/>
                </a:lnTo>
                <a:lnTo>
                  <a:pt x="0" y="5712"/>
                </a:lnTo>
                <a:lnTo>
                  <a:pt x="432213" y="5712"/>
                </a:lnTo>
                <a:lnTo>
                  <a:pt x="432213" y="0"/>
                </a:lnTo>
                <a:close/>
              </a:path>
            </a:pathLst>
          </a:custGeom>
          <a:solidFill>
            <a:srgbClr val="4A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9564484" y="3282200"/>
            <a:ext cx="432434" cy="93345"/>
          </a:xfrm>
          <a:custGeom>
            <a:avLst/>
            <a:gdLst/>
            <a:ahLst/>
            <a:cxnLst/>
            <a:rect l="l" t="t" r="r" b="b"/>
            <a:pathLst>
              <a:path w="432434" h="93345">
                <a:moveTo>
                  <a:pt x="432206" y="0"/>
                </a:moveTo>
                <a:lnTo>
                  <a:pt x="426326" y="0"/>
                </a:lnTo>
                <a:lnTo>
                  <a:pt x="426326" y="5905"/>
                </a:lnTo>
                <a:lnTo>
                  <a:pt x="426326" y="32372"/>
                </a:lnTo>
                <a:lnTo>
                  <a:pt x="426326" y="35229"/>
                </a:lnTo>
                <a:lnTo>
                  <a:pt x="426326" y="60934"/>
                </a:lnTo>
                <a:lnTo>
                  <a:pt x="325843" y="60934"/>
                </a:lnTo>
                <a:lnTo>
                  <a:pt x="325843" y="35229"/>
                </a:lnTo>
                <a:lnTo>
                  <a:pt x="426326" y="35229"/>
                </a:lnTo>
                <a:lnTo>
                  <a:pt x="426326" y="32372"/>
                </a:lnTo>
                <a:lnTo>
                  <a:pt x="325843" y="32372"/>
                </a:lnTo>
                <a:lnTo>
                  <a:pt x="325843" y="5905"/>
                </a:lnTo>
                <a:lnTo>
                  <a:pt x="426326" y="5905"/>
                </a:lnTo>
                <a:lnTo>
                  <a:pt x="426326" y="0"/>
                </a:lnTo>
                <a:lnTo>
                  <a:pt x="319481" y="0"/>
                </a:lnTo>
                <a:lnTo>
                  <a:pt x="319481" y="5905"/>
                </a:lnTo>
                <a:lnTo>
                  <a:pt x="319481" y="32372"/>
                </a:lnTo>
                <a:lnTo>
                  <a:pt x="319481" y="35229"/>
                </a:lnTo>
                <a:lnTo>
                  <a:pt x="319481" y="60934"/>
                </a:lnTo>
                <a:lnTo>
                  <a:pt x="219087" y="60934"/>
                </a:lnTo>
                <a:lnTo>
                  <a:pt x="219087" y="35229"/>
                </a:lnTo>
                <a:lnTo>
                  <a:pt x="319481" y="35229"/>
                </a:lnTo>
                <a:lnTo>
                  <a:pt x="319481" y="32372"/>
                </a:lnTo>
                <a:lnTo>
                  <a:pt x="219087" y="32372"/>
                </a:lnTo>
                <a:lnTo>
                  <a:pt x="219087" y="5905"/>
                </a:lnTo>
                <a:lnTo>
                  <a:pt x="319481" y="5905"/>
                </a:lnTo>
                <a:lnTo>
                  <a:pt x="319481" y="0"/>
                </a:lnTo>
                <a:lnTo>
                  <a:pt x="213207" y="0"/>
                </a:lnTo>
                <a:lnTo>
                  <a:pt x="213207" y="5905"/>
                </a:lnTo>
                <a:lnTo>
                  <a:pt x="213207" y="32372"/>
                </a:lnTo>
                <a:lnTo>
                  <a:pt x="213207" y="35229"/>
                </a:lnTo>
                <a:lnTo>
                  <a:pt x="213207" y="60934"/>
                </a:lnTo>
                <a:lnTo>
                  <a:pt x="112725" y="60934"/>
                </a:lnTo>
                <a:lnTo>
                  <a:pt x="112725" y="35229"/>
                </a:lnTo>
                <a:lnTo>
                  <a:pt x="213207" y="35229"/>
                </a:lnTo>
                <a:lnTo>
                  <a:pt x="213207" y="32372"/>
                </a:lnTo>
                <a:lnTo>
                  <a:pt x="112725" y="32372"/>
                </a:lnTo>
                <a:lnTo>
                  <a:pt x="112725" y="5905"/>
                </a:lnTo>
                <a:lnTo>
                  <a:pt x="213207" y="5905"/>
                </a:lnTo>
                <a:lnTo>
                  <a:pt x="213207" y="0"/>
                </a:lnTo>
                <a:lnTo>
                  <a:pt x="107022" y="0"/>
                </a:lnTo>
                <a:lnTo>
                  <a:pt x="107022" y="5905"/>
                </a:lnTo>
                <a:lnTo>
                  <a:pt x="107022" y="32372"/>
                </a:lnTo>
                <a:lnTo>
                  <a:pt x="107022" y="35229"/>
                </a:lnTo>
                <a:lnTo>
                  <a:pt x="107022" y="60934"/>
                </a:lnTo>
                <a:lnTo>
                  <a:pt x="6642" y="60934"/>
                </a:lnTo>
                <a:lnTo>
                  <a:pt x="6642" y="35229"/>
                </a:lnTo>
                <a:lnTo>
                  <a:pt x="107022" y="35229"/>
                </a:lnTo>
                <a:lnTo>
                  <a:pt x="107022" y="32372"/>
                </a:lnTo>
                <a:lnTo>
                  <a:pt x="6642" y="32372"/>
                </a:lnTo>
                <a:lnTo>
                  <a:pt x="6642" y="5905"/>
                </a:lnTo>
                <a:lnTo>
                  <a:pt x="107022" y="5905"/>
                </a:lnTo>
                <a:lnTo>
                  <a:pt x="107022" y="0"/>
                </a:lnTo>
                <a:lnTo>
                  <a:pt x="0" y="0"/>
                </a:lnTo>
                <a:lnTo>
                  <a:pt x="0" y="660"/>
                </a:lnTo>
                <a:lnTo>
                  <a:pt x="0" y="5905"/>
                </a:lnTo>
                <a:lnTo>
                  <a:pt x="0" y="93103"/>
                </a:lnTo>
                <a:lnTo>
                  <a:pt x="6642" y="93103"/>
                </a:lnTo>
                <a:lnTo>
                  <a:pt x="6642" y="63792"/>
                </a:lnTo>
                <a:lnTo>
                  <a:pt x="107022" y="63792"/>
                </a:lnTo>
                <a:lnTo>
                  <a:pt x="107022" y="93103"/>
                </a:lnTo>
                <a:lnTo>
                  <a:pt x="112725" y="93103"/>
                </a:lnTo>
                <a:lnTo>
                  <a:pt x="112725" y="63792"/>
                </a:lnTo>
                <a:lnTo>
                  <a:pt x="213207" y="63792"/>
                </a:lnTo>
                <a:lnTo>
                  <a:pt x="213207" y="93103"/>
                </a:lnTo>
                <a:lnTo>
                  <a:pt x="219087" y="93103"/>
                </a:lnTo>
                <a:lnTo>
                  <a:pt x="219087" y="63792"/>
                </a:lnTo>
                <a:lnTo>
                  <a:pt x="319481" y="63792"/>
                </a:lnTo>
                <a:lnTo>
                  <a:pt x="319481" y="93103"/>
                </a:lnTo>
                <a:lnTo>
                  <a:pt x="325843" y="93103"/>
                </a:lnTo>
                <a:lnTo>
                  <a:pt x="325843" y="63792"/>
                </a:lnTo>
                <a:lnTo>
                  <a:pt x="426326" y="63792"/>
                </a:lnTo>
                <a:lnTo>
                  <a:pt x="426326" y="93103"/>
                </a:lnTo>
                <a:lnTo>
                  <a:pt x="432206" y="93103"/>
                </a:lnTo>
                <a:lnTo>
                  <a:pt x="432206" y="660"/>
                </a:lnTo>
                <a:lnTo>
                  <a:pt x="432206" y="0"/>
                </a:lnTo>
                <a:close/>
              </a:path>
            </a:pathLst>
          </a:custGeom>
          <a:solidFill>
            <a:srgbClr val="4A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0177524" y="3372447"/>
            <a:ext cx="69850" cy="5715"/>
          </a:xfrm>
          <a:custGeom>
            <a:avLst/>
            <a:gdLst/>
            <a:ahLst/>
            <a:cxnLst/>
            <a:rect l="l" t="t" r="r" b="b"/>
            <a:pathLst>
              <a:path w="69850" h="5714">
                <a:moveTo>
                  <a:pt x="69614" y="0"/>
                </a:moveTo>
                <a:lnTo>
                  <a:pt x="69614" y="5712"/>
                </a:lnTo>
                <a:lnTo>
                  <a:pt x="0" y="5712"/>
                </a:lnTo>
                <a:lnTo>
                  <a:pt x="0" y="0"/>
                </a:lnTo>
                <a:lnTo>
                  <a:pt x="69614" y="0"/>
                </a:lnTo>
                <a:close/>
              </a:path>
            </a:pathLst>
          </a:custGeom>
          <a:solidFill>
            <a:srgbClr val="4A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0177513" y="3282200"/>
            <a:ext cx="69850" cy="93345"/>
          </a:xfrm>
          <a:custGeom>
            <a:avLst/>
            <a:gdLst/>
            <a:ahLst/>
            <a:cxnLst/>
            <a:rect l="l" t="t" r="r" b="b"/>
            <a:pathLst>
              <a:path w="69850" h="93345">
                <a:moveTo>
                  <a:pt x="69621" y="0"/>
                </a:moveTo>
                <a:lnTo>
                  <a:pt x="0" y="0"/>
                </a:lnTo>
                <a:lnTo>
                  <a:pt x="0" y="5905"/>
                </a:lnTo>
                <a:lnTo>
                  <a:pt x="67144" y="5905"/>
                </a:lnTo>
                <a:lnTo>
                  <a:pt x="67144" y="32372"/>
                </a:lnTo>
                <a:lnTo>
                  <a:pt x="0" y="32372"/>
                </a:lnTo>
                <a:lnTo>
                  <a:pt x="0" y="35229"/>
                </a:lnTo>
                <a:lnTo>
                  <a:pt x="67144" y="35229"/>
                </a:lnTo>
                <a:lnTo>
                  <a:pt x="67144" y="60934"/>
                </a:lnTo>
                <a:lnTo>
                  <a:pt x="0" y="60934"/>
                </a:lnTo>
                <a:lnTo>
                  <a:pt x="0" y="63792"/>
                </a:lnTo>
                <a:lnTo>
                  <a:pt x="67144" y="63792"/>
                </a:lnTo>
                <a:lnTo>
                  <a:pt x="67144" y="93103"/>
                </a:lnTo>
                <a:lnTo>
                  <a:pt x="69621" y="93103"/>
                </a:lnTo>
                <a:lnTo>
                  <a:pt x="69621" y="63792"/>
                </a:lnTo>
                <a:lnTo>
                  <a:pt x="69621" y="60934"/>
                </a:lnTo>
                <a:lnTo>
                  <a:pt x="69621" y="35229"/>
                </a:lnTo>
                <a:lnTo>
                  <a:pt x="69621" y="32372"/>
                </a:lnTo>
                <a:lnTo>
                  <a:pt x="69621" y="5905"/>
                </a:lnTo>
                <a:lnTo>
                  <a:pt x="69621" y="660"/>
                </a:lnTo>
                <a:lnTo>
                  <a:pt x="69621" y="0"/>
                </a:lnTo>
                <a:close/>
              </a:path>
            </a:pathLst>
          </a:custGeom>
          <a:solidFill>
            <a:srgbClr val="4A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9089249" y="3372447"/>
            <a:ext cx="73025" cy="5715"/>
          </a:xfrm>
          <a:custGeom>
            <a:avLst/>
            <a:gdLst/>
            <a:ahLst/>
            <a:cxnLst/>
            <a:rect l="l" t="t" r="r" b="b"/>
            <a:pathLst>
              <a:path w="73025" h="5714">
                <a:moveTo>
                  <a:pt x="72557" y="0"/>
                </a:moveTo>
                <a:lnTo>
                  <a:pt x="0" y="0"/>
                </a:lnTo>
                <a:lnTo>
                  <a:pt x="0" y="5712"/>
                </a:lnTo>
                <a:lnTo>
                  <a:pt x="72557" y="5712"/>
                </a:lnTo>
                <a:lnTo>
                  <a:pt x="72557" y="0"/>
                </a:lnTo>
                <a:close/>
              </a:path>
            </a:pathLst>
          </a:custGeom>
          <a:solidFill>
            <a:srgbClr val="4A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9089238" y="3282200"/>
            <a:ext cx="73025" cy="93345"/>
          </a:xfrm>
          <a:custGeom>
            <a:avLst/>
            <a:gdLst/>
            <a:ahLst/>
            <a:cxnLst/>
            <a:rect l="l" t="t" r="r" b="b"/>
            <a:pathLst>
              <a:path w="73025" h="93345">
                <a:moveTo>
                  <a:pt x="72567" y="0"/>
                </a:moveTo>
                <a:lnTo>
                  <a:pt x="0" y="0"/>
                </a:lnTo>
                <a:lnTo>
                  <a:pt x="0" y="660"/>
                </a:lnTo>
                <a:lnTo>
                  <a:pt x="0" y="5905"/>
                </a:lnTo>
                <a:lnTo>
                  <a:pt x="0" y="93103"/>
                </a:lnTo>
                <a:lnTo>
                  <a:pt x="5613" y="93103"/>
                </a:lnTo>
                <a:lnTo>
                  <a:pt x="5613" y="63792"/>
                </a:lnTo>
                <a:lnTo>
                  <a:pt x="72567" y="63792"/>
                </a:lnTo>
                <a:lnTo>
                  <a:pt x="72567" y="60934"/>
                </a:lnTo>
                <a:lnTo>
                  <a:pt x="5613" y="60934"/>
                </a:lnTo>
                <a:lnTo>
                  <a:pt x="5613" y="35229"/>
                </a:lnTo>
                <a:lnTo>
                  <a:pt x="72567" y="35229"/>
                </a:lnTo>
                <a:lnTo>
                  <a:pt x="72567" y="32372"/>
                </a:lnTo>
                <a:lnTo>
                  <a:pt x="5613" y="32372"/>
                </a:lnTo>
                <a:lnTo>
                  <a:pt x="5613" y="5905"/>
                </a:lnTo>
                <a:lnTo>
                  <a:pt x="72567" y="5905"/>
                </a:lnTo>
                <a:lnTo>
                  <a:pt x="72567" y="0"/>
                </a:lnTo>
                <a:close/>
              </a:path>
            </a:pathLst>
          </a:custGeom>
          <a:solidFill>
            <a:srgbClr val="4A242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8" name="object 488"/>
          <p:cNvGrpSpPr/>
          <p:nvPr/>
        </p:nvGrpSpPr>
        <p:grpSpPr>
          <a:xfrm>
            <a:off x="9084975" y="4171781"/>
            <a:ext cx="76835" cy="97155"/>
            <a:chOff x="9084975" y="4171781"/>
            <a:chExt cx="76835" cy="97155"/>
          </a:xfrm>
        </p:grpSpPr>
        <p:sp>
          <p:nvSpPr>
            <p:cNvPr id="489" name="object 489"/>
            <p:cNvSpPr/>
            <p:nvPr/>
          </p:nvSpPr>
          <p:spPr>
            <a:xfrm>
              <a:off x="9084975" y="4171781"/>
              <a:ext cx="76835" cy="97155"/>
            </a:xfrm>
            <a:custGeom>
              <a:avLst/>
              <a:gdLst/>
              <a:ahLst/>
              <a:cxnLst/>
              <a:rect l="l" t="t" r="r" b="b"/>
              <a:pathLst>
                <a:path w="76834" h="97154">
                  <a:moveTo>
                    <a:pt x="76831" y="0"/>
                  </a:moveTo>
                  <a:lnTo>
                    <a:pt x="0" y="0"/>
                  </a:lnTo>
                  <a:lnTo>
                    <a:pt x="0" y="96632"/>
                  </a:lnTo>
                  <a:lnTo>
                    <a:pt x="76831" y="96632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0" name="object 490"/>
            <p:cNvSpPr/>
            <p:nvPr/>
          </p:nvSpPr>
          <p:spPr>
            <a:xfrm>
              <a:off x="9084975" y="4262796"/>
              <a:ext cx="76835" cy="5715"/>
            </a:xfrm>
            <a:custGeom>
              <a:avLst/>
              <a:gdLst/>
              <a:ahLst/>
              <a:cxnLst/>
              <a:rect l="l" t="t" r="r" b="b"/>
              <a:pathLst>
                <a:path w="76834" h="5714">
                  <a:moveTo>
                    <a:pt x="76831" y="0"/>
                  </a:moveTo>
                  <a:lnTo>
                    <a:pt x="0" y="0"/>
                  </a:lnTo>
                  <a:lnTo>
                    <a:pt x="0" y="5617"/>
                  </a:lnTo>
                  <a:lnTo>
                    <a:pt x="76831" y="5617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1" name="object 491"/>
          <p:cNvGrpSpPr/>
          <p:nvPr/>
        </p:nvGrpSpPr>
        <p:grpSpPr>
          <a:xfrm>
            <a:off x="9084975" y="3993559"/>
            <a:ext cx="76835" cy="97155"/>
            <a:chOff x="9084975" y="3993559"/>
            <a:chExt cx="76835" cy="97155"/>
          </a:xfrm>
        </p:grpSpPr>
        <p:sp>
          <p:nvSpPr>
            <p:cNvPr id="492" name="object 492"/>
            <p:cNvSpPr/>
            <p:nvPr/>
          </p:nvSpPr>
          <p:spPr>
            <a:xfrm>
              <a:off x="9084975" y="3993559"/>
              <a:ext cx="76835" cy="97155"/>
            </a:xfrm>
            <a:custGeom>
              <a:avLst/>
              <a:gdLst/>
              <a:ahLst/>
              <a:cxnLst/>
              <a:rect l="l" t="t" r="r" b="b"/>
              <a:pathLst>
                <a:path w="76834" h="97154">
                  <a:moveTo>
                    <a:pt x="76831" y="0"/>
                  </a:moveTo>
                  <a:lnTo>
                    <a:pt x="0" y="0"/>
                  </a:lnTo>
                  <a:lnTo>
                    <a:pt x="0" y="96632"/>
                  </a:lnTo>
                  <a:lnTo>
                    <a:pt x="76831" y="96632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3" name="object 493"/>
            <p:cNvSpPr/>
            <p:nvPr/>
          </p:nvSpPr>
          <p:spPr>
            <a:xfrm>
              <a:off x="9084975" y="4084574"/>
              <a:ext cx="76835" cy="5715"/>
            </a:xfrm>
            <a:custGeom>
              <a:avLst/>
              <a:gdLst/>
              <a:ahLst/>
              <a:cxnLst/>
              <a:rect l="l" t="t" r="r" b="b"/>
              <a:pathLst>
                <a:path w="76834" h="5714">
                  <a:moveTo>
                    <a:pt x="76831" y="0"/>
                  </a:moveTo>
                  <a:lnTo>
                    <a:pt x="0" y="0"/>
                  </a:lnTo>
                  <a:lnTo>
                    <a:pt x="0" y="5617"/>
                  </a:lnTo>
                  <a:lnTo>
                    <a:pt x="76831" y="5617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4" name="object 494"/>
          <p:cNvGrpSpPr/>
          <p:nvPr/>
        </p:nvGrpSpPr>
        <p:grpSpPr>
          <a:xfrm>
            <a:off x="9084975" y="3816098"/>
            <a:ext cx="76835" cy="96520"/>
            <a:chOff x="9084975" y="3816098"/>
            <a:chExt cx="76835" cy="96520"/>
          </a:xfrm>
        </p:grpSpPr>
        <p:sp>
          <p:nvSpPr>
            <p:cNvPr id="495" name="object 495"/>
            <p:cNvSpPr/>
            <p:nvPr/>
          </p:nvSpPr>
          <p:spPr>
            <a:xfrm>
              <a:off x="9084975" y="3816098"/>
              <a:ext cx="76835" cy="96520"/>
            </a:xfrm>
            <a:custGeom>
              <a:avLst/>
              <a:gdLst/>
              <a:ahLst/>
              <a:cxnLst/>
              <a:rect l="l" t="t" r="r" b="b"/>
              <a:pathLst>
                <a:path w="76834" h="96520">
                  <a:moveTo>
                    <a:pt x="76831" y="0"/>
                  </a:moveTo>
                  <a:lnTo>
                    <a:pt x="0" y="0"/>
                  </a:lnTo>
                  <a:lnTo>
                    <a:pt x="0" y="95965"/>
                  </a:lnTo>
                  <a:lnTo>
                    <a:pt x="76831" y="95965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6" name="object 496"/>
            <p:cNvSpPr/>
            <p:nvPr/>
          </p:nvSpPr>
          <p:spPr>
            <a:xfrm>
              <a:off x="9084975" y="3906352"/>
              <a:ext cx="76835" cy="5715"/>
            </a:xfrm>
            <a:custGeom>
              <a:avLst/>
              <a:gdLst/>
              <a:ahLst/>
              <a:cxnLst/>
              <a:rect l="l" t="t" r="r" b="b"/>
              <a:pathLst>
                <a:path w="76834" h="5714">
                  <a:moveTo>
                    <a:pt x="76831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76831" y="5712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7" name="object 497"/>
          <p:cNvGrpSpPr/>
          <p:nvPr/>
        </p:nvGrpSpPr>
        <p:grpSpPr>
          <a:xfrm>
            <a:off x="9084975" y="3637876"/>
            <a:ext cx="76835" cy="97155"/>
            <a:chOff x="9084975" y="3637876"/>
            <a:chExt cx="76835" cy="97155"/>
          </a:xfrm>
        </p:grpSpPr>
        <p:sp>
          <p:nvSpPr>
            <p:cNvPr id="498" name="object 498"/>
            <p:cNvSpPr/>
            <p:nvPr/>
          </p:nvSpPr>
          <p:spPr>
            <a:xfrm>
              <a:off x="9084975" y="3637876"/>
              <a:ext cx="76835" cy="97155"/>
            </a:xfrm>
            <a:custGeom>
              <a:avLst/>
              <a:gdLst/>
              <a:ahLst/>
              <a:cxnLst/>
              <a:rect l="l" t="t" r="r" b="b"/>
              <a:pathLst>
                <a:path w="76834" h="97154">
                  <a:moveTo>
                    <a:pt x="76831" y="0"/>
                  </a:moveTo>
                  <a:lnTo>
                    <a:pt x="0" y="0"/>
                  </a:lnTo>
                  <a:lnTo>
                    <a:pt x="0" y="96632"/>
                  </a:lnTo>
                  <a:lnTo>
                    <a:pt x="76831" y="96632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9" name="object 499"/>
            <p:cNvSpPr/>
            <p:nvPr/>
          </p:nvSpPr>
          <p:spPr>
            <a:xfrm>
              <a:off x="9084975" y="3728891"/>
              <a:ext cx="76835" cy="5715"/>
            </a:xfrm>
            <a:custGeom>
              <a:avLst/>
              <a:gdLst/>
              <a:ahLst/>
              <a:cxnLst/>
              <a:rect l="l" t="t" r="r" b="b"/>
              <a:pathLst>
                <a:path w="76834" h="5714">
                  <a:moveTo>
                    <a:pt x="76831" y="0"/>
                  </a:moveTo>
                  <a:lnTo>
                    <a:pt x="0" y="0"/>
                  </a:lnTo>
                  <a:lnTo>
                    <a:pt x="0" y="5617"/>
                  </a:lnTo>
                  <a:lnTo>
                    <a:pt x="76831" y="5617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0" name="object 500"/>
          <p:cNvGrpSpPr/>
          <p:nvPr/>
        </p:nvGrpSpPr>
        <p:grpSpPr>
          <a:xfrm>
            <a:off x="9084975" y="3459654"/>
            <a:ext cx="76835" cy="97155"/>
            <a:chOff x="9084975" y="3459654"/>
            <a:chExt cx="76835" cy="97155"/>
          </a:xfrm>
        </p:grpSpPr>
        <p:sp>
          <p:nvSpPr>
            <p:cNvPr id="501" name="object 501"/>
            <p:cNvSpPr/>
            <p:nvPr/>
          </p:nvSpPr>
          <p:spPr>
            <a:xfrm>
              <a:off x="9084975" y="3459654"/>
              <a:ext cx="76835" cy="97155"/>
            </a:xfrm>
            <a:custGeom>
              <a:avLst/>
              <a:gdLst/>
              <a:ahLst/>
              <a:cxnLst/>
              <a:rect l="l" t="t" r="r" b="b"/>
              <a:pathLst>
                <a:path w="76834" h="97154">
                  <a:moveTo>
                    <a:pt x="76831" y="0"/>
                  </a:moveTo>
                  <a:lnTo>
                    <a:pt x="0" y="0"/>
                  </a:lnTo>
                  <a:lnTo>
                    <a:pt x="0" y="96727"/>
                  </a:lnTo>
                  <a:lnTo>
                    <a:pt x="76831" y="96727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2" name="object 502"/>
            <p:cNvSpPr/>
            <p:nvPr/>
          </p:nvSpPr>
          <p:spPr>
            <a:xfrm>
              <a:off x="9084975" y="3550669"/>
              <a:ext cx="76835" cy="5715"/>
            </a:xfrm>
            <a:custGeom>
              <a:avLst/>
              <a:gdLst/>
              <a:ahLst/>
              <a:cxnLst/>
              <a:rect l="l" t="t" r="r" b="b"/>
              <a:pathLst>
                <a:path w="76834" h="5714">
                  <a:moveTo>
                    <a:pt x="76831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76831" y="5712"/>
                  </a:lnTo>
                  <a:lnTo>
                    <a:pt x="76831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3" name="object 503"/>
          <p:cNvGrpSpPr/>
          <p:nvPr/>
        </p:nvGrpSpPr>
        <p:grpSpPr>
          <a:xfrm>
            <a:off x="10177524" y="4171781"/>
            <a:ext cx="69850" cy="97155"/>
            <a:chOff x="10177524" y="4171781"/>
            <a:chExt cx="69850" cy="97155"/>
          </a:xfrm>
        </p:grpSpPr>
        <p:sp>
          <p:nvSpPr>
            <p:cNvPr id="504" name="object 504"/>
            <p:cNvSpPr/>
            <p:nvPr/>
          </p:nvSpPr>
          <p:spPr>
            <a:xfrm>
              <a:off x="10177524" y="4171781"/>
              <a:ext cx="69850" cy="97155"/>
            </a:xfrm>
            <a:custGeom>
              <a:avLst/>
              <a:gdLst/>
              <a:ahLst/>
              <a:cxnLst/>
              <a:rect l="l" t="t" r="r" b="b"/>
              <a:pathLst>
                <a:path w="69850" h="97154">
                  <a:moveTo>
                    <a:pt x="69614" y="0"/>
                  </a:moveTo>
                  <a:lnTo>
                    <a:pt x="69614" y="96632"/>
                  </a:lnTo>
                  <a:lnTo>
                    <a:pt x="0" y="96632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5" name="object 505"/>
            <p:cNvSpPr/>
            <p:nvPr/>
          </p:nvSpPr>
          <p:spPr>
            <a:xfrm>
              <a:off x="10177524" y="4262796"/>
              <a:ext cx="69850" cy="5715"/>
            </a:xfrm>
            <a:custGeom>
              <a:avLst/>
              <a:gdLst/>
              <a:ahLst/>
              <a:cxnLst/>
              <a:rect l="l" t="t" r="r" b="b"/>
              <a:pathLst>
                <a:path w="69850" h="5714">
                  <a:moveTo>
                    <a:pt x="69614" y="0"/>
                  </a:moveTo>
                  <a:lnTo>
                    <a:pt x="69614" y="5617"/>
                  </a:lnTo>
                  <a:lnTo>
                    <a:pt x="0" y="5617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6" name="object 506"/>
          <p:cNvGrpSpPr/>
          <p:nvPr/>
        </p:nvGrpSpPr>
        <p:grpSpPr>
          <a:xfrm>
            <a:off x="10177524" y="3993559"/>
            <a:ext cx="69850" cy="97155"/>
            <a:chOff x="10177524" y="3993559"/>
            <a:chExt cx="69850" cy="97155"/>
          </a:xfrm>
        </p:grpSpPr>
        <p:sp>
          <p:nvSpPr>
            <p:cNvPr id="507" name="object 507"/>
            <p:cNvSpPr/>
            <p:nvPr/>
          </p:nvSpPr>
          <p:spPr>
            <a:xfrm>
              <a:off x="10177524" y="3993559"/>
              <a:ext cx="69850" cy="97155"/>
            </a:xfrm>
            <a:custGeom>
              <a:avLst/>
              <a:gdLst/>
              <a:ahLst/>
              <a:cxnLst/>
              <a:rect l="l" t="t" r="r" b="b"/>
              <a:pathLst>
                <a:path w="69850" h="97154">
                  <a:moveTo>
                    <a:pt x="69614" y="0"/>
                  </a:moveTo>
                  <a:lnTo>
                    <a:pt x="69614" y="96632"/>
                  </a:lnTo>
                  <a:lnTo>
                    <a:pt x="0" y="96632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8" name="object 508"/>
            <p:cNvSpPr/>
            <p:nvPr/>
          </p:nvSpPr>
          <p:spPr>
            <a:xfrm>
              <a:off x="10177524" y="4084574"/>
              <a:ext cx="69850" cy="5715"/>
            </a:xfrm>
            <a:custGeom>
              <a:avLst/>
              <a:gdLst/>
              <a:ahLst/>
              <a:cxnLst/>
              <a:rect l="l" t="t" r="r" b="b"/>
              <a:pathLst>
                <a:path w="69850" h="5714">
                  <a:moveTo>
                    <a:pt x="69614" y="0"/>
                  </a:moveTo>
                  <a:lnTo>
                    <a:pt x="69614" y="5617"/>
                  </a:lnTo>
                  <a:lnTo>
                    <a:pt x="0" y="5617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9" name="object 509"/>
          <p:cNvGrpSpPr/>
          <p:nvPr/>
        </p:nvGrpSpPr>
        <p:grpSpPr>
          <a:xfrm>
            <a:off x="10177524" y="3816098"/>
            <a:ext cx="69850" cy="96520"/>
            <a:chOff x="10177524" y="3816098"/>
            <a:chExt cx="69850" cy="96520"/>
          </a:xfrm>
        </p:grpSpPr>
        <p:sp>
          <p:nvSpPr>
            <p:cNvPr id="510" name="object 510"/>
            <p:cNvSpPr/>
            <p:nvPr/>
          </p:nvSpPr>
          <p:spPr>
            <a:xfrm>
              <a:off x="10177524" y="3816098"/>
              <a:ext cx="69850" cy="96520"/>
            </a:xfrm>
            <a:custGeom>
              <a:avLst/>
              <a:gdLst/>
              <a:ahLst/>
              <a:cxnLst/>
              <a:rect l="l" t="t" r="r" b="b"/>
              <a:pathLst>
                <a:path w="69850" h="96520">
                  <a:moveTo>
                    <a:pt x="69614" y="0"/>
                  </a:moveTo>
                  <a:lnTo>
                    <a:pt x="69614" y="95965"/>
                  </a:lnTo>
                  <a:lnTo>
                    <a:pt x="0" y="95965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1" name="object 511"/>
            <p:cNvSpPr/>
            <p:nvPr/>
          </p:nvSpPr>
          <p:spPr>
            <a:xfrm>
              <a:off x="10177524" y="3906352"/>
              <a:ext cx="69850" cy="5715"/>
            </a:xfrm>
            <a:custGeom>
              <a:avLst/>
              <a:gdLst/>
              <a:ahLst/>
              <a:cxnLst/>
              <a:rect l="l" t="t" r="r" b="b"/>
              <a:pathLst>
                <a:path w="69850" h="5714">
                  <a:moveTo>
                    <a:pt x="69614" y="0"/>
                  </a:moveTo>
                  <a:lnTo>
                    <a:pt x="69614" y="5712"/>
                  </a:lnTo>
                  <a:lnTo>
                    <a:pt x="0" y="5712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2" name="object 512"/>
          <p:cNvGrpSpPr/>
          <p:nvPr/>
        </p:nvGrpSpPr>
        <p:grpSpPr>
          <a:xfrm>
            <a:off x="10177524" y="3637876"/>
            <a:ext cx="69850" cy="97155"/>
            <a:chOff x="10177524" y="3637876"/>
            <a:chExt cx="69850" cy="97155"/>
          </a:xfrm>
        </p:grpSpPr>
        <p:sp>
          <p:nvSpPr>
            <p:cNvPr id="513" name="object 513"/>
            <p:cNvSpPr/>
            <p:nvPr/>
          </p:nvSpPr>
          <p:spPr>
            <a:xfrm>
              <a:off x="10177524" y="3637876"/>
              <a:ext cx="69850" cy="97155"/>
            </a:xfrm>
            <a:custGeom>
              <a:avLst/>
              <a:gdLst/>
              <a:ahLst/>
              <a:cxnLst/>
              <a:rect l="l" t="t" r="r" b="b"/>
              <a:pathLst>
                <a:path w="69850" h="97154">
                  <a:moveTo>
                    <a:pt x="69614" y="0"/>
                  </a:moveTo>
                  <a:lnTo>
                    <a:pt x="69614" y="96632"/>
                  </a:lnTo>
                  <a:lnTo>
                    <a:pt x="0" y="96632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4" name="object 514"/>
            <p:cNvSpPr/>
            <p:nvPr/>
          </p:nvSpPr>
          <p:spPr>
            <a:xfrm>
              <a:off x="10177524" y="3728891"/>
              <a:ext cx="69850" cy="5715"/>
            </a:xfrm>
            <a:custGeom>
              <a:avLst/>
              <a:gdLst/>
              <a:ahLst/>
              <a:cxnLst/>
              <a:rect l="l" t="t" r="r" b="b"/>
              <a:pathLst>
                <a:path w="69850" h="5714">
                  <a:moveTo>
                    <a:pt x="69614" y="0"/>
                  </a:moveTo>
                  <a:lnTo>
                    <a:pt x="69614" y="5617"/>
                  </a:lnTo>
                  <a:lnTo>
                    <a:pt x="0" y="5617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5" name="object 515"/>
          <p:cNvGrpSpPr/>
          <p:nvPr/>
        </p:nvGrpSpPr>
        <p:grpSpPr>
          <a:xfrm>
            <a:off x="10177524" y="3459654"/>
            <a:ext cx="69850" cy="97155"/>
            <a:chOff x="10177524" y="3459654"/>
            <a:chExt cx="69850" cy="97155"/>
          </a:xfrm>
        </p:grpSpPr>
        <p:sp>
          <p:nvSpPr>
            <p:cNvPr id="516" name="object 516"/>
            <p:cNvSpPr/>
            <p:nvPr/>
          </p:nvSpPr>
          <p:spPr>
            <a:xfrm>
              <a:off x="10177524" y="3459654"/>
              <a:ext cx="69850" cy="97155"/>
            </a:xfrm>
            <a:custGeom>
              <a:avLst/>
              <a:gdLst/>
              <a:ahLst/>
              <a:cxnLst/>
              <a:rect l="l" t="t" r="r" b="b"/>
              <a:pathLst>
                <a:path w="69850" h="97154">
                  <a:moveTo>
                    <a:pt x="69614" y="0"/>
                  </a:moveTo>
                  <a:lnTo>
                    <a:pt x="69614" y="96727"/>
                  </a:lnTo>
                  <a:lnTo>
                    <a:pt x="0" y="96727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FCEC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7" name="object 517"/>
            <p:cNvSpPr/>
            <p:nvPr/>
          </p:nvSpPr>
          <p:spPr>
            <a:xfrm>
              <a:off x="10177524" y="3550669"/>
              <a:ext cx="69850" cy="5715"/>
            </a:xfrm>
            <a:custGeom>
              <a:avLst/>
              <a:gdLst/>
              <a:ahLst/>
              <a:cxnLst/>
              <a:rect l="l" t="t" r="r" b="b"/>
              <a:pathLst>
                <a:path w="69850" h="5714">
                  <a:moveTo>
                    <a:pt x="69614" y="0"/>
                  </a:moveTo>
                  <a:lnTo>
                    <a:pt x="69614" y="5712"/>
                  </a:lnTo>
                  <a:lnTo>
                    <a:pt x="0" y="5712"/>
                  </a:lnTo>
                  <a:lnTo>
                    <a:pt x="0" y="0"/>
                  </a:lnTo>
                  <a:lnTo>
                    <a:pt x="6961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8" name="object 518"/>
          <p:cNvGrpSpPr/>
          <p:nvPr/>
        </p:nvGrpSpPr>
        <p:grpSpPr>
          <a:xfrm>
            <a:off x="1471993" y="2667460"/>
            <a:ext cx="90805" cy="2264410"/>
            <a:chOff x="1471993" y="2667460"/>
            <a:chExt cx="90805" cy="2264410"/>
          </a:xfrm>
        </p:grpSpPr>
        <p:sp>
          <p:nvSpPr>
            <p:cNvPr id="519" name="object 519"/>
            <p:cNvSpPr/>
            <p:nvPr/>
          </p:nvSpPr>
          <p:spPr>
            <a:xfrm>
              <a:off x="1471993" y="2711158"/>
              <a:ext cx="77470" cy="2219325"/>
            </a:xfrm>
            <a:custGeom>
              <a:avLst/>
              <a:gdLst/>
              <a:ahLst/>
              <a:cxnLst/>
              <a:rect l="l" t="t" r="r" b="b"/>
              <a:pathLst>
                <a:path w="77469" h="2219325">
                  <a:moveTo>
                    <a:pt x="0" y="2219256"/>
                  </a:moveTo>
                  <a:lnTo>
                    <a:pt x="77116" y="2219256"/>
                  </a:lnTo>
                  <a:lnTo>
                    <a:pt x="77116" y="0"/>
                  </a:lnTo>
                  <a:lnTo>
                    <a:pt x="0" y="0"/>
                  </a:lnTo>
                  <a:lnTo>
                    <a:pt x="0" y="2219256"/>
                  </a:lnTo>
                  <a:close/>
                </a:path>
              </a:pathLst>
            </a:custGeom>
            <a:solidFill>
              <a:srgbClr val="87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0" name="object 520"/>
            <p:cNvSpPr/>
            <p:nvPr/>
          </p:nvSpPr>
          <p:spPr>
            <a:xfrm>
              <a:off x="1487093" y="2667469"/>
              <a:ext cx="75565" cy="2264410"/>
            </a:xfrm>
            <a:custGeom>
              <a:avLst/>
              <a:gdLst/>
              <a:ahLst/>
              <a:cxnLst/>
              <a:rect l="l" t="t" r="r" b="b"/>
              <a:pathLst>
                <a:path w="75565" h="2264410">
                  <a:moveTo>
                    <a:pt x="8547" y="0"/>
                  </a:moveTo>
                  <a:lnTo>
                    <a:pt x="0" y="0"/>
                  </a:lnTo>
                  <a:lnTo>
                    <a:pt x="0" y="2260130"/>
                  </a:lnTo>
                  <a:lnTo>
                    <a:pt x="8547" y="2260130"/>
                  </a:lnTo>
                  <a:lnTo>
                    <a:pt x="8547" y="0"/>
                  </a:lnTo>
                  <a:close/>
                </a:path>
                <a:path w="75565" h="2264410">
                  <a:moveTo>
                    <a:pt x="33515" y="0"/>
                  </a:moveTo>
                  <a:lnTo>
                    <a:pt x="24777" y="0"/>
                  </a:lnTo>
                  <a:lnTo>
                    <a:pt x="24777" y="2260130"/>
                  </a:lnTo>
                  <a:lnTo>
                    <a:pt x="33515" y="2260130"/>
                  </a:lnTo>
                  <a:lnTo>
                    <a:pt x="33515" y="0"/>
                  </a:lnTo>
                  <a:close/>
                </a:path>
                <a:path w="75565" h="2264410">
                  <a:moveTo>
                    <a:pt x="75501" y="0"/>
                  </a:moveTo>
                  <a:lnTo>
                    <a:pt x="49758" y="0"/>
                  </a:lnTo>
                  <a:lnTo>
                    <a:pt x="49758" y="2264372"/>
                  </a:lnTo>
                  <a:lnTo>
                    <a:pt x="75501" y="2264372"/>
                  </a:lnTo>
                  <a:lnTo>
                    <a:pt x="75501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1" name="object 521"/>
            <p:cNvSpPr/>
            <p:nvPr/>
          </p:nvSpPr>
          <p:spPr>
            <a:xfrm>
              <a:off x="1478356" y="2834353"/>
              <a:ext cx="33655" cy="2098040"/>
            </a:xfrm>
            <a:custGeom>
              <a:avLst/>
              <a:gdLst/>
              <a:ahLst/>
              <a:cxnLst/>
              <a:rect l="l" t="t" r="r" b="b"/>
              <a:pathLst>
                <a:path w="33655" h="2098040">
                  <a:moveTo>
                    <a:pt x="33524" y="0"/>
                  </a:moveTo>
                  <a:lnTo>
                    <a:pt x="0" y="0"/>
                  </a:lnTo>
                  <a:lnTo>
                    <a:pt x="0" y="2097481"/>
                  </a:lnTo>
                  <a:lnTo>
                    <a:pt x="33524" y="2097481"/>
                  </a:lnTo>
                  <a:lnTo>
                    <a:pt x="3352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2" name="object 522"/>
            <p:cNvSpPr/>
            <p:nvPr/>
          </p:nvSpPr>
          <p:spPr>
            <a:xfrm>
              <a:off x="1484045" y="2865780"/>
              <a:ext cx="27940" cy="1958339"/>
            </a:xfrm>
            <a:custGeom>
              <a:avLst/>
              <a:gdLst/>
              <a:ahLst/>
              <a:cxnLst/>
              <a:rect l="l" t="t" r="r" b="b"/>
              <a:pathLst>
                <a:path w="27940" h="1958339">
                  <a:moveTo>
                    <a:pt x="27825" y="1928749"/>
                  </a:moveTo>
                  <a:lnTo>
                    <a:pt x="0" y="1928749"/>
                  </a:lnTo>
                  <a:lnTo>
                    <a:pt x="0" y="1958060"/>
                  </a:lnTo>
                  <a:lnTo>
                    <a:pt x="27825" y="1958060"/>
                  </a:lnTo>
                  <a:lnTo>
                    <a:pt x="27825" y="1928749"/>
                  </a:lnTo>
                  <a:close/>
                </a:path>
                <a:path w="27940" h="1958339">
                  <a:moveTo>
                    <a:pt x="27825" y="1848396"/>
                  </a:moveTo>
                  <a:lnTo>
                    <a:pt x="0" y="1848396"/>
                  </a:lnTo>
                  <a:lnTo>
                    <a:pt x="0" y="1877237"/>
                  </a:lnTo>
                  <a:lnTo>
                    <a:pt x="27825" y="1877237"/>
                  </a:lnTo>
                  <a:lnTo>
                    <a:pt x="27825" y="1848396"/>
                  </a:lnTo>
                  <a:close/>
                </a:path>
                <a:path w="27940" h="1958339">
                  <a:moveTo>
                    <a:pt x="27825" y="1767560"/>
                  </a:moveTo>
                  <a:lnTo>
                    <a:pt x="0" y="1767560"/>
                  </a:lnTo>
                  <a:lnTo>
                    <a:pt x="0" y="1796872"/>
                  </a:lnTo>
                  <a:lnTo>
                    <a:pt x="27825" y="1796872"/>
                  </a:lnTo>
                  <a:lnTo>
                    <a:pt x="27825" y="1767560"/>
                  </a:lnTo>
                  <a:close/>
                </a:path>
                <a:path w="27940" h="1958339">
                  <a:moveTo>
                    <a:pt x="27825" y="1687449"/>
                  </a:moveTo>
                  <a:lnTo>
                    <a:pt x="0" y="1687449"/>
                  </a:lnTo>
                  <a:lnTo>
                    <a:pt x="0" y="1716760"/>
                  </a:lnTo>
                  <a:lnTo>
                    <a:pt x="27825" y="1716760"/>
                  </a:lnTo>
                  <a:lnTo>
                    <a:pt x="27825" y="1687449"/>
                  </a:lnTo>
                  <a:close/>
                </a:path>
                <a:path w="27940" h="1958339">
                  <a:moveTo>
                    <a:pt x="27825" y="1607324"/>
                  </a:moveTo>
                  <a:lnTo>
                    <a:pt x="0" y="1607324"/>
                  </a:lnTo>
                  <a:lnTo>
                    <a:pt x="0" y="1636636"/>
                  </a:lnTo>
                  <a:lnTo>
                    <a:pt x="27825" y="1636636"/>
                  </a:lnTo>
                  <a:lnTo>
                    <a:pt x="27825" y="1607324"/>
                  </a:lnTo>
                  <a:close/>
                </a:path>
                <a:path w="27940" h="1958339">
                  <a:moveTo>
                    <a:pt x="27825" y="1527162"/>
                  </a:moveTo>
                  <a:lnTo>
                    <a:pt x="0" y="1527162"/>
                  </a:lnTo>
                  <a:lnTo>
                    <a:pt x="0" y="1555826"/>
                  </a:lnTo>
                  <a:lnTo>
                    <a:pt x="27825" y="1555826"/>
                  </a:lnTo>
                  <a:lnTo>
                    <a:pt x="27825" y="1527162"/>
                  </a:lnTo>
                  <a:close/>
                </a:path>
                <a:path w="27940" h="1958339">
                  <a:moveTo>
                    <a:pt x="27825" y="1446339"/>
                  </a:moveTo>
                  <a:lnTo>
                    <a:pt x="0" y="1446339"/>
                  </a:lnTo>
                  <a:lnTo>
                    <a:pt x="0" y="1475663"/>
                  </a:lnTo>
                  <a:lnTo>
                    <a:pt x="27825" y="1475663"/>
                  </a:lnTo>
                  <a:lnTo>
                    <a:pt x="27825" y="1446339"/>
                  </a:lnTo>
                  <a:close/>
                </a:path>
                <a:path w="27940" h="1958339">
                  <a:moveTo>
                    <a:pt x="27825" y="1366266"/>
                  </a:moveTo>
                  <a:lnTo>
                    <a:pt x="0" y="1366266"/>
                  </a:lnTo>
                  <a:lnTo>
                    <a:pt x="0" y="1395590"/>
                  </a:lnTo>
                  <a:lnTo>
                    <a:pt x="27825" y="1395590"/>
                  </a:lnTo>
                  <a:lnTo>
                    <a:pt x="27825" y="1366266"/>
                  </a:lnTo>
                  <a:close/>
                </a:path>
                <a:path w="27940" h="1958339">
                  <a:moveTo>
                    <a:pt x="27825" y="1285913"/>
                  </a:moveTo>
                  <a:lnTo>
                    <a:pt x="0" y="1285913"/>
                  </a:lnTo>
                  <a:lnTo>
                    <a:pt x="0" y="1314767"/>
                  </a:lnTo>
                  <a:lnTo>
                    <a:pt x="27825" y="1314767"/>
                  </a:lnTo>
                  <a:lnTo>
                    <a:pt x="27825" y="1285913"/>
                  </a:lnTo>
                  <a:close/>
                </a:path>
                <a:path w="27940" h="1958339">
                  <a:moveTo>
                    <a:pt x="27825" y="1205090"/>
                  </a:moveTo>
                  <a:lnTo>
                    <a:pt x="0" y="1205090"/>
                  </a:lnTo>
                  <a:lnTo>
                    <a:pt x="0" y="1234414"/>
                  </a:lnTo>
                  <a:lnTo>
                    <a:pt x="27825" y="1234414"/>
                  </a:lnTo>
                  <a:lnTo>
                    <a:pt x="27825" y="1205090"/>
                  </a:lnTo>
                  <a:close/>
                </a:path>
                <a:path w="27940" h="1958339">
                  <a:moveTo>
                    <a:pt x="27825" y="1124927"/>
                  </a:moveTo>
                  <a:lnTo>
                    <a:pt x="0" y="1124927"/>
                  </a:lnTo>
                  <a:lnTo>
                    <a:pt x="0" y="1154252"/>
                  </a:lnTo>
                  <a:lnTo>
                    <a:pt x="27825" y="1154252"/>
                  </a:lnTo>
                  <a:lnTo>
                    <a:pt x="27825" y="1124927"/>
                  </a:lnTo>
                  <a:close/>
                </a:path>
                <a:path w="27940" h="1958339">
                  <a:moveTo>
                    <a:pt x="27825" y="1044867"/>
                  </a:moveTo>
                  <a:lnTo>
                    <a:pt x="0" y="1044867"/>
                  </a:lnTo>
                  <a:lnTo>
                    <a:pt x="0" y="1074191"/>
                  </a:lnTo>
                  <a:lnTo>
                    <a:pt x="27825" y="1074191"/>
                  </a:lnTo>
                  <a:lnTo>
                    <a:pt x="27825" y="1044867"/>
                  </a:lnTo>
                  <a:close/>
                </a:path>
                <a:path w="27940" h="1958339">
                  <a:moveTo>
                    <a:pt x="27825" y="964704"/>
                  </a:moveTo>
                  <a:lnTo>
                    <a:pt x="0" y="964704"/>
                  </a:lnTo>
                  <a:lnTo>
                    <a:pt x="0" y="993355"/>
                  </a:lnTo>
                  <a:lnTo>
                    <a:pt x="27825" y="993355"/>
                  </a:lnTo>
                  <a:lnTo>
                    <a:pt x="27825" y="964704"/>
                  </a:lnTo>
                  <a:close/>
                </a:path>
                <a:path w="27940" h="1958339">
                  <a:moveTo>
                    <a:pt x="27825" y="883869"/>
                  </a:moveTo>
                  <a:lnTo>
                    <a:pt x="0" y="883869"/>
                  </a:lnTo>
                  <a:lnTo>
                    <a:pt x="0" y="913193"/>
                  </a:lnTo>
                  <a:lnTo>
                    <a:pt x="27825" y="913193"/>
                  </a:lnTo>
                  <a:lnTo>
                    <a:pt x="27825" y="883869"/>
                  </a:lnTo>
                  <a:close/>
                </a:path>
                <a:path w="27940" h="1958339">
                  <a:moveTo>
                    <a:pt x="27825" y="803516"/>
                  </a:moveTo>
                  <a:lnTo>
                    <a:pt x="0" y="803516"/>
                  </a:lnTo>
                  <a:lnTo>
                    <a:pt x="0" y="833132"/>
                  </a:lnTo>
                  <a:lnTo>
                    <a:pt x="27825" y="833132"/>
                  </a:lnTo>
                  <a:lnTo>
                    <a:pt x="27825" y="803516"/>
                  </a:lnTo>
                  <a:close/>
                </a:path>
                <a:path w="27940" h="1958339">
                  <a:moveTo>
                    <a:pt x="27825" y="723455"/>
                  </a:moveTo>
                  <a:lnTo>
                    <a:pt x="0" y="723455"/>
                  </a:lnTo>
                  <a:lnTo>
                    <a:pt x="0" y="752017"/>
                  </a:lnTo>
                  <a:lnTo>
                    <a:pt x="27825" y="752017"/>
                  </a:lnTo>
                  <a:lnTo>
                    <a:pt x="27825" y="723455"/>
                  </a:lnTo>
                  <a:close/>
                </a:path>
                <a:path w="27940" h="1958339">
                  <a:moveTo>
                    <a:pt x="27825" y="642620"/>
                  </a:moveTo>
                  <a:lnTo>
                    <a:pt x="0" y="642620"/>
                  </a:lnTo>
                  <a:lnTo>
                    <a:pt x="0" y="671855"/>
                  </a:lnTo>
                  <a:lnTo>
                    <a:pt x="27825" y="671855"/>
                  </a:lnTo>
                  <a:lnTo>
                    <a:pt x="27825" y="642620"/>
                  </a:lnTo>
                  <a:close/>
                </a:path>
                <a:path w="27940" h="1958339">
                  <a:moveTo>
                    <a:pt x="27825" y="562457"/>
                  </a:moveTo>
                  <a:lnTo>
                    <a:pt x="0" y="562457"/>
                  </a:lnTo>
                  <a:lnTo>
                    <a:pt x="0" y="591781"/>
                  </a:lnTo>
                  <a:lnTo>
                    <a:pt x="27825" y="591781"/>
                  </a:lnTo>
                  <a:lnTo>
                    <a:pt x="27825" y="562457"/>
                  </a:lnTo>
                  <a:close/>
                </a:path>
                <a:path w="27940" h="1958339">
                  <a:moveTo>
                    <a:pt x="27825" y="482396"/>
                  </a:moveTo>
                  <a:lnTo>
                    <a:pt x="0" y="482396"/>
                  </a:lnTo>
                  <a:lnTo>
                    <a:pt x="0" y="511619"/>
                  </a:lnTo>
                  <a:lnTo>
                    <a:pt x="27825" y="511619"/>
                  </a:lnTo>
                  <a:lnTo>
                    <a:pt x="27825" y="482396"/>
                  </a:lnTo>
                  <a:close/>
                </a:path>
                <a:path w="27940" h="1958339">
                  <a:moveTo>
                    <a:pt x="27825" y="402234"/>
                  </a:moveTo>
                  <a:lnTo>
                    <a:pt x="0" y="402234"/>
                  </a:lnTo>
                  <a:lnTo>
                    <a:pt x="0" y="430796"/>
                  </a:lnTo>
                  <a:lnTo>
                    <a:pt x="27825" y="430796"/>
                  </a:lnTo>
                  <a:lnTo>
                    <a:pt x="27825" y="402234"/>
                  </a:lnTo>
                  <a:close/>
                </a:path>
                <a:path w="27940" h="1958339">
                  <a:moveTo>
                    <a:pt x="27825" y="321411"/>
                  </a:moveTo>
                  <a:lnTo>
                    <a:pt x="0" y="321411"/>
                  </a:lnTo>
                  <a:lnTo>
                    <a:pt x="0" y="350723"/>
                  </a:lnTo>
                  <a:lnTo>
                    <a:pt x="27825" y="350723"/>
                  </a:lnTo>
                  <a:lnTo>
                    <a:pt x="27825" y="321411"/>
                  </a:lnTo>
                  <a:close/>
                </a:path>
                <a:path w="27940" h="1958339">
                  <a:moveTo>
                    <a:pt x="27825" y="241058"/>
                  </a:moveTo>
                  <a:lnTo>
                    <a:pt x="0" y="241058"/>
                  </a:lnTo>
                  <a:lnTo>
                    <a:pt x="0" y="270560"/>
                  </a:lnTo>
                  <a:lnTo>
                    <a:pt x="27825" y="270560"/>
                  </a:lnTo>
                  <a:lnTo>
                    <a:pt x="27825" y="241058"/>
                  </a:lnTo>
                  <a:close/>
                </a:path>
                <a:path w="27940" h="1958339">
                  <a:moveTo>
                    <a:pt x="27825" y="160896"/>
                  </a:moveTo>
                  <a:lnTo>
                    <a:pt x="0" y="160896"/>
                  </a:lnTo>
                  <a:lnTo>
                    <a:pt x="0" y="189547"/>
                  </a:lnTo>
                  <a:lnTo>
                    <a:pt x="27825" y="189547"/>
                  </a:lnTo>
                  <a:lnTo>
                    <a:pt x="27825" y="160896"/>
                  </a:lnTo>
                  <a:close/>
                </a:path>
                <a:path w="27940" h="1958339">
                  <a:moveTo>
                    <a:pt x="27825" y="80060"/>
                  </a:moveTo>
                  <a:lnTo>
                    <a:pt x="0" y="80060"/>
                  </a:lnTo>
                  <a:lnTo>
                    <a:pt x="0" y="109385"/>
                  </a:lnTo>
                  <a:lnTo>
                    <a:pt x="27825" y="109385"/>
                  </a:lnTo>
                  <a:lnTo>
                    <a:pt x="27825" y="80060"/>
                  </a:lnTo>
                  <a:close/>
                </a:path>
                <a:path w="27940" h="1958339">
                  <a:moveTo>
                    <a:pt x="27825" y="0"/>
                  </a:moveTo>
                  <a:lnTo>
                    <a:pt x="0" y="0"/>
                  </a:lnTo>
                  <a:lnTo>
                    <a:pt x="0" y="29324"/>
                  </a:lnTo>
                  <a:lnTo>
                    <a:pt x="27825" y="29324"/>
                  </a:lnTo>
                  <a:lnTo>
                    <a:pt x="27825" y="0"/>
                  </a:lnTo>
                  <a:close/>
                </a:path>
              </a:pathLst>
            </a:custGeom>
            <a:solidFill>
              <a:srgbClr val="71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23" name="object 523"/>
          <p:cNvGrpSpPr/>
          <p:nvPr/>
        </p:nvGrpSpPr>
        <p:grpSpPr>
          <a:xfrm>
            <a:off x="321513" y="2052827"/>
            <a:ext cx="1167130" cy="2879090"/>
            <a:chOff x="321513" y="2052827"/>
            <a:chExt cx="1167130" cy="2879090"/>
          </a:xfrm>
        </p:grpSpPr>
        <p:sp>
          <p:nvSpPr>
            <p:cNvPr id="524" name="object 524"/>
            <p:cNvSpPr/>
            <p:nvPr/>
          </p:nvSpPr>
          <p:spPr>
            <a:xfrm>
              <a:off x="648745" y="2087762"/>
              <a:ext cx="285750" cy="2030095"/>
            </a:xfrm>
            <a:custGeom>
              <a:avLst/>
              <a:gdLst/>
              <a:ahLst/>
              <a:cxnLst/>
              <a:rect l="l" t="t" r="r" b="b"/>
              <a:pathLst>
                <a:path w="285750" h="2030095">
                  <a:moveTo>
                    <a:pt x="285739" y="0"/>
                  </a:moveTo>
                  <a:lnTo>
                    <a:pt x="0" y="0"/>
                  </a:lnTo>
                  <a:lnTo>
                    <a:pt x="0" y="2029657"/>
                  </a:lnTo>
                  <a:lnTo>
                    <a:pt x="285739" y="2029657"/>
                  </a:lnTo>
                  <a:lnTo>
                    <a:pt x="285739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5" name="object 525"/>
            <p:cNvSpPr/>
            <p:nvPr/>
          </p:nvSpPr>
          <p:spPr>
            <a:xfrm>
              <a:off x="673023" y="2205151"/>
              <a:ext cx="53340" cy="1815464"/>
            </a:xfrm>
            <a:custGeom>
              <a:avLst/>
              <a:gdLst/>
              <a:ahLst/>
              <a:cxnLst/>
              <a:rect l="l" t="t" r="r" b="b"/>
              <a:pathLst>
                <a:path w="53340" h="1815464">
                  <a:moveTo>
                    <a:pt x="52819" y="1758429"/>
                  </a:moveTo>
                  <a:lnTo>
                    <a:pt x="0" y="1758429"/>
                  </a:lnTo>
                  <a:lnTo>
                    <a:pt x="0" y="1814880"/>
                  </a:lnTo>
                  <a:lnTo>
                    <a:pt x="52819" y="1814880"/>
                  </a:lnTo>
                  <a:lnTo>
                    <a:pt x="52819" y="1758429"/>
                  </a:lnTo>
                  <a:close/>
                </a:path>
                <a:path w="53340" h="1815464">
                  <a:moveTo>
                    <a:pt x="52819" y="1674736"/>
                  </a:moveTo>
                  <a:lnTo>
                    <a:pt x="0" y="1674736"/>
                  </a:lnTo>
                  <a:lnTo>
                    <a:pt x="0" y="1731200"/>
                  </a:lnTo>
                  <a:lnTo>
                    <a:pt x="52819" y="1731200"/>
                  </a:lnTo>
                  <a:lnTo>
                    <a:pt x="52819" y="1674736"/>
                  </a:lnTo>
                  <a:close/>
                </a:path>
                <a:path w="53340" h="1815464">
                  <a:moveTo>
                    <a:pt x="52819" y="1590865"/>
                  </a:moveTo>
                  <a:lnTo>
                    <a:pt x="0" y="1590865"/>
                  </a:lnTo>
                  <a:lnTo>
                    <a:pt x="0" y="1647609"/>
                  </a:lnTo>
                  <a:lnTo>
                    <a:pt x="52819" y="1647609"/>
                  </a:lnTo>
                  <a:lnTo>
                    <a:pt x="52819" y="1590865"/>
                  </a:lnTo>
                  <a:close/>
                </a:path>
                <a:path w="53340" h="1815464">
                  <a:moveTo>
                    <a:pt x="52819" y="1507185"/>
                  </a:moveTo>
                  <a:lnTo>
                    <a:pt x="0" y="1507185"/>
                  </a:lnTo>
                  <a:lnTo>
                    <a:pt x="0" y="1563636"/>
                  </a:lnTo>
                  <a:lnTo>
                    <a:pt x="52819" y="1563636"/>
                  </a:lnTo>
                  <a:lnTo>
                    <a:pt x="52819" y="1507185"/>
                  </a:lnTo>
                  <a:close/>
                </a:path>
                <a:path w="53340" h="1815464">
                  <a:moveTo>
                    <a:pt x="52819" y="1423492"/>
                  </a:moveTo>
                  <a:lnTo>
                    <a:pt x="0" y="1423492"/>
                  </a:lnTo>
                  <a:lnTo>
                    <a:pt x="0" y="1480045"/>
                  </a:lnTo>
                  <a:lnTo>
                    <a:pt x="52819" y="1480045"/>
                  </a:lnTo>
                  <a:lnTo>
                    <a:pt x="52819" y="1423492"/>
                  </a:lnTo>
                  <a:close/>
                </a:path>
                <a:path w="53340" h="1815464">
                  <a:moveTo>
                    <a:pt x="52819" y="1339811"/>
                  </a:moveTo>
                  <a:lnTo>
                    <a:pt x="0" y="1339811"/>
                  </a:lnTo>
                  <a:lnTo>
                    <a:pt x="0" y="1396365"/>
                  </a:lnTo>
                  <a:lnTo>
                    <a:pt x="52819" y="1396365"/>
                  </a:lnTo>
                  <a:lnTo>
                    <a:pt x="52819" y="1339811"/>
                  </a:lnTo>
                  <a:close/>
                </a:path>
                <a:path w="53340" h="1815464">
                  <a:moveTo>
                    <a:pt x="52819" y="1255941"/>
                  </a:moveTo>
                  <a:lnTo>
                    <a:pt x="0" y="1255941"/>
                  </a:lnTo>
                  <a:lnTo>
                    <a:pt x="0" y="1312684"/>
                  </a:lnTo>
                  <a:lnTo>
                    <a:pt x="52819" y="1312684"/>
                  </a:lnTo>
                  <a:lnTo>
                    <a:pt x="52819" y="1255941"/>
                  </a:lnTo>
                  <a:close/>
                </a:path>
                <a:path w="53340" h="1815464">
                  <a:moveTo>
                    <a:pt x="52819" y="1172248"/>
                  </a:moveTo>
                  <a:lnTo>
                    <a:pt x="0" y="1172248"/>
                  </a:lnTo>
                  <a:lnTo>
                    <a:pt x="0" y="1228039"/>
                  </a:lnTo>
                  <a:lnTo>
                    <a:pt x="52819" y="1228039"/>
                  </a:lnTo>
                  <a:lnTo>
                    <a:pt x="52819" y="1172248"/>
                  </a:lnTo>
                  <a:close/>
                </a:path>
                <a:path w="53340" h="1815464">
                  <a:moveTo>
                    <a:pt x="52819" y="1088656"/>
                  </a:moveTo>
                  <a:lnTo>
                    <a:pt x="0" y="1088656"/>
                  </a:lnTo>
                  <a:lnTo>
                    <a:pt x="0" y="1144358"/>
                  </a:lnTo>
                  <a:lnTo>
                    <a:pt x="52819" y="1144358"/>
                  </a:lnTo>
                  <a:lnTo>
                    <a:pt x="52819" y="1088656"/>
                  </a:lnTo>
                  <a:close/>
                </a:path>
                <a:path w="53340" h="1815464">
                  <a:moveTo>
                    <a:pt x="52819" y="1004697"/>
                  </a:moveTo>
                  <a:lnTo>
                    <a:pt x="0" y="1004697"/>
                  </a:lnTo>
                  <a:lnTo>
                    <a:pt x="0" y="1060767"/>
                  </a:lnTo>
                  <a:lnTo>
                    <a:pt x="52819" y="1060767"/>
                  </a:lnTo>
                  <a:lnTo>
                    <a:pt x="52819" y="1004697"/>
                  </a:lnTo>
                  <a:close/>
                </a:path>
                <a:path w="53340" h="1815464">
                  <a:moveTo>
                    <a:pt x="52819" y="921105"/>
                  </a:moveTo>
                  <a:lnTo>
                    <a:pt x="0" y="921105"/>
                  </a:lnTo>
                  <a:lnTo>
                    <a:pt x="0" y="976795"/>
                  </a:lnTo>
                  <a:lnTo>
                    <a:pt x="52819" y="976795"/>
                  </a:lnTo>
                  <a:lnTo>
                    <a:pt x="52819" y="921105"/>
                  </a:lnTo>
                  <a:close/>
                </a:path>
                <a:path w="53340" h="1815464">
                  <a:moveTo>
                    <a:pt x="52819" y="837425"/>
                  </a:moveTo>
                  <a:lnTo>
                    <a:pt x="0" y="837425"/>
                  </a:lnTo>
                  <a:lnTo>
                    <a:pt x="0" y="893203"/>
                  </a:lnTo>
                  <a:lnTo>
                    <a:pt x="52819" y="893203"/>
                  </a:lnTo>
                  <a:lnTo>
                    <a:pt x="52819" y="837425"/>
                  </a:lnTo>
                  <a:close/>
                </a:path>
                <a:path w="53340" h="1815464">
                  <a:moveTo>
                    <a:pt x="52819" y="753732"/>
                  </a:moveTo>
                  <a:lnTo>
                    <a:pt x="0" y="753732"/>
                  </a:lnTo>
                  <a:lnTo>
                    <a:pt x="0" y="809523"/>
                  </a:lnTo>
                  <a:lnTo>
                    <a:pt x="52819" y="809523"/>
                  </a:lnTo>
                  <a:lnTo>
                    <a:pt x="52819" y="753732"/>
                  </a:lnTo>
                  <a:close/>
                </a:path>
                <a:path w="53340" h="1815464">
                  <a:moveTo>
                    <a:pt x="52819" y="669861"/>
                  </a:moveTo>
                  <a:lnTo>
                    <a:pt x="0" y="669861"/>
                  </a:lnTo>
                  <a:lnTo>
                    <a:pt x="0" y="725652"/>
                  </a:lnTo>
                  <a:lnTo>
                    <a:pt x="52819" y="725652"/>
                  </a:lnTo>
                  <a:lnTo>
                    <a:pt x="52819" y="669861"/>
                  </a:lnTo>
                  <a:close/>
                </a:path>
                <a:path w="53340" h="1815464">
                  <a:moveTo>
                    <a:pt x="52819" y="586181"/>
                  </a:moveTo>
                  <a:lnTo>
                    <a:pt x="0" y="586181"/>
                  </a:lnTo>
                  <a:lnTo>
                    <a:pt x="0" y="641959"/>
                  </a:lnTo>
                  <a:lnTo>
                    <a:pt x="52819" y="641959"/>
                  </a:lnTo>
                  <a:lnTo>
                    <a:pt x="52819" y="586181"/>
                  </a:lnTo>
                  <a:close/>
                </a:path>
                <a:path w="53340" h="1815464">
                  <a:moveTo>
                    <a:pt x="52819" y="502488"/>
                  </a:moveTo>
                  <a:lnTo>
                    <a:pt x="0" y="502488"/>
                  </a:lnTo>
                  <a:lnTo>
                    <a:pt x="0" y="558279"/>
                  </a:lnTo>
                  <a:lnTo>
                    <a:pt x="52819" y="558279"/>
                  </a:lnTo>
                  <a:lnTo>
                    <a:pt x="52819" y="502488"/>
                  </a:lnTo>
                  <a:close/>
                </a:path>
                <a:path w="53340" h="1815464">
                  <a:moveTo>
                    <a:pt x="52819" y="418617"/>
                  </a:moveTo>
                  <a:lnTo>
                    <a:pt x="0" y="418617"/>
                  </a:lnTo>
                  <a:lnTo>
                    <a:pt x="0" y="474599"/>
                  </a:lnTo>
                  <a:lnTo>
                    <a:pt x="52819" y="474599"/>
                  </a:lnTo>
                  <a:lnTo>
                    <a:pt x="52819" y="418617"/>
                  </a:lnTo>
                  <a:close/>
                </a:path>
                <a:path w="53340" h="1815464">
                  <a:moveTo>
                    <a:pt x="52819" y="334937"/>
                  </a:moveTo>
                  <a:lnTo>
                    <a:pt x="0" y="334937"/>
                  </a:lnTo>
                  <a:lnTo>
                    <a:pt x="0" y="390715"/>
                  </a:lnTo>
                  <a:lnTo>
                    <a:pt x="52819" y="390715"/>
                  </a:lnTo>
                  <a:lnTo>
                    <a:pt x="52819" y="334937"/>
                  </a:lnTo>
                  <a:close/>
                </a:path>
                <a:path w="53340" h="1815464">
                  <a:moveTo>
                    <a:pt x="52819" y="251244"/>
                  </a:moveTo>
                  <a:lnTo>
                    <a:pt x="0" y="251244"/>
                  </a:lnTo>
                  <a:lnTo>
                    <a:pt x="0" y="307035"/>
                  </a:lnTo>
                  <a:lnTo>
                    <a:pt x="52819" y="307035"/>
                  </a:lnTo>
                  <a:lnTo>
                    <a:pt x="52819" y="251244"/>
                  </a:lnTo>
                  <a:close/>
                </a:path>
                <a:path w="53340" h="1815464">
                  <a:moveTo>
                    <a:pt x="52819" y="167563"/>
                  </a:moveTo>
                  <a:lnTo>
                    <a:pt x="0" y="167563"/>
                  </a:lnTo>
                  <a:lnTo>
                    <a:pt x="0" y="223354"/>
                  </a:lnTo>
                  <a:lnTo>
                    <a:pt x="52819" y="223354"/>
                  </a:lnTo>
                  <a:lnTo>
                    <a:pt x="52819" y="167563"/>
                  </a:lnTo>
                  <a:close/>
                </a:path>
                <a:path w="53340" h="1815464">
                  <a:moveTo>
                    <a:pt x="52819" y="83693"/>
                  </a:moveTo>
                  <a:lnTo>
                    <a:pt x="0" y="83693"/>
                  </a:lnTo>
                  <a:lnTo>
                    <a:pt x="0" y="139471"/>
                  </a:lnTo>
                  <a:lnTo>
                    <a:pt x="52819" y="139471"/>
                  </a:lnTo>
                  <a:lnTo>
                    <a:pt x="52819" y="83693"/>
                  </a:lnTo>
                  <a:close/>
                </a:path>
                <a:path w="53340" h="1815464">
                  <a:moveTo>
                    <a:pt x="52819" y="0"/>
                  </a:moveTo>
                  <a:lnTo>
                    <a:pt x="0" y="0"/>
                  </a:lnTo>
                  <a:lnTo>
                    <a:pt x="0" y="55791"/>
                  </a:lnTo>
                  <a:lnTo>
                    <a:pt x="52819" y="55791"/>
                  </a:lnTo>
                  <a:lnTo>
                    <a:pt x="52819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6" name="object 526"/>
            <p:cNvSpPr/>
            <p:nvPr/>
          </p:nvSpPr>
          <p:spPr>
            <a:xfrm>
              <a:off x="635304" y="2052827"/>
              <a:ext cx="313055" cy="2066925"/>
            </a:xfrm>
            <a:custGeom>
              <a:avLst/>
              <a:gdLst/>
              <a:ahLst/>
              <a:cxnLst/>
              <a:rect l="l" t="t" r="r" b="b"/>
              <a:pathLst>
                <a:path w="313055" h="2066925">
                  <a:moveTo>
                    <a:pt x="26174" y="0"/>
                  </a:moveTo>
                  <a:lnTo>
                    <a:pt x="0" y="0"/>
                  </a:lnTo>
                  <a:lnTo>
                    <a:pt x="0" y="2066696"/>
                  </a:lnTo>
                  <a:lnTo>
                    <a:pt x="26174" y="2066696"/>
                  </a:lnTo>
                  <a:lnTo>
                    <a:pt x="26174" y="0"/>
                  </a:lnTo>
                  <a:close/>
                </a:path>
                <a:path w="313055" h="2066925">
                  <a:moveTo>
                    <a:pt x="42672" y="0"/>
                  </a:moveTo>
                  <a:lnTo>
                    <a:pt x="36309" y="0"/>
                  </a:lnTo>
                  <a:lnTo>
                    <a:pt x="36309" y="2066696"/>
                  </a:lnTo>
                  <a:lnTo>
                    <a:pt x="42672" y="2066696"/>
                  </a:lnTo>
                  <a:lnTo>
                    <a:pt x="42672" y="0"/>
                  </a:lnTo>
                  <a:close/>
                </a:path>
                <a:path w="313055" h="2066925">
                  <a:moveTo>
                    <a:pt x="58940" y="0"/>
                  </a:moveTo>
                  <a:lnTo>
                    <a:pt x="52578" y="0"/>
                  </a:lnTo>
                  <a:lnTo>
                    <a:pt x="52578" y="2066696"/>
                  </a:lnTo>
                  <a:lnTo>
                    <a:pt x="58940" y="2066696"/>
                  </a:lnTo>
                  <a:lnTo>
                    <a:pt x="58940" y="0"/>
                  </a:lnTo>
                  <a:close/>
                </a:path>
                <a:path w="313055" h="2066925">
                  <a:moveTo>
                    <a:pt x="75438" y="0"/>
                  </a:moveTo>
                  <a:lnTo>
                    <a:pt x="69075" y="0"/>
                  </a:lnTo>
                  <a:lnTo>
                    <a:pt x="69075" y="2066696"/>
                  </a:lnTo>
                  <a:lnTo>
                    <a:pt x="75438" y="2066696"/>
                  </a:lnTo>
                  <a:lnTo>
                    <a:pt x="75438" y="0"/>
                  </a:lnTo>
                  <a:close/>
                </a:path>
                <a:path w="313055" h="2066925">
                  <a:moveTo>
                    <a:pt x="91236" y="0"/>
                  </a:moveTo>
                  <a:lnTo>
                    <a:pt x="85344" y="0"/>
                  </a:lnTo>
                  <a:lnTo>
                    <a:pt x="85344" y="2066696"/>
                  </a:lnTo>
                  <a:lnTo>
                    <a:pt x="91236" y="2066696"/>
                  </a:lnTo>
                  <a:lnTo>
                    <a:pt x="91236" y="0"/>
                  </a:lnTo>
                  <a:close/>
                </a:path>
                <a:path w="313055" h="2066925">
                  <a:moveTo>
                    <a:pt x="128257" y="0"/>
                  </a:moveTo>
                  <a:lnTo>
                    <a:pt x="101841" y="0"/>
                  </a:lnTo>
                  <a:lnTo>
                    <a:pt x="101841" y="2066696"/>
                  </a:lnTo>
                  <a:lnTo>
                    <a:pt x="128257" y="2066696"/>
                  </a:lnTo>
                  <a:lnTo>
                    <a:pt x="128257" y="0"/>
                  </a:lnTo>
                  <a:close/>
                </a:path>
                <a:path w="313055" h="2066925">
                  <a:moveTo>
                    <a:pt x="151828" y="0"/>
                  </a:moveTo>
                  <a:lnTo>
                    <a:pt x="143103" y="0"/>
                  </a:lnTo>
                  <a:lnTo>
                    <a:pt x="143103" y="539521"/>
                  </a:lnTo>
                  <a:lnTo>
                    <a:pt x="151828" y="539521"/>
                  </a:lnTo>
                  <a:lnTo>
                    <a:pt x="151828" y="0"/>
                  </a:lnTo>
                  <a:close/>
                </a:path>
                <a:path w="313055" h="2066925">
                  <a:moveTo>
                    <a:pt x="178701" y="0"/>
                  </a:moveTo>
                  <a:lnTo>
                    <a:pt x="170218" y="0"/>
                  </a:lnTo>
                  <a:lnTo>
                    <a:pt x="170218" y="539521"/>
                  </a:lnTo>
                  <a:lnTo>
                    <a:pt x="178701" y="539521"/>
                  </a:lnTo>
                  <a:lnTo>
                    <a:pt x="178701" y="0"/>
                  </a:lnTo>
                  <a:close/>
                </a:path>
                <a:path w="313055" h="2066925">
                  <a:moveTo>
                    <a:pt x="220192" y="0"/>
                  </a:moveTo>
                  <a:lnTo>
                    <a:pt x="193789" y="0"/>
                  </a:lnTo>
                  <a:lnTo>
                    <a:pt x="193789" y="2066696"/>
                  </a:lnTo>
                  <a:lnTo>
                    <a:pt x="220192" y="2066696"/>
                  </a:lnTo>
                  <a:lnTo>
                    <a:pt x="220192" y="0"/>
                  </a:lnTo>
                  <a:close/>
                </a:path>
                <a:path w="313055" h="2066925">
                  <a:moveTo>
                    <a:pt x="243776" y="0"/>
                  </a:moveTo>
                  <a:lnTo>
                    <a:pt x="235051" y="0"/>
                  </a:lnTo>
                  <a:lnTo>
                    <a:pt x="235051" y="539521"/>
                  </a:lnTo>
                  <a:lnTo>
                    <a:pt x="243776" y="539521"/>
                  </a:lnTo>
                  <a:lnTo>
                    <a:pt x="243776" y="0"/>
                  </a:lnTo>
                  <a:close/>
                </a:path>
                <a:path w="313055" h="2066925">
                  <a:moveTo>
                    <a:pt x="271360" y="0"/>
                  </a:moveTo>
                  <a:lnTo>
                    <a:pt x="262864" y="0"/>
                  </a:lnTo>
                  <a:lnTo>
                    <a:pt x="262864" y="539521"/>
                  </a:lnTo>
                  <a:lnTo>
                    <a:pt x="271360" y="539521"/>
                  </a:lnTo>
                  <a:lnTo>
                    <a:pt x="271360" y="0"/>
                  </a:lnTo>
                  <a:close/>
                </a:path>
                <a:path w="313055" h="2066925">
                  <a:moveTo>
                    <a:pt x="312851" y="0"/>
                  </a:moveTo>
                  <a:lnTo>
                    <a:pt x="286448" y="0"/>
                  </a:lnTo>
                  <a:lnTo>
                    <a:pt x="286448" y="2066696"/>
                  </a:lnTo>
                  <a:lnTo>
                    <a:pt x="312851" y="2066696"/>
                  </a:lnTo>
                  <a:lnTo>
                    <a:pt x="31285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7" name="object 527"/>
            <p:cNvSpPr/>
            <p:nvPr/>
          </p:nvSpPr>
          <p:spPr>
            <a:xfrm>
              <a:off x="335188" y="2274647"/>
              <a:ext cx="285750" cy="234950"/>
            </a:xfrm>
            <a:custGeom>
              <a:avLst/>
              <a:gdLst/>
              <a:ahLst/>
              <a:cxnLst/>
              <a:rect l="l" t="t" r="r" b="b"/>
              <a:pathLst>
                <a:path w="285750" h="234950">
                  <a:moveTo>
                    <a:pt x="0" y="234678"/>
                  </a:moveTo>
                  <a:lnTo>
                    <a:pt x="285739" y="234678"/>
                  </a:lnTo>
                  <a:lnTo>
                    <a:pt x="285739" y="0"/>
                  </a:lnTo>
                  <a:lnTo>
                    <a:pt x="0" y="0"/>
                  </a:lnTo>
                  <a:lnTo>
                    <a:pt x="0" y="234678"/>
                  </a:lnTo>
                  <a:close/>
                </a:path>
              </a:pathLst>
            </a:custGeom>
            <a:solidFill>
              <a:srgbClr val="87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8" name="object 528"/>
            <p:cNvSpPr/>
            <p:nvPr/>
          </p:nvSpPr>
          <p:spPr>
            <a:xfrm>
              <a:off x="359232" y="2391181"/>
              <a:ext cx="53340" cy="118745"/>
            </a:xfrm>
            <a:custGeom>
              <a:avLst/>
              <a:gdLst/>
              <a:ahLst/>
              <a:cxnLst/>
              <a:rect l="l" t="t" r="r" b="b"/>
              <a:pathLst>
                <a:path w="53340" h="118744">
                  <a:moveTo>
                    <a:pt x="52806" y="84645"/>
                  </a:moveTo>
                  <a:lnTo>
                    <a:pt x="0" y="84645"/>
                  </a:lnTo>
                  <a:lnTo>
                    <a:pt x="0" y="118148"/>
                  </a:lnTo>
                  <a:lnTo>
                    <a:pt x="52806" y="118148"/>
                  </a:lnTo>
                  <a:lnTo>
                    <a:pt x="52806" y="84645"/>
                  </a:lnTo>
                  <a:close/>
                </a:path>
                <a:path w="53340" h="118744">
                  <a:moveTo>
                    <a:pt x="52806" y="0"/>
                  </a:moveTo>
                  <a:lnTo>
                    <a:pt x="0" y="0"/>
                  </a:lnTo>
                  <a:lnTo>
                    <a:pt x="0" y="56743"/>
                  </a:lnTo>
                  <a:lnTo>
                    <a:pt x="52806" y="56743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9" name="object 529"/>
            <p:cNvSpPr/>
            <p:nvPr/>
          </p:nvSpPr>
          <p:spPr>
            <a:xfrm>
              <a:off x="321500" y="2233053"/>
              <a:ext cx="313690" cy="276860"/>
            </a:xfrm>
            <a:custGeom>
              <a:avLst/>
              <a:gdLst/>
              <a:ahLst/>
              <a:cxnLst/>
              <a:rect l="l" t="t" r="r" b="b"/>
              <a:pathLst>
                <a:path w="313690" h="276860">
                  <a:moveTo>
                    <a:pt x="26403" y="0"/>
                  </a:moveTo>
                  <a:lnTo>
                    <a:pt x="0" y="0"/>
                  </a:lnTo>
                  <a:lnTo>
                    <a:pt x="0" y="276275"/>
                  </a:lnTo>
                  <a:lnTo>
                    <a:pt x="26403" y="276275"/>
                  </a:lnTo>
                  <a:lnTo>
                    <a:pt x="26403" y="0"/>
                  </a:lnTo>
                  <a:close/>
                </a:path>
                <a:path w="313690" h="276860">
                  <a:moveTo>
                    <a:pt x="128257" y="0"/>
                  </a:moveTo>
                  <a:lnTo>
                    <a:pt x="102095" y="0"/>
                  </a:lnTo>
                  <a:lnTo>
                    <a:pt x="102095" y="276275"/>
                  </a:lnTo>
                  <a:lnTo>
                    <a:pt x="128257" y="276275"/>
                  </a:lnTo>
                  <a:lnTo>
                    <a:pt x="128257" y="0"/>
                  </a:lnTo>
                  <a:close/>
                </a:path>
                <a:path w="313690" h="276860">
                  <a:moveTo>
                    <a:pt x="220903" y="0"/>
                  </a:moveTo>
                  <a:lnTo>
                    <a:pt x="194741" y="0"/>
                  </a:lnTo>
                  <a:lnTo>
                    <a:pt x="194741" y="276275"/>
                  </a:lnTo>
                  <a:lnTo>
                    <a:pt x="220903" y="276275"/>
                  </a:lnTo>
                  <a:lnTo>
                    <a:pt x="220903" y="0"/>
                  </a:lnTo>
                  <a:close/>
                </a:path>
                <a:path w="313690" h="276860">
                  <a:moveTo>
                    <a:pt x="313093" y="0"/>
                  </a:moveTo>
                  <a:lnTo>
                    <a:pt x="286689" y="0"/>
                  </a:lnTo>
                  <a:lnTo>
                    <a:pt x="286689" y="276275"/>
                  </a:lnTo>
                  <a:lnTo>
                    <a:pt x="313093" y="276275"/>
                  </a:lnTo>
                  <a:lnTo>
                    <a:pt x="31309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0" name="object 530"/>
            <p:cNvSpPr/>
            <p:nvPr/>
          </p:nvSpPr>
          <p:spPr>
            <a:xfrm>
              <a:off x="557504" y="2233053"/>
              <a:ext cx="36195" cy="276860"/>
            </a:xfrm>
            <a:custGeom>
              <a:avLst/>
              <a:gdLst/>
              <a:ahLst/>
              <a:cxnLst/>
              <a:rect l="l" t="t" r="r" b="b"/>
              <a:pathLst>
                <a:path w="36195" h="276860">
                  <a:moveTo>
                    <a:pt x="8483" y="0"/>
                  </a:moveTo>
                  <a:lnTo>
                    <a:pt x="0" y="0"/>
                  </a:lnTo>
                  <a:lnTo>
                    <a:pt x="0" y="276275"/>
                  </a:lnTo>
                  <a:lnTo>
                    <a:pt x="8483" y="276275"/>
                  </a:lnTo>
                  <a:lnTo>
                    <a:pt x="8483" y="0"/>
                  </a:lnTo>
                  <a:close/>
                </a:path>
                <a:path w="36195" h="276860">
                  <a:moveTo>
                    <a:pt x="35598" y="0"/>
                  </a:moveTo>
                  <a:lnTo>
                    <a:pt x="27114" y="0"/>
                  </a:lnTo>
                  <a:lnTo>
                    <a:pt x="27114" y="276275"/>
                  </a:lnTo>
                  <a:lnTo>
                    <a:pt x="35598" y="276275"/>
                  </a:lnTo>
                  <a:lnTo>
                    <a:pt x="3559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1" name="object 531"/>
            <p:cNvSpPr/>
            <p:nvPr/>
          </p:nvSpPr>
          <p:spPr>
            <a:xfrm>
              <a:off x="358521" y="2233053"/>
              <a:ext cx="142875" cy="276860"/>
            </a:xfrm>
            <a:custGeom>
              <a:avLst/>
              <a:gdLst/>
              <a:ahLst/>
              <a:cxnLst/>
              <a:rect l="l" t="t" r="r" b="b"/>
              <a:pathLst>
                <a:path w="142875" h="276860">
                  <a:moveTo>
                    <a:pt x="5892" y="0"/>
                  </a:moveTo>
                  <a:lnTo>
                    <a:pt x="0" y="0"/>
                  </a:lnTo>
                  <a:lnTo>
                    <a:pt x="0" y="276275"/>
                  </a:lnTo>
                  <a:lnTo>
                    <a:pt x="5892" y="276275"/>
                  </a:lnTo>
                  <a:lnTo>
                    <a:pt x="5892" y="0"/>
                  </a:lnTo>
                  <a:close/>
                </a:path>
                <a:path w="142875" h="276860">
                  <a:moveTo>
                    <a:pt x="22161" y="0"/>
                  </a:moveTo>
                  <a:lnTo>
                    <a:pt x="16497" y="0"/>
                  </a:lnTo>
                  <a:lnTo>
                    <a:pt x="16497" y="276275"/>
                  </a:lnTo>
                  <a:lnTo>
                    <a:pt x="22161" y="276275"/>
                  </a:lnTo>
                  <a:lnTo>
                    <a:pt x="22161" y="0"/>
                  </a:lnTo>
                  <a:close/>
                </a:path>
                <a:path w="142875" h="276860">
                  <a:moveTo>
                    <a:pt x="38658" y="0"/>
                  </a:moveTo>
                  <a:lnTo>
                    <a:pt x="32054" y="0"/>
                  </a:lnTo>
                  <a:lnTo>
                    <a:pt x="32054" y="276275"/>
                  </a:lnTo>
                  <a:lnTo>
                    <a:pt x="38658" y="276275"/>
                  </a:lnTo>
                  <a:lnTo>
                    <a:pt x="38658" y="0"/>
                  </a:lnTo>
                  <a:close/>
                </a:path>
                <a:path w="142875" h="276860">
                  <a:moveTo>
                    <a:pt x="54927" y="0"/>
                  </a:moveTo>
                  <a:lnTo>
                    <a:pt x="48564" y="0"/>
                  </a:lnTo>
                  <a:lnTo>
                    <a:pt x="48564" y="276275"/>
                  </a:lnTo>
                  <a:lnTo>
                    <a:pt x="54927" y="276275"/>
                  </a:lnTo>
                  <a:lnTo>
                    <a:pt x="54927" y="0"/>
                  </a:lnTo>
                  <a:close/>
                </a:path>
                <a:path w="142875" h="276860">
                  <a:moveTo>
                    <a:pt x="114820" y="0"/>
                  </a:moveTo>
                  <a:lnTo>
                    <a:pt x="106324" y="0"/>
                  </a:lnTo>
                  <a:lnTo>
                    <a:pt x="106324" y="276275"/>
                  </a:lnTo>
                  <a:lnTo>
                    <a:pt x="114820" y="276275"/>
                  </a:lnTo>
                  <a:lnTo>
                    <a:pt x="114820" y="0"/>
                  </a:lnTo>
                  <a:close/>
                </a:path>
                <a:path w="142875" h="276860">
                  <a:moveTo>
                    <a:pt x="142633" y="0"/>
                  </a:moveTo>
                  <a:lnTo>
                    <a:pt x="134137" y="0"/>
                  </a:lnTo>
                  <a:lnTo>
                    <a:pt x="134137" y="276275"/>
                  </a:lnTo>
                  <a:lnTo>
                    <a:pt x="142633" y="276275"/>
                  </a:lnTo>
                  <a:lnTo>
                    <a:pt x="14263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2" name="object 532"/>
            <p:cNvSpPr/>
            <p:nvPr/>
          </p:nvSpPr>
          <p:spPr>
            <a:xfrm>
              <a:off x="966557" y="2712587"/>
              <a:ext cx="505459" cy="2219325"/>
            </a:xfrm>
            <a:custGeom>
              <a:avLst/>
              <a:gdLst/>
              <a:ahLst/>
              <a:cxnLst/>
              <a:rect l="l" t="t" r="r" b="b"/>
              <a:pathLst>
                <a:path w="505459" h="2219325">
                  <a:moveTo>
                    <a:pt x="505436" y="0"/>
                  </a:moveTo>
                  <a:lnTo>
                    <a:pt x="0" y="0"/>
                  </a:lnTo>
                  <a:lnTo>
                    <a:pt x="0" y="2219247"/>
                  </a:lnTo>
                  <a:lnTo>
                    <a:pt x="505436" y="2219247"/>
                  </a:lnTo>
                  <a:lnTo>
                    <a:pt x="505436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3" name="object 533"/>
            <p:cNvSpPr/>
            <p:nvPr/>
          </p:nvSpPr>
          <p:spPr>
            <a:xfrm>
              <a:off x="1056398" y="2667469"/>
              <a:ext cx="432434" cy="2264410"/>
            </a:xfrm>
            <a:custGeom>
              <a:avLst/>
              <a:gdLst/>
              <a:ahLst/>
              <a:cxnLst/>
              <a:rect l="l" t="t" r="r" b="b"/>
              <a:pathLst>
                <a:path w="432434" h="2264410">
                  <a:moveTo>
                    <a:pt x="8737" y="43700"/>
                  </a:moveTo>
                  <a:lnTo>
                    <a:pt x="0" y="43700"/>
                  </a:lnTo>
                  <a:lnTo>
                    <a:pt x="0" y="159562"/>
                  </a:lnTo>
                  <a:lnTo>
                    <a:pt x="8737" y="159562"/>
                  </a:lnTo>
                  <a:lnTo>
                    <a:pt x="8737" y="43700"/>
                  </a:lnTo>
                  <a:close/>
                </a:path>
                <a:path w="432434" h="2264410">
                  <a:moveTo>
                    <a:pt x="36563" y="43700"/>
                  </a:moveTo>
                  <a:lnTo>
                    <a:pt x="27825" y="43700"/>
                  </a:lnTo>
                  <a:lnTo>
                    <a:pt x="27825" y="159562"/>
                  </a:lnTo>
                  <a:lnTo>
                    <a:pt x="36563" y="159562"/>
                  </a:lnTo>
                  <a:lnTo>
                    <a:pt x="36563" y="43700"/>
                  </a:lnTo>
                  <a:close/>
                </a:path>
                <a:path w="432434" h="2264410">
                  <a:moveTo>
                    <a:pt x="98475" y="43700"/>
                  </a:moveTo>
                  <a:lnTo>
                    <a:pt x="89839" y="43700"/>
                  </a:lnTo>
                  <a:lnTo>
                    <a:pt x="89839" y="159562"/>
                  </a:lnTo>
                  <a:lnTo>
                    <a:pt x="98475" y="159562"/>
                  </a:lnTo>
                  <a:lnTo>
                    <a:pt x="98475" y="43700"/>
                  </a:lnTo>
                  <a:close/>
                </a:path>
                <a:path w="432434" h="2264410">
                  <a:moveTo>
                    <a:pt x="126301" y="43700"/>
                  </a:moveTo>
                  <a:lnTo>
                    <a:pt x="117665" y="43700"/>
                  </a:lnTo>
                  <a:lnTo>
                    <a:pt x="117665" y="159562"/>
                  </a:lnTo>
                  <a:lnTo>
                    <a:pt x="126301" y="159562"/>
                  </a:lnTo>
                  <a:lnTo>
                    <a:pt x="126301" y="43700"/>
                  </a:lnTo>
                  <a:close/>
                </a:path>
                <a:path w="432434" h="2264410">
                  <a:moveTo>
                    <a:pt x="188328" y="43700"/>
                  </a:moveTo>
                  <a:lnTo>
                    <a:pt x="179590" y="43700"/>
                  </a:lnTo>
                  <a:lnTo>
                    <a:pt x="179590" y="159562"/>
                  </a:lnTo>
                  <a:lnTo>
                    <a:pt x="188328" y="159562"/>
                  </a:lnTo>
                  <a:lnTo>
                    <a:pt x="188328" y="43700"/>
                  </a:lnTo>
                  <a:close/>
                </a:path>
                <a:path w="432434" h="2264410">
                  <a:moveTo>
                    <a:pt x="215963" y="43700"/>
                  </a:moveTo>
                  <a:lnTo>
                    <a:pt x="207416" y="43700"/>
                  </a:lnTo>
                  <a:lnTo>
                    <a:pt x="207416" y="159562"/>
                  </a:lnTo>
                  <a:lnTo>
                    <a:pt x="215963" y="159562"/>
                  </a:lnTo>
                  <a:lnTo>
                    <a:pt x="215963" y="43700"/>
                  </a:lnTo>
                  <a:close/>
                </a:path>
                <a:path w="432434" h="2264410">
                  <a:moveTo>
                    <a:pt x="278168" y="43700"/>
                  </a:moveTo>
                  <a:lnTo>
                    <a:pt x="269430" y="43700"/>
                  </a:lnTo>
                  <a:lnTo>
                    <a:pt x="269430" y="159562"/>
                  </a:lnTo>
                  <a:lnTo>
                    <a:pt x="278168" y="159562"/>
                  </a:lnTo>
                  <a:lnTo>
                    <a:pt x="278168" y="43700"/>
                  </a:lnTo>
                  <a:close/>
                </a:path>
                <a:path w="432434" h="2264410">
                  <a:moveTo>
                    <a:pt x="305803" y="43700"/>
                  </a:moveTo>
                  <a:lnTo>
                    <a:pt x="297256" y="43700"/>
                  </a:lnTo>
                  <a:lnTo>
                    <a:pt x="297256" y="159562"/>
                  </a:lnTo>
                  <a:lnTo>
                    <a:pt x="305803" y="159562"/>
                  </a:lnTo>
                  <a:lnTo>
                    <a:pt x="305803" y="43700"/>
                  </a:lnTo>
                  <a:close/>
                </a:path>
                <a:path w="432434" h="2264410">
                  <a:moveTo>
                    <a:pt x="342265" y="0"/>
                  </a:moveTo>
                  <a:lnTo>
                    <a:pt x="322237" y="0"/>
                  </a:lnTo>
                  <a:lnTo>
                    <a:pt x="322237" y="2264372"/>
                  </a:lnTo>
                  <a:lnTo>
                    <a:pt x="342265" y="2264372"/>
                  </a:lnTo>
                  <a:lnTo>
                    <a:pt x="342265" y="0"/>
                  </a:lnTo>
                  <a:close/>
                </a:path>
                <a:path w="432434" h="2264410">
                  <a:moveTo>
                    <a:pt x="367728" y="43700"/>
                  </a:moveTo>
                  <a:lnTo>
                    <a:pt x="359270" y="43700"/>
                  </a:lnTo>
                  <a:lnTo>
                    <a:pt x="359270" y="159562"/>
                  </a:lnTo>
                  <a:lnTo>
                    <a:pt x="367728" y="159562"/>
                  </a:lnTo>
                  <a:lnTo>
                    <a:pt x="367728" y="43700"/>
                  </a:lnTo>
                  <a:close/>
                </a:path>
                <a:path w="432434" h="2264410">
                  <a:moveTo>
                    <a:pt x="395554" y="43700"/>
                  </a:moveTo>
                  <a:lnTo>
                    <a:pt x="387096" y="43700"/>
                  </a:lnTo>
                  <a:lnTo>
                    <a:pt x="387096" y="159562"/>
                  </a:lnTo>
                  <a:lnTo>
                    <a:pt x="395554" y="159562"/>
                  </a:lnTo>
                  <a:lnTo>
                    <a:pt x="395554" y="43700"/>
                  </a:lnTo>
                  <a:close/>
                </a:path>
                <a:path w="432434" h="2264410">
                  <a:moveTo>
                    <a:pt x="432117" y="0"/>
                  </a:moveTo>
                  <a:lnTo>
                    <a:pt x="412076" y="0"/>
                  </a:lnTo>
                  <a:lnTo>
                    <a:pt x="412076" y="2264372"/>
                  </a:lnTo>
                  <a:lnTo>
                    <a:pt x="432117" y="2264372"/>
                  </a:lnTo>
                  <a:lnTo>
                    <a:pt x="432117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4" name="object 534"/>
            <p:cNvSpPr/>
            <p:nvPr/>
          </p:nvSpPr>
          <p:spPr>
            <a:xfrm>
              <a:off x="1409977" y="2862914"/>
              <a:ext cx="48260" cy="2069464"/>
            </a:xfrm>
            <a:custGeom>
              <a:avLst/>
              <a:gdLst/>
              <a:ahLst/>
              <a:cxnLst/>
              <a:rect l="l" t="t" r="r" b="b"/>
              <a:pathLst>
                <a:path w="48259" h="2069464">
                  <a:moveTo>
                    <a:pt x="47865" y="0"/>
                  </a:moveTo>
                  <a:lnTo>
                    <a:pt x="0" y="0"/>
                  </a:lnTo>
                  <a:lnTo>
                    <a:pt x="0" y="2068919"/>
                  </a:lnTo>
                  <a:lnTo>
                    <a:pt x="47865" y="2068919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5" name="object 535"/>
            <p:cNvSpPr/>
            <p:nvPr/>
          </p:nvSpPr>
          <p:spPr>
            <a:xfrm>
              <a:off x="1288794" y="2667460"/>
              <a:ext cx="20955" cy="2264410"/>
            </a:xfrm>
            <a:custGeom>
              <a:avLst/>
              <a:gdLst/>
              <a:ahLst/>
              <a:cxnLst/>
              <a:rect l="l" t="t" r="r" b="b"/>
              <a:pathLst>
                <a:path w="20955" h="2264410">
                  <a:moveTo>
                    <a:pt x="20798" y="0"/>
                  </a:moveTo>
                  <a:lnTo>
                    <a:pt x="0" y="0"/>
                  </a:lnTo>
                  <a:lnTo>
                    <a:pt x="0" y="2264373"/>
                  </a:lnTo>
                  <a:lnTo>
                    <a:pt x="20798" y="2264373"/>
                  </a:lnTo>
                  <a:lnTo>
                    <a:pt x="2079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6" name="object 536"/>
            <p:cNvSpPr/>
            <p:nvPr/>
          </p:nvSpPr>
          <p:spPr>
            <a:xfrm>
              <a:off x="1320229" y="2862914"/>
              <a:ext cx="48260" cy="2069464"/>
            </a:xfrm>
            <a:custGeom>
              <a:avLst/>
              <a:gdLst/>
              <a:ahLst/>
              <a:cxnLst/>
              <a:rect l="l" t="t" r="r" b="b"/>
              <a:pathLst>
                <a:path w="48259" h="2069464">
                  <a:moveTo>
                    <a:pt x="47865" y="0"/>
                  </a:moveTo>
                  <a:lnTo>
                    <a:pt x="0" y="0"/>
                  </a:lnTo>
                  <a:lnTo>
                    <a:pt x="0" y="2068919"/>
                  </a:lnTo>
                  <a:lnTo>
                    <a:pt x="47865" y="2068919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7" name="object 537"/>
            <p:cNvSpPr/>
            <p:nvPr/>
          </p:nvSpPr>
          <p:spPr>
            <a:xfrm>
              <a:off x="1199046" y="2667460"/>
              <a:ext cx="20955" cy="2264410"/>
            </a:xfrm>
            <a:custGeom>
              <a:avLst/>
              <a:gdLst/>
              <a:ahLst/>
              <a:cxnLst/>
              <a:rect l="l" t="t" r="r" b="b"/>
              <a:pathLst>
                <a:path w="20955" h="2264410">
                  <a:moveTo>
                    <a:pt x="20703" y="0"/>
                  </a:moveTo>
                  <a:lnTo>
                    <a:pt x="0" y="0"/>
                  </a:lnTo>
                  <a:lnTo>
                    <a:pt x="0" y="2264373"/>
                  </a:lnTo>
                  <a:lnTo>
                    <a:pt x="20703" y="2264373"/>
                  </a:lnTo>
                  <a:lnTo>
                    <a:pt x="2070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8" name="object 538"/>
            <p:cNvSpPr/>
            <p:nvPr/>
          </p:nvSpPr>
          <p:spPr>
            <a:xfrm>
              <a:off x="1230386" y="2862914"/>
              <a:ext cx="48260" cy="2069464"/>
            </a:xfrm>
            <a:custGeom>
              <a:avLst/>
              <a:gdLst/>
              <a:ahLst/>
              <a:cxnLst/>
              <a:rect l="l" t="t" r="r" b="b"/>
              <a:pathLst>
                <a:path w="48259" h="2069464">
                  <a:moveTo>
                    <a:pt x="47865" y="0"/>
                  </a:moveTo>
                  <a:lnTo>
                    <a:pt x="0" y="0"/>
                  </a:lnTo>
                  <a:lnTo>
                    <a:pt x="0" y="2068919"/>
                  </a:lnTo>
                  <a:lnTo>
                    <a:pt x="47865" y="2068919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9" name="object 539"/>
            <p:cNvSpPr/>
            <p:nvPr/>
          </p:nvSpPr>
          <p:spPr>
            <a:xfrm>
              <a:off x="1109203" y="2667460"/>
              <a:ext cx="20955" cy="2264410"/>
            </a:xfrm>
            <a:custGeom>
              <a:avLst/>
              <a:gdLst/>
              <a:ahLst/>
              <a:cxnLst/>
              <a:rect l="l" t="t" r="r" b="b"/>
              <a:pathLst>
                <a:path w="20955" h="2264410">
                  <a:moveTo>
                    <a:pt x="20703" y="0"/>
                  </a:moveTo>
                  <a:lnTo>
                    <a:pt x="0" y="0"/>
                  </a:lnTo>
                  <a:lnTo>
                    <a:pt x="0" y="2264373"/>
                  </a:lnTo>
                  <a:lnTo>
                    <a:pt x="20703" y="2264373"/>
                  </a:lnTo>
                  <a:lnTo>
                    <a:pt x="2070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0" name="object 540"/>
            <p:cNvSpPr/>
            <p:nvPr/>
          </p:nvSpPr>
          <p:spPr>
            <a:xfrm>
              <a:off x="1140544" y="2862914"/>
              <a:ext cx="48260" cy="2069464"/>
            </a:xfrm>
            <a:custGeom>
              <a:avLst/>
              <a:gdLst/>
              <a:ahLst/>
              <a:cxnLst/>
              <a:rect l="l" t="t" r="r" b="b"/>
              <a:pathLst>
                <a:path w="48259" h="2069464">
                  <a:moveTo>
                    <a:pt x="47865" y="0"/>
                  </a:moveTo>
                  <a:lnTo>
                    <a:pt x="0" y="0"/>
                  </a:lnTo>
                  <a:lnTo>
                    <a:pt x="0" y="2068919"/>
                  </a:lnTo>
                  <a:lnTo>
                    <a:pt x="47865" y="2068919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1" name="object 541"/>
            <p:cNvSpPr/>
            <p:nvPr/>
          </p:nvSpPr>
          <p:spPr>
            <a:xfrm>
              <a:off x="1019361" y="2667460"/>
              <a:ext cx="20955" cy="2264410"/>
            </a:xfrm>
            <a:custGeom>
              <a:avLst/>
              <a:gdLst/>
              <a:ahLst/>
              <a:cxnLst/>
              <a:rect l="l" t="t" r="r" b="b"/>
              <a:pathLst>
                <a:path w="20955" h="2264410">
                  <a:moveTo>
                    <a:pt x="20703" y="0"/>
                  </a:moveTo>
                  <a:lnTo>
                    <a:pt x="0" y="0"/>
                  </a:lnTo>
                  <a:lnTo>
                    <a:pt x="0" y="2264373"/>
                  </a:lnTo>
                  <a:lnTo>
                    <a:pt x="20703" y="2264373"/>
                  </a:lnTo>
                  <a:lnTo>
                    <a:pt x="2070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2" name="object 542"/>
            <p:cNvSpPr/>
            <p:nvPr/>
          </p:nvSpPr>
          <p:spPr>
            <a:xfrm>
              <a:off x="1050701" y="2862914"/>
              <a:ext cx="48260" cy="2069464"/>
            </a:xfrm>
            <a:custGeom>
              <a:avLst/>
              <a:gdLst/>
              <a:ahLst/>
              <a:cxnLst/>
              <a:rect l="l" t="t" r="r" b="b"/>
              <a:pathLst>
                <a:path w="48259" h="2069464">
                  <a:moveTo>
                    <a:pt x="47865" y="0"/>
                  </a:moveTo>
                  <a:lnTo>
                    <a:pt x="0" y="0"/>
                  </a:lnTo>
                  <a:lnTo>
                    <a:pt x="0" y="2068919"/>
                  </a:lnTo>
                  <a:lnTo>
                    <a:pt x="47865" y="2068919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3" name="object 543"/>
            <p:cNvSpPr/>
            <p:nvPr/>
          </p:nvSpPr>
          <p:spPr>
            <a:xfrm>
              <a:off x="1050701" y="4820283"/>
              <a:ext cx="48260" cy="50165"/>
            </a:xfrm>
            <a:custGeom>
              <a:avLst/>
              <a:gdLst/>
              <a:ahLst/>
              <a:cxnLst/>
              <a:rect l="l" t="t" r="r" b="b"/>
              <a:pathLst>
                <a:path w="48259" h="50164">
                  <a:moveTo>
                    <a:pt x="47865" y="0"/>
                  </a:moveTo>
                  <a:lnTo>
                    <a:pt x="0" y="0"/>
                  </a:lnTo>
                  <a:lnTo>
                    <a:pt x="0" y="50105"/>
                  </a:lnTo>
                  <a:lnTo>
                    <a:pt x="47865" y="50105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4" name="object 544"/>
            <p:cNvSpPr/>
            <p:nvPr/>
          </p:nvSpPr>
          <p:spPr>
            <a:xfrm>
              <a:off x="1054215" y="48238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837" y="4277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5" name="object 545"/>
            <p:cNvSpPr/>
            <p:nvPr/>
          </p:nvSpPr>
          <p:spPr>
            <a:xfrm>
              <a:off x="1048600" y="473993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957" y="127393"/>
                  </a:lnTo>
                  <a:lnTo>
                    <a:pt x="17957" y="83908"/>
                  </a:lnTo>
                  <a:lnTo>
                    <a:pt x="14351" y="83908"/>
                  </a:lnTo>
                  <a:lnTo>
                    <a:pt x="14351" y="127393"/>
                  </a:lnTo>
                  <a:lnTo>
                    <a:pt x="0" y="127393"/>
                  </a:lnTo>
                  <a:lnTo>
                    <a:pt x="0" y="131165"/>
                  </a:lnTo>
                  <a:lnTo>
                    <a:pt x="52044" y="131165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6" name="object 546"/>
            <p:cNvSpPr/>
            <p:nvPr/>
          </p:nvSpPr>
          <p:spPr>
            <a:xfrm>
              <a:off x="1054215" y="474371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837" y="4277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7" name="object 547"/>
            <p:cNvSpPr/>
            <p:nvPr/>
          </p:nvSpPr>
          <p:spPr>
            <a:xfrm>
              <a:off x="1048600" y="465980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957" y="127393"/>
                  </a:lnTo>
                  <a:lnTo>
                    <a:pt x="17957" y="83908"/>
                  </a:lnTo>
                  <a:lnTo>
                    <a:pt x="14351" y="83908"/>
                  </a:lnTo>
                  <a:lnTo>
                    <a:pt x="14351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44" y="130937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8" name="object 548"/>
            <p:cNvSpPr/>
            <p:nvPr/>
          </p:nvSpPr>
          <p:spPr>
            <a:xfrm>
              <a:off x="1054215" y="4663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837" y="43013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9" name="object 549"/>
            <p:cNvSpPr/>
            <p:nvPr/>
          </p:nvSpPr>
          <p:spPr>
            <a:xfrm>
              <a:off x="1048600" y="4579696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390"/>
                  </a:lnTo>
                  <a:lnTo>
                    <a:pt x="49961" y="49390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667"/>
                  </a:lnTo>
                  <a:lnTo>
                    <a:pt x="14351" y="83667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044" y="130937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0" name="object 550"/>
            <p:cNvSpPr/>
            <p:nvPr/>
          </p:nvSpPr>
          <p:spPr>
            <a:xfrm>
              <a:off x="1054215" y="45832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837" y="42308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1" name="object 551"/>
            <p:cNvSpPr/>
            <p:nvPr/>
          </p:nvSpPr>
          <p:spPr>
            <a:xfrm>
              <a:off x="1048600" y="449957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957" y="127393"/>
                  </a:lnTo>
                  <a:lnTo>
                    <a:pt x="17957" y="82969"/>
                  </a:lnTo>
                  <a:lnTo>
                    <a:pt x="14351" y="82969"/>
                  </a:lnTo>
                  <a:lnTo>
                    <a:pt x="14351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44" y="130937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2" name="object 552"/>
            <p:cNvSpPr/>
            <p:nvPr/>
          </p:nvSpPr>
          <p:spPr>
            <a:xfrm>
              <a:off x="1054215" y="450312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0837" y="42299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3" name="object 553"/>
            <p:cNvSpPr/>
            <p:nvPr/>
          </p:nvSpPr>
          <p:spPr>
            <a:xfrm>
              <a:off x="1048600" y="4419409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41"/>
                  </a:lnTo>
                  <a:lnTo>
                    <a:pt x="49961" y="49441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431"/>
                  </a:moveTo>
                  <a:lnTo>
                    <a:pt x="17957" y="127431"/>
                  </a:lnTo>
                  <a:lnTo>
                    <a:pt x="17957" y="83007"/>
                  </a:lnTo>
                  <a:lnTo>
                    <a:pt x="14351" y="83007"/>
                  </a:lnTo>
                  <a:lnTo>
                    <a:pt x="14351" y="127431"/>
                  </a:lnTo>
                  <a:lnTo>
                    <a:pt x="0" y="127431"/>
                  </a:lnTo>
                  <a:lnTo>
                    <a:pt x="0" y="130987"/>
                  </a:lnTo>
                  <a:lnTo>
                    <a:pt x="52044" y="130987"/>
                  </a:lnTo>
                  <a:lnTo>
                    <a:pt x="52044" y="1274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4" name="object 554"/>
            <p:cNvSpPr/>
            <p:nvPr/>
          </p:nvSpPr>
          <p:spPr>
            <a:xfrm>
              <a:off x="1054215" y="44230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40837" y="422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5" name="object 555"/>
            <p:cNvSpPr/>
            <p:nvPr/>
          </p:nvSpPr>
          <p:spPr>
            <a:xfrm>
              <a:off x="1048600" y="4339348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351" y="82918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044" y="130924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6" name="object 556"/>
            <p:cNvSpPr/>
            <p:nvPr/>
          </p:nvSpPr>
          <p:spPr>
            <a:xfrm>
              <a:off x="1054215" y="43428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7" name="object 557"/>
            <p:cNvSpPr/>
            <p:nvPr/>
          </p:nvSpPr>
          <p:spPr>
            <a:xfrm>
              <a:off x="1048600" y="4259186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957" y="126720"/>
                  </a:lnTo>
                  <a:lnTo>
                    <a:pt x="17957" y="83019"/>
                  </a:lnTo>
                  <a:lnTo>
                    <a:pt x="14351" y="83019"/>
                  </a:lnTo>
                  <a:lnTo>
                    <a:pt x="14351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8" name="object 558"/>
            <p:cNvSpPr/>
            <p:nvPr/>
          </p:nvSpPr>
          <p:spPr>
            <a:xfrm>
              <a:off x="1054215" y="42620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837" y="42841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9" name="object 559"/>
            <p:cNvSpPr/>
            <p:nvPr/>
          </p:nvSpPr>
          <p:spPr>
            <a:xfrm>
              <a:off x="1048600" y="4178833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957" y="126720"/>
                  </a:lnTo>
                  <a:lnTo>
                    <a:pt x="17957" y="83210"/>
                  </a:lnTo>
                  <a:lnTo>
                    <a:pt x="14351" y="83210"/>
                  </a:lnTo>
                  <a:lnTo>
                    <a:pt x="14351" y="126720"/>
                  </a:lnTo>
                  <a:lnTo>
                    <a:pt x="0" y="126720"/>
                  </a:lnTo>
                  <a:lnTo>
                    <a:pt x="0" y="131191"/>
                  </a:lnTo>
                  <a:lnTo>
                    <a:pt x="52044" y="131191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0" name="object 560"/>
            <p:cNvSpPr/>
            <p:nvPr/>
          </p:nvSpPr>
          <p:spPr>
            <a:xfrm>
              <a:off x="1054215" y="418196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837" y="42746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1" name="object 561"/>
            <p:cNvSpPr/>
            <p:nvPr/>
          </p:nvSpPr>
          <p:spPr>
            <a:xfrm>
              <a:off x="1048600" y="409801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50165"/>
                  </a:lnTo>
                  <a:lnTo>
                    <a:pt x="49961" y="5016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959"/>
                  </a:lnTo>
                  <a:lnTo>
                    <a:pt x="14351" y="83959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2" name="object 562"/>
            <p:cNvSpPr/>
            <p:nvPr/>
          </p:nvSpPr>
          <p:spPr>
            <a:xfrm>
              <a:off x="1054215" y="410161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837" y="42937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3" name="object 563"/>
            <p:cNvSpPr/>
            <p:nvPr/>
          </p:nvSpPr>
          <p:spPr>
            <a:xfrm>
              <a:off x="1048600" y="4017936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680"/>
                  </a:lnTo>
                  <a:lnTo>
                    <a:pt x="14351" y="83680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4" name="object 564"/>
            <p:cNvSpPr/>
            <p:nvPr/>
          </p:nvSpPr>
          <p:spPr>
            <a:xfrm>
              <a:off x="1054215" y="4021453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5" name="object 565"/>
            <p:cNvSpPr/>
            <p:nvPr/>
          </p:nvSpPr>
          <p:spPr>
            <a:xfrm>
              <a:off x="1048600" y="3937774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680"/>
                  </a:lnTo>
                  <a:lnTo>
                    <a:pt x="14351" y="83680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6" name="object 566"/>
            <p:cNvSpPr/>
            <p:nvPr/>
          </p:nvSpPr>
          <p:spPr>
            <a:xfrm>
              <a:off x="1054215" y="3941291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7" name="object 567"/>
            <p:cNvSpPr/>
            <p:nvPr/>
          </p:nvSpPr>
          <p:spPr>
            <a:xfrm>
              <a:off x="1048600" y="3857713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351" y="82918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8" name="object 568"/>
            <p:cNvSpPr/>
            <p:nvPr/>
          </p:nvSpPr>
          <p:spPr>
            <a:xfrm>
              <a:off x="1054215" y="38612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837" y="4227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9" name="object 569"/>
            <p:cNvSpPr/>
            <p:nvPr/>
          </p:nvSpPr>
          <p:spPr>
            <a:xfrm>
              <a:off x="1048600" y="377755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019"/>
                  </a:lnTo>
                  <a:lnTo>
                    <a:pt x="14351" y="83019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0" name="object 570"/>
            <p:cNvSpPr/>
            <p:nvPr/>
          </p:nvSpPr>
          <p:spPr>
            <a:xfrm>
              <a:off x="1054215" y="37810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1" name="object 571"/>
            <p:cNvSpPr/>
            <p:nvPr/>
          </p:nvSpPr>
          <p:spPr>
            <a:xfrm>
              <a:off x="1048600" y="369747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314"/>
                  </a:lnTo>
                  <a:lnTo>
                    <a:pt x="49961" y="49314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2931"/>
                  </a:lnTo>
                  <a:lnTo>
                    <a:pt x="14351" y="82931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2" name="object 572"/>
            <p:cNvSpPr/>
            <p:nvPr/>
          </p:nvSpPr>
          <p:spPr>
            <a:xfrm>
              <a:off x="1054215" y="37009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3" name="object 573"/>
            <p:cNvSpPr/>
            <p:nvPr/>
          </p:nvSpPr>
          <p:spPr>
            <a:xfrm>
              <a:off x="1048600" y="3617124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314"/>
                  </a:lnTo>
                  <a:lnTo>
                    <a:pt x="49961" y="49314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121"/>
                  </a:lnTo>
                  <a:lnTo>
                    <a:pt x="14351" y="83121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1102"/>
                  </a:lnTo>
                  <a:lnTo>
                    <a:pt x="52044" y="131102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4" name="object 574"/>
            <p:cNvSpPr/>
            <p:nvPr/>
          </p:nvSpPr>
          <p:spPr>
            <a:xfrm>
              <a:off x="1054215" y="36208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5" name="object 575"/>
            <p:cNvSpPr/>
            <p:nvPr/>
          </p:nvSpPr>
          <p:spPr>
            <a:xfrm>
              <a:off x="1048600" y="3536962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957" y="126720"/>
                  </a:lnTo>
                  <a:lnTo>
                    <a:pt x="17957" y="83210"/>
                  </a:lnTo>
                  <a:lnTo>
                    <a:pt x="14351" y="83210"/>
                  </a:lnTo>
                  <a:lnTo>
                    <a:pt x="14351" y="126720"/>
                  </a:lnTo>
                  <a:lnTo>
                    <a:pt x="0" y="126720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6" name="object 576"/>
            <p:cNvSpPr/>
            <p:nvPr/>
          </p:nvSpPr>
          <p:spPr>
            <a:xfrm>
              <a:off x="1054215" y="3539816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7" name="object 577"/>
            <p:cNvSpPr/>
            <p:nvPr/>
          </p:nvSpPr>
          <p:spPr>
            <a:xfrm>
              <a:off x="1048600" y="345680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957" y="126720"/>
                  </a:lnTo>
                  <a:lnTo>
                    <a:pt x="17957" y="83019"/>
                  </a:lnTo>
                  <a:lnTo>
                    <a:pt x="14351" y="83019"/>
                  </a:lnTo>
                  <a:lnTo>
                    <a:pt x="14351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8" name="object 578"/>
            <p:cNvSpPr/>
            <p:nvPr/>
          </p:nvSpPr>
          <p:spPr>
            <a:xfrm>
              <a:off x="1054215" y="345965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9" name="object 579"/>
            <p:cNvSpPr/>
            <p:nvPr/>
          </p:nvSpPr>
          <p:spPr>
            <a:xfrm>
              <a:off x="1048600" y="337597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50165"/>
                  </a:lnTo>
                  <a:lnTo>
                    <a:pt x="49961" y="5016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482"/>
                  </a:moveTo>
                  <a:lnTo>
                    <a:pt x="17957" y="127482"/>
                  </a:lnTo>
                  <a:lnTo>
                    <a:pt x="17957" y="83680"/>
                  </a:lnTo>
                  <a:lnTo>
                    <a:pt x="14351" y="83680"/>
                  </a:lnTo>
                  <a:lnTo>
                    <a:pt x="14351" y="127482"/>
                  </a:lnTo>
                  <a:lnTo>
                    <a:pt x="0" y="127482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48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0" name="object 580"/>
            <p:cNvSpPr/>
            <p:nvPr/>
          </p:nvSpPr>
          <p:spPr>
            <a:xfrm>
              <a:off x="1054215" y="33795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1" name="object 581"/>
            <p:cNvSpPr/>
            <p:nvPr/>
          </p:nvSpPr>
          <p:spPr>
            <a:xfrm>
              <a:off x="1048600" y="3295903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957" y="127393"/>
                  </a:lnTo>
                  <a:lnTo>
                    <a:pt x="17957" y="83693"/>
                  </a:lnTo>
                  <a:lnTo>
                    <a:pt x="14351" y="83693"/>
                  </a:lnTo>
                  <a:lnTo>
                    <a:pt x="14351" y="127393"/>
                  </a:lnTo>
                  <a:lnTo>
                    <a:pt x="0" y="127393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2" name="object 582"/>
            <p:cNvSpPr/>
            <p:nvPr/>
          </p:nvSpPr>
          <p:spPr>
            <a:xfrm>
              <a:off x="1054215" y="329942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3" name="object 583"/>
            <p:cNvSpPr/>
            <p:nvPr/>
          </p:nvSpPr>
          <p:spPr>
            <a:xfrm>
              <a:off x="1048600" y="321574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957" y="127393"/>
                  </a:lnTo>
                  <a:lnTo>
                    <a:pt x="17957" y="83693"/>
                  </a:lnTo>
                  <a:lnTo>
                    <a:pt x="14351" y="83693"/>
                  </a:lnTo>
                  <a:lnTo>
                    <a:pt x="14351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4" name="object 584"/>
            <p:cNvSpPr/>
            <p:nvPr/>
          </p:nvSpPr>
          <p:spPr>
            <a:xfrm>
              <a:off x="1054215" y="3219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837" y="42746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5" name="object 585"/>
            <p:cNvSpPr/>
            <p:nvPr/>
          </p:nvSpPr>
          <p:spPr>
            <a:xfrm>
              <a:off x="1048600" y="313568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61" y="0"/>
                  </a:moveTo>
                  <a:lnTo>
                    <a:pt x="2095" y="0"/>
                  </a:lnTo>
                  <a:lnTo>
                    <a:pt x="2095" y="49123"/>
                  </a:lnTo>
                  <a:lnTo>
                    <a:pt x="49961" y="49123"/>
                  </a:lnTo>
                  <a:lnTo>
                    <a:pt x="49961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351" y="82918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6" name="object 586"/>
            <p:cNvSpPr/>
            <p:nvPr/>
          </p:nvSpPr>
          <p:spPr>
            <a:xfrm>
              <a:off x="1054215" y="31391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7" name="object 587"/>
            <p:cNvSpPr/>
            <p:nvPr/>
          </p:nvSpPr>
          <p:spPr>
            <a:xfrm>
              <a:off x="1048600" y="305532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4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210"/>
                  </a:lnTo>
                  <a:lnTo>
                    <a:pt x="14351" y="83210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044" y="13119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8" name="object 588"/>
            <p:cNvSpPr/>
            <p:nvPr/>
          </p:nvSpPr>
          <p:spPr>
            <a:xfrm>
              <a:off x="1054215" y="305913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1985"/>
                  </a:lnTo>
                  <a:lnTo>
                    <a:pt x="40837" y="4198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9" name="object 589"/>
            <p:cNvSpPr/>
            <p:nvPr/>
          </p:nvSpPr>
          <p:spPr>
            <a:xfrm>
              <a:off x="1048600" y="2975165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61" y="0"/>
                  </a:moveTo>
                  <a:lnTo>
                    <a:pt x="2095" y="0"/>
                  </a:lnTo>
                  <a:lnTo>
                    <a:pt x="2095" y="49415"/>
                  </a:lnTo>
                  <a:lnTo>
                    <a:pt x="49961" y="49415"/>
                  </a:lnTo>
                  <a:lnTo>
                    <a:pt x="49961" y="0"/>
                  </a:lnTo>
                  <a:close/>
                </a:path>
                <a:path w="52069" h="131444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3019"/>
                  </a:lnTo>
                  <a:lnTo>
                    <a:pt x="14351" y="83019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0" name="object 590"/>
            <p:cNvSpPr/>
            <p:nvPr/>
          </p:nvSpPr>
          <p:spPr>
            <a:xfrm>
              <a:off x="1054215" y="2978682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1" name="object 591"/>
            <p:cNvSpPr/>
            <p:nvPr/>
          </p:nvSpPr>
          <p:spPr>
            <a:xfrm>
              <a:off x="1048600" y="2895104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4">
                  <a:moveTo>
                    <a:pt x="52044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351" y="82918"/>
                  </a:lnTo>
                  <a:lnTo>
                    <a:pt x="14351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2" name="object 592"/>
            <p:cNvSpPr/>
            <p:nvPr/>
          </p:nvSpPr>
          <p:spPr>
            <a:xfrm>
              <a:off x="1054215" y="289861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837" y="4227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3" name="object 593"/>
            <p:cNvSpPr/>
            <p:nvPr/>
          </p:nvSpPr>
          <p:spPr>
            <a:xfrm>
              <a:off x="1048600" y="2814942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61" y="0"/>
                  </a:moveTo>
                  <a:lnTo>
                    <a:pt x="2095" y="0"/>
                  </a:lnTo>
                  <a:lnTo>
                    <a:pt x="2095" y="49403"/>
                  </a:lnTo>
                  <a:lnTo>
                    <a:pt x="49961" y="49403"/>
                  </a:lnTo>
                  <a:lnTo>
                    <a:pt x="49961" y="0"/>
                  </a:lnTo>
                  <a:close/>
                </a:path>
                <a:path w="52069" h="131444">
                  <a:moveTo>
                    <a:pt x="52044" y="126707"/>
                  </a:moveTo>
                  <a:lnTo>
                    <a:pt x="17957" y="126707"/>
                  </a:lnTo>
                  <a:lnTo>
                    <a:pt x="17957" y="82918"/>
                  </a:lnTo>
                  <a:lnTo>
                    <a:pt x="14351" y="82918"/>
                  </a:lnTo>
                  <a:lnTo>
                    <a:pt x="14351" y="126707"/>
                  </a:lnTo>
                  <a:lnTo>
                    <a:pt x="0" y="126707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4" name="object 594"/>
            <p:cNvSpPr/>
            <p:nvPr/>
          </p:nvSpPr>
          <p:spPr>
            <a:xfrm>
              <a:off x="1054215" y="28177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5" name="object 595"/>
            <p:cNvSpPr/>
            <p:nvPr/>
          </p:nvSpPr>
          <p:spPr>
            <a:xfrm>
              <a:off x="1048600" y="2817799"/>
              <a:ext cx="140335" cy="2052955"/>
            </a:xfrm>
            <a:custGeom>
              <a:avLst/>
              <a:gdLst/>
              <a:ahLst/>
              <a:cxnLst/>
              <a:rect l="l" t="t" r="r" b="b"/>
              <a:pathLst>
                <a:path w="140334" h="2052954">
                  <a:moveTo>
                    <a:pt x="52044" y="43688"/>
                  </a:moveTo>
                  <a:lnTo>
                    <a:pt x="17957" y="43688"/>
                  </a:lnTo>
                  <a:lnTo>
                    <a:pt x="17957" y="0"/>
                  </a:lnTo>
                  <a:lnTo>
                    <a:pt x="14351" y="0"/>
                  </a:lnTo>
                  <a:lnTo>
                    <a:pt x="14351" y="43688"/>
                  </a:lnTo>
                  <a:lnTo>
                    <a:pt x="0" y="43688"/>
                  </a:lnTo>
                  <a:lnTo>
                    <a:pt x="0" y="47218"/>
                  </a:lnTo>
                  <a:lnTo>
                    <a:pt x="52044" y="47218"/>
                  </a:lnTo>
                  <a:lnTo>
                    <a:pt x="52044" y="43688"/>
                  </a:lnTo>
                  <a:close/>
                </a:path>
                <a:path w="140334" h="2052954">
                  <a:moveTo>
                    <a:pt x="139801" y="2002485"/>
                  </a:moveTo>
                  <a:lnTo>
                    <a:pt x="91935" y="2002485"/>
                  </a:lnTo>
                  <a:lnTo>
                    <a:pt x="91935" y="2052599"/>
                  </a:lnTo>
                  <a:lnTo>
                    <a:pt x="139801" y="2052599"/>
                  </a:lnTo>
                  <a:lnTo>
                    <a:pt x="139801" y="200248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6" name="object 596"/>
            <p:cNvSpPr/>
            <p:nvPr/>
          </p:nvSpPr>
          <p:spPr>
            <a:xfrm>
              <a:off x="1144058" y="48238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837" y="4277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7" name="object 597"/>
            <p:cNvSpPr/>
            <p:nvPr/>
          </p:nvSpPr>
          <p:spPr>
            <a:xfrm>
              <a:off x="1138453" y="473993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843" y="127393"/>
                  </a:lnTo>
                  <a:lnTo>
                    <a:pt x="17843" y="83908"/>
                  </a:lnTo>
                  <a:lnTo>
                    <a:pt x="14338" y="83908"/>
                  </a:lnTo>
                  <a:lnTo>
                    <a:pt x="14338" y="127393"/>
                  </a:lnTo>
                  <a:lnTo>
                    <a:pt x="0" y="127393"/>
                  </a:lnTo>
                  <a:lnTo>
                    <a:pt x="0" y="131165"/>
                  </a:lnTo>
                  <a:lnTo>
                    <a:pt x="52044" y="131165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8" name="object 598"/>
            <p:cNvSpPr/>
            <p:nvPr/>
          </p:nvSpPr>
          <p:spPr>
            <a:xfrm>
              <a:off x="1144058" y="474371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837" y="4277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9" name="object 599"/>
            <p:cNvSpPr/>
            <p:nvPr/>
          </p:nvSpPr>
          <p:spPr>
            <a:xfrm>
              <a:off x="1138453" y="465980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843" y="127393"/>
                  </a:lnTo>
                  <a:lnTo>
                    <a:pt x="17843" y="83908"/>
                  </a:lnTo>
                  <a:lnTo>
                    <a:pt x="14338" y="83908"/>
                  </a:lnTo>
                  <a:lnTo>
                    <a:pt x="14338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44" y="130937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0" name="object 600"/>
            <p:cNvSpPr/>
            <p:nvPr/>
          </p:nvSpPr>
          <p:spPr>
            <a:xfrm>
              <a:off x="1144058" y="4663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837" y="43013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1" name="object 601"/>
            <p:cNvSpPr/>
            <p:nvPr/>
          </p:nvSpPr>
          <p:spPr>
            <a:xfrm>
              <a:off x="1138453" y="4579696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390"/>
                  </a:lnTo>
                  <a:lnTo>
                    <a:pt x="49949" y="49390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667"/>
                  </a:lnTo>
                  <a:lnTo>
                    <a:pt x="14338" y="83667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044" y="130937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2" name="object 602"/>
            <p:cNvSpPr/>
            <p:nvPr/>
          </p:nvSpPr>
          <p:spPr>
            <a:xfrm>
              <a:off x="1144058" y="45832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837" y="42308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3" name="object 603"/>
            <p:cNvSpPr/>
            <p:nvPr/>
          </p:nvSpPr>
          <p:spPr>
            <a:xfrm>
              <a:off x="1138453" y="449957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843" y="127393"/>
                  </a:lnTo>
                  <a:lnTo>
                    <a:pt x="17843" y="82969"/>
                  </a:lnTo>
                  <a:lnTo>
                    <a:pt x="14338" y="82969"/>
                  </a:lnTo>
                  <a:lnTo>
                    <a:pt x="14338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44" y="130937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4" name="object 604"/>
            <p:cNvSpPr/>
            <p:nvPr/>
          </p:nvSpPr>
          <p:spPr>
            <a:xfrm>
              <a:off x="1144058" y="450312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0837" y="42299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5" name="object 605"/>
            <p:cNvSpPr/>
            <p:nvPr/>
          </p:nvSpPr>
          <p:spPr>
            <a:xfrm>
              <a:off x="1138453" y="4419409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41"/>
                  </a:lnTo>
                  <a:lnTo>
                    <a:pt x="49949" y="49441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431"/>
                  </a:moveTo>
                  <a:lnTo>
                    <a:pt x="17843" y="127431"/>
                  </a:lnTo>
                  <a:lnTo>
                    <a:pt x="17843" y="83007"/>
                  </a:lnTo>
                  <a:lnTo>
                    <a:pt x="14338" y="83007"/>
                  </a:lnTo>
                  <a:lnTo>
                    <a:pt x="14338" y="127431"/>
                  </a:lnTo>
                  <a:lnTo>
                    <a:pt x="0" y="127431"/>
                  </a:lnTo>
                  <a:lnTo>
                    <a:pt x="0" y="130987"/>
                  </a:lnTo>
                  <a:lnTo>
                    <a:pt x="52044" y="130987"/>
                  </a:lnTo>
                  <a:lnTo>
                    <a:pt x="52044" y="1274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6" name="object 606"/>
            <p:cNvSpPr/>
            <p:nvPr/>
          </p:nvSpPr>
          <p:spPr>
            <a:xfrm>
              <a:off x="1144058" y="44230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40837" y="422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7" name="object 607"/>
            <p:cNvSpPr/>
            <p:nvPr/>
          </p:nvSpPr>
          <p:spPr>
            <a:xfrm>
              <a:off x="1138453" y="4339348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2918"/>
                  </a:lnTo>
                  <a:lnTo>
                    <a:pt x="14338" y="82918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044" y="130924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8" name="object 608"/>
            <p:cNvSpPr/>
            <p:nvPr/>
          </p:nvSpPr>
          <p:spPr>
            <a:xfrm>
              <a:off x="1144058" y="43428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9" name="object 609"/>
            <p:cNvSpPr/>
            <p:nvPr/>
          </p:nvSpPr>
          <p:spPr>
            <a:xfrm>
              <a:off x="1138453" y="4259186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843" y="126720"/>
                  </a:lnTo>
                  <a:lnTo>
                    <a:pt x="17843" y="83019"/>
                  </a:lnTo>
                  <a:lnTo>
                    <a:pt x="14338" y="83019"/>
                  </a:lnTo>
                  <a:lnTo>
                    <a:pt x="14338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0" name="object 610"/>
            <p:cNvSpPr/>
            <p:nvPr/>
          </p:nvSpPr>
          <p:spPr>
            <a:xfrm>
              <a:off x="1144058" y="42620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837" y="42841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1" name="object 611"/>
            <p:cNvSpPr/>
            <p:nvPr/>
          </p:nvSpPr>
          <p:spPr>
            <a:xfrm>
              <a:off x="1138453" y="4178833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843" y="126720"/>
                  </a:lnTo>
                  <a:lnTo>
                    <a:pt x="17843" y="83210"/>
                  </a:lnTo>
                  <a:lnTo>
                    <a:pt x="14338" y="83210"/>
                  </a:lnTo>
                  <a:lnTo>
                    <a:pt x="14338" y="126720"/>
                  </a:lnTo>
                  <a:lnTo>
                    <a:pt x="0" y="126720"/>
                  </a:lnTo>
                  <a:lnTo>
                    <a:pt x="0" y="131191"/>
                  </a:lnTo>
                  <a:lnTo>
                    <a:pt x="52044" y="131191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2" name="object 612"/>
            <p:cNvSpPr/>
            <p:nvPr/>
          </p:nvSpPr>
          <p:spPr>
            <a:xfrm>
              <a:off x="1144058" y="418196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837" y="42746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3" name="object 613"/>
            <p:cNvSpPr/>
            <p:nvPr/>
          </p:nvSpPr>
          <p:spPr>
            <a:xfrm>
              <a:off x="1138453" y="409801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50165"/>
                  </a:lnTo>
                  <a:lnTo>
                    <a:pt x="49949" y="5016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959"/>
                  </a:lnTo>
                  <a:lnTo>
                    <a:pt x="14338" y="83959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4" name="object 614"/>
            <p:cNvSpPr/>
            <p:nvPr/>
          </p:nvSpPr>
          <p:spPr>
            <a:xfrm>
              <a:off x="1144058" y="410161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837" y="42937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5" name="object 615"/>
            <p:cNvSpPr/>
            <p:nvPr/>
          </p:nvSpPr>
          <p:spPr>
            <a:xfrm>
              <a:off x="1138453" y="4017936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680"/>
                  </a:lnTo>
                  <a:lnTo>
                    <a:pt x="14338" y="83680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6" name="object 616"/>
            <p:cNvSpPr/>
            <p:nvPr/>
          </p:nvSpPr>
          <p:spPr>
            <a:xfrm>
              <a:off x="1144058" y="4021453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7" name="object 617"/>
            <p:cNvSpPr/>
            <p:nvPr/>
          </p:nvSpPr>
          <p:spPr>
            <a:xfrm>
              <a:off x="1138453" y="3937774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680"/>
                  </a:lnTo>
                  <a:lnTo>
                    <a:pt x="14338" y="83680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8" name="object 618"/>
            <p:cNvSpPr/>
            <p:nvPr/>
          </p:nvSpPr>
          <p:spPr>
            <a:xfrm>
              <a:off x="1144058" y="3941291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9" name="object 619"/>
            <p:cNvSpPr/>
            <p:nvPr/>
          </p:nvSpPr>
          <p:spPr>
            <a:xfrm>
              <a:off x="1138453" y="3857713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2918"/>
                  </a:lnTo>
                  <a:lnTo>
                    <a:pt x="14338" y="82918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0" name="object 620"/>
            <p:cNvSpPr/>
            <p:nvPr/>
          </p:nvSpPr>
          <p:spPr>
            <a:xfrm>
              <a:off x="1144058" y="38612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837" y="4227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1" name="object 621"/>
            <p:cNvSpPr/>
            <p:nvPr/>
          </p:nvSpPr>
          <p:spPr>
            <a:xfrm>
              <a:off x="1138453" y="377755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019"/>
                  </a:lnTo>
                  <a:lnTo>
                    <a:pt x="14338" y="83019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2" name="object 622"/>
            <p:cNvSpPr/>
            <p:nvPr/>
          </p:nvSpPr>
          <p:spPr>
            <a:xfrm>
              <a:off x="1144058" y="37810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3" name="object 623"/>
            <p:cNvSpPr/>
            <p:nvPr/>
          </p:nvSpPr>
          <p:spPr>
            <a:xfrm>
              <a:off x="1138453" y="369747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314"/>
                  </a:lnTo>
                  <a:lnTo>
                    <a:pt x="49949" y="49314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2931"/>
                  </a:lnTo>
                  <a:lnTo>
                    <a:pt x="14338" y="82931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4" name="object 624"/>
            <p:cNvSpPr/>
            <p:nvPr/>
          </p:nvSpPr>
          <p:spPr>
            <a:xfrm>
              <a:off x="1144058" y="37009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5" name="object 625"/>
            <p:cNvSpPr/>
            <p:nvPr/>
          </p:nvSpPr>
          <p:spPr>
            <a:xfrm>
              <a:off x="1138453" y="3617124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314"/>
                  </a:lnTo>
                  <a:lnTo>
                    <a:pt x="49949" y="49314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121"/>
                  </a:lnTo>
                  <a:lnTo>
                    <a:pt x="14338" y="83121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1102"/>
                  </a:lnTo>
                  <a:lnTo>
                    <a:pt x="52044" y="131102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6" name="object 626"/>
            <p:cNvSpPr/>
            <p:nvPr/>
          </p:nvSpPr>
          <p:spPr>
            <a:xfrm>
              <a:off x="1144058" y="36208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7" name="object 627"/>
            <p:cNvSpPr/>
            <p:nvPr/>
          </p:nvSpPr>
          <p:spPr>
            <a:xfrm>
              <a:off x="1138453" y="3536962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843" y="126720"/>
                  </a:lnTo>
                  <a:lnTo>
                    <a:pt x="17843" y="83210"/>
                  </a:lnTo>
                  <a:lnTo>
                    <a:pt x="14338" y="83210"/>
                  </a:lnTo>
                  <a:lnTo>
                    <a:pt x="14338" y="126720"/>
                  </a:lnTo>
                  <a:lnTo>
                    <a:pt x="0" y="126720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8" name="object 628"/>
            <p:cNvSpPr/>
            <p:nvPr/>
          </p:nvSpPr>
          <p:spPr>
            <a:xfrm>
              <a:off x="1144058" y="3539816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9" name="object 629"/>
            <p:cNvSpPr/>
            <p:nvPr/>
          </p:nvSpPr>
          <p:spPr>
            <a:xfrm>
              <a:off x="1138453" y="345680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6720"/>
                  </a:moveTo>
                  <a:lnTo>
                    <a:pt x="17843" y="126720"/>
                  </a:lnTo>
                  <a:lnTo>
                    <a:pt x="17843" y="83019"/>
                  </a:lnTo>
                  <a:lnTo>
                    <a:pt x="14338" y="83019"/>
                  </a:lnTo>
                  <a:lnTo>
                    <a:pt x="14338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0" name="object 630"/>
            <p:cNvSpPr/>
            <p:nvPr/>
          </p:nvSpPr>
          <p:spPr>
            <a:xfrm>
              <a:off x="1144058" y="345965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1" name="object 631"/>
            <p:cNvSpPr/>
            <p:nvPr/>
          </p:nvSpPr>
          <p:spPr>
            <a:xfrm>
              <a:off x="1138453" y="337597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50165"/>
                  </a:lnTo>
                  <a:lnTo>
                    <a:pt x="49949" y="5016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482"/>
                  </a:moveTo>
                  <a:lnTo>
                    <a:pt x="17843" y="127482"/>
                  </a:lnTo>
                  <a:lnTo>
                    <a:pt x="17843" y="83680"/>
                  </a:lnTo>
                  <a:lnTo>
                    <a:pt x="14338" y="83680"/>
                  </a:lnTo>
                  <a:lnTo>
                    <a:pt x="14338" y="127482"/>
                  </a:lnTo>
                  <a:lnTo>
                    <a:pt x="0" y="127482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48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2" name="object 632"/>
            <p:cNvSpPr/>
            <p:nvPr/>
          </p:nvSpPr>
          <p:spPr>
            <a:xfrm>
              <a:off x="1144058" y="33795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3" name="object 633"/>
            <p:cNvSpPr/>
            <p:nvPr/>
          </p:nvSpPr>
          <p:spPr>
            <a:xfrm>
              <a:off x="1138453" y="3295903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843" y="127393"/>
                  </a:lnTo>
                  <a:lnTo>
                    <a:pt x="17843" y="83693"/>
                  </a:lnTo>
                  <a:lnTo>
                    <a:pt x="14338" y="83693"/>
                  </a:lnTo>
                  <a:lnTo>
                    <a:pt x="14338" y="127393"/>
                  </a:lnTo>
                  <a:lnTo>
                    <a:pt x="0" y="127393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4" name="object 634"/>
            <p:cNvSpPr/>
            <p:nvPr/>
          </p:nvSpPr>
          <p:spPr>
            <a:xfrm>
              <a:off x="1144058" y="329942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5" name="object 635"/>
            <p:cNvSpPr/>
            <p:nvPr/>
          </p:nvSpPr>
          <p:spPr>
            <a:xfrm>
              <a:off x="1138453" y="3215741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93"/>
                  </a:moveTo>
                  <a:lnTo>
                    <a:pt x="17843" y="127393"/>
                  </a:lnTo>
                  <a:lnTo>
                    <a:pt x="17843" y="83693"/>
                  </a:lnTo>
                  <a:lnTo>
                    <a:pt x="14338" y="83693"/>
                  </a:lnTo>
                  <a:lnTo>
                    <a:pt x="14338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6" name="object 636"/>
            <p:cNvSpPr/>
            <p:nvPr/>
          </p:nvSpPr>
          <p:spPr>
            <a:xfrm>
              <a:off x="1144058" y="3219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837" y="42746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7" name="object 637"/>
            <p:cNvSpPr/>
            <p:nvPr/>
          </p:nvSpPr>
          <p:spPr>
            <a:xfrm>
              <a:off x="1138453" y="3135680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123"/>
                  </a:lnTo>
                  <a:lnTo>
                    <a:pt x="49949" y="49123"/>
                  </a:lnTo>
                  <a:lnTo>
                    <a:pt x="49949" y="0"/>
                  </a:lnTo>
                  <a:close/>
                </a:path>
                <a:path w="52069" h="131445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2918"/>
                  </a:lnTo>
                  <a:lnTo>
                    <a:pt x="14338" y="82918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44" y="13091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8" name="object 638"/>
            <p:cNvSpPr/>
            <p:nvPr/>
          </p:nvSpPr>
          <p:spPr>
            <a:xfrm>
              <a:off x="1144058" y="31391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9" name="object 639"/>
            <p:cNvSpPr/>
            <p:nvPr/>
          </p:nvSpPr>
          <p:spPr>
            <a:xfrm>
              <a:off x="1138453" y="3055327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4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210"/>
                  </a:lnTo>
                  <a:lnTo>
                    <a:pt x="14338" y="83210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044" y="131191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0" name="object 640"/>
            <p:cNvSpPr/>
            <p:nvPr/>
          </p:nvSpPr>
          <p:spPr>
            <a:xfrm>
              <a:off x="1144058" y="305913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1985"/>
                  </a:lnTo>
                  <a:lnTo>
                    <a:pt x="40837" y="4198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1" name="object 641"/>
            <p:cNvSpPr/>
            <p:nvPr/>
          </p:nvSpPr>
          <p:spPr>
            <a:xfrm>
              <a:off x="1138453" y="2975165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069" h="131444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3019"/>
                  </a:lnTo>
                  <a:lnTo>
                    <a:pt x="14338" y="83019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44" y="131000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2" name="object 642"/>
            <p:cNvSpPr/>
            <p:nvPr/>
          </p:nvSpPr>
          <p:spPr>
            <a:xfrm>
              <a:off x="1144058" y="2978682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3" name="object 643"/>
            <p:cNvSpPr/>
            <p:nvPr/>
          </p:nvSpPr>
          <p:spPr>
            <a:xfrm>
              <a:off x="1138453" y="2895104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4">
                  <a:moveTo>
                    <a:pt x="52044" y="127381"/>
                  </a:moveTo>
                  <a:lnTo>
                    <a:pt x="17843" y="127381"/>
                  </a:lnTo>
                  <a:lnTo>
                    <a:pt x="17843" y="82918"/>
                  </a:lnTo>
                  <a:lnTo>
                    <a:pt x="14338" y="82918"/>
                  </a:lnTo>
                  <a:lnTo>
                    <a:pt x="14338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4" name="object 644"/>
            <p:cNvSpPr/>
            <p:nvPr/>
          </p:nvSpPr>
          <p:spPr>
            <a:xfrm>
              <a:off x="1144058" y="289861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837" y="4227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5" name="object 645"/>
            <p:cNvSpPr/>
            <p:nvPr/>
          </p:nvSpPr>
          <p:spPr>
            <a:xfrm>
              <a:off x="1138453" y="2814942"/>
              <a:ext cx="52069" cy="131445"/>
            </a:xfrm>
            <a:custGeom>
              <a:avLst/>
              <a:gdLst/>
              <a:ahLst/>
              <a:cxnLst/>
              <a:rect l="l" t="t" r="r" b="b"/>
              <a:pathLst>
                <a:path w="52069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069" h="131444">
                  <a:moveTo>
                    <a:pt x="52044" y="126707"/>
                  </a:moveTo>
                  <a:lnTo>
                    <a:pt x="17843" y="126707"/>
                  </a:lnTo>
                  <a:lnTo>
                    <a:pt x="17843" y="82918"/>
                  </a:lnTo>
                  <a:lnTo>
                    <a:pt x="14338" y="82918"/>
                  </a:lnTo>
                  <a:lnTo>
                    <a:pt x="14338" y="126707"/>
                  </a:lnTo>
                  <a:lnTo>
                    <a:pt x="0" y="126707"/>
                  </a:lnTo>
                  <a:lnTo>
                    <a:pt x="0" y="130898"/>
                  </a:lnTo>
                  <a:lnTo>
                    <a:pt x="52044" y="130898"/>
                  </a:lnTo>
                  <a:lnTo>
                    <a:pt x="52044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6" name="object 646"/>
            <p:cNvSpPr/>
            <p:nvPr/>
          </p:nvSpPr>
          <p:spPr>
            <a:xfrm>
              <a:off x="1144058" y="28177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7" name="object 647"/>
            <p:cNvSpPr/>
            <p:nvPr/>
          </p:nvSpPr>
          <p:spPr>
            <a:xfrm>
              <a:off x="1138453" y="2817799"/>
              <a:ext cx="140335" cy="2052955"/>
            </a:xfrm>
            <a:custGeom>
              <a:avLst/>
              <a:gdLst/>
              <a:ahLst/>
              <a:cxnLst/>
              <a:rect l="l" t="t" r="r" b="b"/>
              <a:pathLst>
                <a:path w="140334" h="2052954">
                  <a:moveTo>
                    <a:pt x="52044" y="43688"/>
                  </a:moveTo>
                  <a:lnTo>
                    <a:pt x="17843" y="43688"/>
                  </a:lnTo>
                  <a:lnTo>
                    <a:pt x="17843" y="0"/>
                  </a:lnTo>
                  <a:lnTo>
                    <a:pt x="14338" y="0"/>
                  </a:lnTo>
                  <a:lnTo>
                    <a:pt x="14338" y="43688"/>
                  </a:lnTo>
                  <a:lnTo>
                    <a:pt x="0" y="43688"/>
                  </a:lnTo>
                  <a:lnTo>
                    <a:pt x="0" y="47218"/>
                  </a:lnTo>
                  <a:lnTo>
                    <a:pt x="52044" y="47218"/>
                  </a:lnTo>
                  <a:lnTo>
                    <a:pt x="52044" y="43688"/>
                  </a:lnTo>
                  <a:close/>
                </a:path>
                <a:path w="140334" h="2052954">
                  <a:moveTo>
                    <a:pt x="139788" y="2002485"/>
                  </a:moveTo>
                  <a:lnTo>
                    <a:pt x="91922" y="2002485"/>
                  </a:lnTo>
                  <a:lnTo>
                    <a:pt x="91922" y="2052599"/>
                  </a:lnTo>
                  <a:lnTo>
                    <a:pt x="139788" y="2052599"/>
                  </a:lnTo>
                  <a:lnTo>
                    <a:pt x="139788" y="200248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8" name="object 648"/>
            <p:cNvSpPr/>
            <p:nvPr/>
          </p:nvSpPr>
          <p:spPr>
            <a:xfrm>
              <a:off x="1233900" y="48238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837" y="4277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9" name="object 649"/>
            <p:cNvSpPr/>
            <p:nvPr/>
          </p:nvSpPr>
          <p:spPr>
            <a:xfrm>
              <a:off x="1228191" y="473993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93"/>
                  </a:moveTo>
                  <a:lnTo>
                    <a:pt x="17957" y="127393"/>
                  </a:lnTo>
                  <a:lnTo>
                    <a:pt x="17957" y="83908"/>
                  </a:lnTo>
                  <a:lnTo>
                    <a:pt x="14439" y="83908"/>
                  </a:lnTo>
                  <a:lnTo>
                    <a:pt x="14439" y="127393"/>
                  </a:lnTo>
                  <a:lnTo>
                    <a:pt x="0" y="127393"/>
                  </a:lnTo>
                  <a:lnTo>
                    <a:pt x="0" y="131165"/>
                  </a:lnTo>
                  <a:lnTo>
                    <a:pt x="52146" y="131165"/>
                  </a:lnTo>
                  <a:lnTo>
                    <a:pt x="52146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0" name="object 650"/>
            <p:cNvSpPr/>
            <p:nvPr/>
          </p:nvSpPr>
          <p:spPr>
            <a:xfrm>
              <a:off x="1233900" y="474371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837" y="4277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1" name="object 651"/>
            <p:cNvSpPr/>
            <p:nvPr/>
          </p:nvSpPr>
          <p:spPr>
            <a:xfrm>
              <a:off x="1228191" y="465980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93"/>
                  </a:moveTo>
                  <a:lnTo>
                    <a:pt x="17957" y="127393"/>
                  </a:lnTo>
                  <a:lnTo>
                    <a:pt x="17957" y="83908"/>
                  </a:lnTo>
                  <a:lnTo>
                    <a:pt x="14439" y="83908"/>
                  </a:lnTo>
                  <a:lnTo>
                    <a:pt x="14439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46" y="130937"/>
                  </a:lnTo>
                  <a:lnTo>
                    <a:pt x="52146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2" name="object 652"/>
            <p:cNvSpPr/>
            <p:nvPr/>
          </p:nvSpPr>
          <p:spPr>
            <a:xfrm>
              <a:off x="1233900" y="4663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837" y="43013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3" name="object 653"/>
            <p:cNvSpPr/>
            <p:nvPr/>
          </p:nvSpPr>
          <p:spPr>
            <a:xfrm>
              <a:off x="1228191" y="45796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390"/>
                  </a:lnTo>
                  <a:lnTo>
                    <a:pt x="50050" y="49390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667"/>
                  </a:lnTo>
                  <a:lnTo>
                    <a:pt x="14439" y="83667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146" y="130937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4" name="object 654"/>
            <p:cNvSpPr/>
            <p:nvPr/>
          </p:nvSpPr>
          <p:spPr>
            <a:xfrm>
              <a:off x="1233900" y="45832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837" y="42308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5" name="object 655"/>
            <p:cNvSpPr/>
            <p:nvPr/>
          </p:nvSpPr>
          <p:spPr>
            <a:xfrm>
              <a:off x="1228191" y="449957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93"/>
                  </a:moveTo>
                  <a:lnTo>
                    <a:pt x="17957" y="127393"/>
                  </a:lnTo>
                  <a:lnTo>
                    <a:pt x="17957" y="82969"/>
                  </a:lnTo>
                  <a:lnTo>
                    <a:pt x="14439" y="82969"/>
                  </a:lnTo>
                  <a:lnTo>
                    <a:pt x="14439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46" y="130937"/>
                  </a:lnTo>
                  <a:lnTo>
                    <a:pt x="52146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6" name="object 656"/>
            <p:cNvSpPr/>
            <p:nvPr/>
          </p:nvSpPr>
          <p:spPr>
            <a:xfrm>
              <a:off x="1233900" y="450312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0837" y="42299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7" name="object 657"/>
            <p:cNvSpPr/>
            <p:nvPr/>
          </p:nvSpPr>
          <p:spPr>
            <a:xfrm>
              <a:off x="1228191" y="441940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41"/>
                  </a:lnTo>
                  <a:lnTo>
                    <a:pt x="50050" y="49441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431"/>
                  </a:moveTo>
                  <a:lnTo>
                    <a:pt x="17957" y="127431"/>
                  </a:lnTo>
                  <a:lnTo>
                    <a:pt x="17957" y="83007"/>
                  </a:lnTo>
                  <a:lnTo>
                    <a:pt x="14439" y="83007"/>
                  </a:lnTo>
                  <a:lnTo>
                    <a:pt x="14439" y="127431"/>
                  </a:lnTo>
                  <a:lnTo>
                    <a:pt x="0" y="127431"/>
                  </a:lnTo>
                  <a:lnTo>
                    <a:pt x="0" y="130987"/>
                  </a:lnTo>
                  <a:lnTo>
                    <a:pt x="52146" y="130987"/>
                  </a:lnTo>
                  <a:lnTo>
                    <a:pt x="52146" y="1274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8" name="object 658"/>
            <p:cNvSpPr/>
            <p:nvPr/>
          </p:nvSpPr>
          <p:spPr>
            <a:xfrm>
              <a:off x="1233900" y="44230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40837" y="422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9" name="object 659"/>
            <p:cNvSpPr/>
            <p:nvPr/>
          </p:nvSpPr>
          <p:spPr>
            <a:xfrm>
              <a:off x="1228191" y="433934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439" y="82918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146" y="130924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0" name="object 660"/>
            <p:cNvSpPr/>
            <p:nvPr/>
          </p:nvSpPr>
          <p:spPr>
            <a:xfrm>
              <a:off x="1233900" y="43428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1" name="object 661"/>
            <p:cNvSpPr/>
            <p:nvPr/>
          </p:nvSpPr>
          <p:spPr>
            <a:xfrm>
              <a:off x="1228191" y="425918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6720"/>
                  </a:moveTo>
                  <a:lnTo>
                    <a:pt x="17957" y="126720"/>
                  </a:lnTo>
                  <a:lnTo>
                    <a:pt x="17957" y="83019"/>
                  </a:lnTo>
                  <a:lnTo>
                    <a:pt x="14439" y="83019"/>
                  </a:lnTo>
                  <a:lnTo>
                    <a:pt x="14439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2" name="object 662"/>
            <p:cNvSpPr/>
            <p:nvPr/>
          </p:nvSpPr>
          <p:spPr>
            <a:xfrm>
              <a:off x="1233900" y="42620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837" y="42841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3" name="object 663"/>
            <p:cNvSpPr/>
            <p:nvPr/>
          </p:nvSpPr>
          <p:spPr>
            <a:xfrm>
              <a:off x="1228191" y="417883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6720"/>
                  </a:moveTo>
                  <a:lnTo>
                    <a:pt x="17957" y="126720"/>
                  </a:lnTo>
                  <a:lnTo>
                    <a:pt x="17957" y="83210"/>
                  </a:lnTo>
                  <a:lnTo>
                    <a:pt x="14439" y="83210"/>
                  </a:lnTo>
                  <a:lnTo>
                    <a:pt x="14439" y="126720"/>
                  </a:lnTo>
                  <a:lnTo>
                    <a:pt x="0" y="126720"/>
                  </a:lnTo>
                  <a:lnTo>
                    <a:pt x="0" y="131191"/>
                  </a:lnTo>
                  <a:lnTo>
                    <a:pt x="52146" y="131191"/>
                  </a:lnTo>
                  <a:lnTo>
                    <a:pt x="52146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4" name="object 664"/>
            <p:cNvSpPr/>
            <p:nvPr/>
          </p:nvSpPr>
          <p:spPr>
            <a:xfrm>
              <a:off x="1233900" y="418196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837" y="42746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5" name="object 665"/>
            <p:cNvSpPr/>
            <p:nvPr/>
          </p:nvSpPr>
          <p:spPr>
            <a:xfrm>
              <a:off x="1228191" y="409801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50165"/>
                  </a:lnTo>
                  <a:lnTo>
                    <a:pt x="50050" y="5016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959"/>
                  </a:lnTo>
                  <a:lnTo>
                    <a:pt x="14439" y="83959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6" name="object 666"/>
            <p:cNvSpPr/>
            <p:nvPr/>
          </p:nvSpPr>
          <p:spPr>
            <a:xfrm>
              <a:off x="1233900" y="410161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837" y="42937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7" name="object 667"/>
            <p:cNvSpPr/>
            <p:nvPr/>
          </p:nvSpPr>
          <p:spPr>
            <a:xfrm>
              <a:off x="1228191" y="4017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680"/>
                  </a:lnTo>
                  <a:lnTo>
                    <a:pt x="14439" y="83680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46" y="130911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8" name="object 668"/>
            <p:cNvSpPr/>
            <p:nvPr/>
          </p:nvSpPr>
          <p:spPr>
            <a:xfrm>
              <a:off x="1233900" y="4021453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9" name="object 669"/>
            <p:cNvSpPr/>
            <p:nvPr/>
          </p:nvSpPr>
          <p:spPr>
            <a:xfrm>
              <a:off x="1228191" y="393777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680"/>
                  </a:lnTo>
                  <a:lnTo>
                    <a:pt x="14439" y="83680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0" name="object 670"/>
            <p:cNvSpPr/>
            <p:nvPr/>
          </p:nvSpPr>
          <p:spPr>
            <a:xfrm>
              <a:off x="1233900" y="3941291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1" name="object 671"/>
            <p:cNvSpPr/>
            <p:nvPr/>
          </p:nvSpPr>
          <p:spPr>
            <a:xfrm>
              <a:off x="1228191" y="3857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439" y="82918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46" y="130898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2" name="object 672"/>
            <p:cNvSpPr/>
            <p:nvPr/>
          </p:nvSpPr>
          <p:spPr>
            <a:xfrm>
              <a:off x="1233900" y="38612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837" y="4227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3" name="object 673"/>
            <p:cNvSpPr/>
            <p:nvPr/>
          </p:nvSpPr>
          <p:spPr>
            <a:xfrm>
              <a:off x="1228191" y="377755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019"/>
                  </a:lnTo>
                  <a:lnTo>
                    <a:pt x="14439" y="83019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46" y="130898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4" name="object 674"/>
            <p:cNvSpPr/>
            <p:nvPr/>
          </p:nvSpPr>
          <p:spPr>
            <a:xfrm>
              <a:off x="1233900" y="37810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5" name="object 675"/>
            <p:cNvSpPr/>
            <p:nvPr/>
          </p:nvSpPr>
          <p:spPr>
            <a:xfrm>
              <a:off x="1228191" y="369747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314"/>
                  </a:lnTo>
                  <a:lnTo>
                    <a:pt x="50050" y="49314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2931"/>
                  </a:lnTo>
                  <a:lnTo>
                    <a:pt x="14439" y="82931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46" y="130911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6" name="object 676"/>
            <p:cNvSpPr/>
            <p:nvPr/>
          </p:nvSpPr>
          <p:spPr>
            <a:xfrm>
              <a:off x="1233900" y="37009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7" name="object 677"/>
            <p:cNvSpPr/>
            <p:nvPr/>
          </p:nvSpPr>
          <p:spPr>
            <a:xfrm>
              <a:off x="1228191" y="361712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314"/>
                  </a:lnTo>
                  <a:lnTo>
                    <a:pt x="50050" y="49314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121"/>
                  </a:lnTo>
                  <a:lnTo>
                    <a:pt x="14439" y="83121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1102"/>
                  </a:lnTo>
                  <a:lnTo>
                    <a:pt x="52146" y="131102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8" name="object 678"/>
            <p:cNvSpPr/>
            <p:nvPr/>
          </p:nvSpPr>
          <p:spPr>
            <a:xfrm>
              <a:off x="1233900" y="36208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9" name="object 679"/>
            <p:cNvSpPr/>
            <p:nvPr/>
          </p:nvSpPr>
          <p:spPr>
            <a:xfrm>
              <a:off x="1228191" y="353696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6720"/>
                  </a:moveTo>
                  <a:lnTo>
                    <a:pt x="17957" y="126720"/>
                  </a:lnTo>
                  <a:lnTo>
                    <a:pt x="17957" y="83210"/>
                  </a:lnTo>
                  <a:lnTo>
                    <a:pt x="14439" y="83210"/>
                  </a:lnTo>
                  <a:lnTo>
                    <a:pt x="14439" y="126720"/>
                  </a:lnTo>
                  <a:lnTo>
                    <a:pt x="0" y="126720"/>
                  </a:lnTo>
                  <a:lnTo>
                    <a:pt x="0" y="130911"/>
                  </a:lnTo>
                  <a:lnTo>
                    <a:pt x="52146" y="130911"/>
                  </a:lnTo>
                  <a:lnTo>
                    <a:pt x="52146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0" name="object 680"/>
            <p:cNvSpPr/>
            <p:nvPr/>
          </p:nvSpPr>
          <p:spPr>
            <a:xfrm>
              <a:off x="1233900" y="3539816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1" name="object 681"/>
            <p:cNvSpPr/>
            <p:nvPr/>
          </p:nvSpPr>
          <p:spPr>
            <a:xfrm>
              <a:off x="1228191" y="345680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6720"/>
                  </a:moveTo>
                  <a:lnTo>
                    <a:pt x="17957" y="126720"/>
                  </a:lnTo>
                  <a:lnTo>
                    <a:pt x="17957" y="83019"/>
                  </a:lnTo>
                  <a:lnTo>
                    <a:pt x="14439" y="83019"/>
                  </a:lnTo>
                  <a:lnTo>
                    <a:pt x="14439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2" name="object 682"/>
            <p:cNvSpPr/>
            <p:nvPr/>
          </p:nvSpPr>
          <p:spPr>
            <a:xfrm>
              <a:off x="1233900" y="345965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3" name="object 683"/>
            <p:cNvSpPr/>
            <p:nvPr/>
          </p:nvSpPr>
          <p:spPr>
            <a:xfrm>
              <a:off x="1228191" y="337597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50165"/>
                  </a:lnTo>
                  <a:lnTo>
                    <a:pt x="50050" y="5016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482"/>
                  </a:moveTo>
                  <a:lnTo>
                    <a:pt x="17957" y="127482"/>
                  </a:lnTo>
                  <a:lnTo>
                    <a:pt x="17957" y="83680"/>
                  </a:lnTo>
                  <a:lnTo>
                    <a:pt x="14439" y="83680"/>
                  </a:lnTo>
                  <a:lnTo>
                    <a:pt x="14439" y="127482"/>
                  </a:lnTo>
                  <a:lnTo>
                    <a:pt x="0" y="127482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748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4" name="object 684"/>
            <p:cNvSpPr/>
            <p:nvPr/>
          </p:nvSpPr>
          <p:spPr>
            <a:xfrm>
              <a:off x="1233900" y="33795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5" name="object 685"/>
            <p:cNvSpPr/>
            <p:nvPr/>
          </p:nvSpPr>
          <p:spPr>
            <a:xfrm>
              <a:off x="1228191" y="329590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93"/>
                  </a:moveTo>
                  <a:lnTo>
                    <a:pt x="17957" y="127393"/>
                  </a:lnTo>
                  <a:lnTo>
                    <a:pt x="17957" y="83693"/>
                  </a:lnTo>
                  <a:lnTo>
                    <a:pt x="14439" y="83693"/>
                  </a:lnTo>
                  <a:lnTo>
                    <a:pt x="14439" y="127393"/>
                  </a:lnTo>
                  <a:lnTo>
                    <a:pt x="0" y="127393"/>
                  </a:lnTo>
                  <a:lnTo>
                    <a:pt x="0" y="130911"/>
                  </a:lnTo>
                  <a:lnTo>
                    <a:pt x="52146" y="130911"/>
                  </a:lnTo>
                  <a:lnTo>
                    <a:pt x="52146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6" name="object 686"/>
            <p:cNvSpPr/>
            <p:nvPr/>
          </p:nvSpPr>
          <p:spPr>
            <a:xfrm>
              <a:off x="1233900" y="329942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7" name="object 687"/>
            <p:cNvSpPr/>
            <p:nvPr/>
          </p:nvSpPr>
          <p:spPr>
            <a:xfrm>
              <a:off x="1228191" y="32157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93"/>
                  </a:moveTo>
                  <a:lnTo>
                    <a:pt x="17957" y="127393"/>
                  </a:lnTo>
                  <a:lnTo>
                    <a:pt x="17957" y="83693"/>
                  </a:lnTo>
                  <a:lnTo>
                    <a:pt x="14439" y="83693"/>
                  </a:lnTo>
                  <a:lnTo>
                    <a:pt x="14439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8" name="object 688"/>
            <p:cNvSpPr/>
            <p:nvPr/>
          </p:nvSpPr>
          <p:spPr>
            <a:xfrm>
              <a:off x="1233900" y="3219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837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837" y="42746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9" name="object 689"/>
            <p:cNvSpPr/>
            <p:nvPr/>
          </p:nvSpPr>
          <p:spPr>
            <a:xfrm>
              <a:off x="1228191" y="313568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123"/>
                  </a:lnTo>
                  <a:lnTo>
                    <a:pt x="50050" y="4912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439" y="82918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46" y="130911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0" name="object 690"/>
            <p:cNvSpPr/>
            <p:nvPr/>
          </p:nvSpPr>
          <p:spPr>
            <a:xfrm>
              <a:off x="1233900" y="31391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837" y="4208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1" name="object 691"/>
            <p:cNvSpPr/>
            <p:nvPr/>
          </p:nvSpPr>
          <p:spPr>
            <a:xfrm>
              <a:off x="1228191" y="305532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210"/>
                  </a:lnTo>
                  <a:lnTo>
                    <a:pt x="14439" y="83210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46" y="131191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2" name="object 692"/>
            <p:cNvSpPr/>
            <p:nvPr/>
          </p:nvSpPr>
          <p:spPr>
            <a:xfrm>
              <a:off x="1233900" y="305913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1985"/>
                  </a:lnTo>
                  <a:lnTo>
                    <a:pt x="40837" y="4198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3" name="object 693"/>
            <p:cNvSpPr/>
            <p:nvPr/>
          </p:nvSpPr>
          <p:spPr>
            <a:xfrm>
              <a:off x="1228191" y="297516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3019"/>
                  </a:lnTo>
                  <a:lnTo>
                    <a:pt x="14439" y="83019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46" y="131000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4" name="object 694"/>
            <p:cNvSpPr/>
            <p:nvPr/>
          </p:nvSpPr>
          <p:spPr>
            <a:xfrm>
              <a:off x="1233900" y="2978682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837" y="42365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5" name="object 695"/>
            <p:cNvSpPr/>
            <p:nvPr/>
          </p:nvSpPr>
          <p:spPr>
            <a:xfrm>
              <a:off x="1228191" y="28951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46" y="127381"/>
                  </a:moveTo>
                  <a:lnTo>
                    <a:pt x="17957" y="127381"/>
                  </a:lnTo>
                  <a:lnTo>
                    <a:pt x="17957" y="82918"/>
                  </a:lnTo>
                  <a:lnTo>
                    <a:pt x="14439" y="82918"/>
                  </a:lnTo>
                  <a:lnTo>
                    <a:pt x="1443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46" y="130898"/>
                  </a:lnTo>
                  <a:lnTo>
                    <a:pt x="52146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6" name="object 696"/>
            <p:cNvSpPr/>
            <p:nvPr/>
          </p:nvSpPr>
          <p:spPr>
            <a:xfrm>
              <a:off x="1233900" y="289861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837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837" y="42270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7" name="object 697"/>
            <p:cNvSpPr/>
            <p:nvPr/>
          </p:nvSpPr>
          <p:spPr>
            <a:xfrm>
              <a:off x="1228191" y="281494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46" y="126707"/>
                  </a:moveTo>
                  <a:lnTo>
                    <a:pt x="17957" y="126707"/>
                  </a:lnTo>
                  <a:lnTo>
                    <a:pt x="17957" y="82918"/>
                  </a:lnTo>
                  <a:lnTo>
                    <a:pt x="14439" y="82918"/>
                  </a:lnTo>
                  <a:lnTo>
                    <a:pt x="14439" y="126707"/>
                  </a:lnTo>
                  <a:lnTo>
                    <a:pt x="0" y="126707"/>
                  </a:lnTo>
                  <a:lnTo>
                    <a:pt x="0" y="130898"/>
                  </a:lnTo>
                  <a:lnTo>
                    <a:pt x="52146" y="130898"/>
                  </a:lnTo>
                  <a:lnTo>
                    <a:pt x="52146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8" name="object 698"/>
            <p:cNvSpPr/>
            <p:nvPr/>
          </p:nvSpPr>
          <p:spPr>
            <a:xfrm>
              <a:off x="1233900" y="28177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40837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837" y="43032"/>
                  </a:lnTo>
                  <a:lnTo>
                    <a:pt x="4083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9" name="object 699"/>
            <p:cNvSpPr/>
            <p:nvPr/>
          </p:nvSpPr>
          <p:spPr>
            <a:xfrm>
              <a:off x="1228191" y="2817799"/>
              <a:ext cx="140335" cy="2052955"/>
            </a:xfrm>
            <a:custGeom>
              <a:avLst/>
              <a:gdLst/>
              <a:ahLst/>
              <a:cxnLst/>
              <a:rect l="l" t="t" r="r" b="b"/>
              <a:pathLst>
                <a:path w="140334" h="2052954">
                  <a:moveTo>
                    <a:pt x="52146" y="43688"/>
                  </a:moveTo>
                  <a:lnTo>
                    <a:pt x="17957" y="43688"/>
                  </a:lnTo>
                  <a:lnTo>
                    <a:pt x="17957" y="0"/>
                  </a:lnTo>
                  <a:lnTo>
                    <a:pt x="14439" y="0"/>
                  </a:lnTo>
                  <a:lnTo>
                    <a:pt x="14439" y="43688"/>
                  </a:lnTo>
                  <a:lnTo>
                    <a:pt x="0" y="43688"/>
                  </a:lnTo>
                  <a:lnTo>
                    <a:pt x="0" y="47218"/>
                  </a:lnTo>
                  <a:lnTo>
                    <a:pt x="52146" y="47218"/>
                  </a:lnTo>
                  <a:lnTo>
                    <a:pt x="52146" y="43688"/>
                  </a:lnTo>
                  <a:close/>
                </a:path>
                <a:path w="140334" h="2052954">
                  <a:moveTo>
                    <a:pt x="139903" y="2002485"/>
                  </a:moveTo>
                  <a:lnTo>
                    <a:pt x="92036" y="2002485"/>
                  </a:lnTo>
                  <a:lnTo>
                    <a:pt x="92036" y="2052599"/>
                  </a:lnTo>
                  <a:lnTo>
                    <a:pt x="139903" y="2052599"/>
                  </a:lnTo>
                  <a:lnTo>
                    <a:pt x="139903" y="200248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0" name="object 700"/>
            <p:cNvSpPr/>
            <p:nvPr/>
          </p:nvSpPr>
          <p:spPr>
            <a:xfrm>
              <a:off x="1323743" y="48238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742" y="42775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1" name="object 701"/>
            <p:cNvSpPr/>
            <p:nvPr/>
          </p:nvSpPr>
          <p:spPr>
            <a:xfrm>
              <a:off x="1318044" y="473993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908"/>
                  </a:lnTo>
                  <a:lnTo>
                    <a:pt x="14147" y="83908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1165"/>
                  </a:lnTo>
                  <a:lnTo>
                    <a:pt x="52133" y="131165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2" name="object 702"/>
            <p:cNvSpPr/>
            <p:nvPr/>
          </p:nvSpPr>
          <p:spPr>
            <a:xfrm>
              <a:off x="1323743" y="4743710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742" y="42775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3" name="object 703"/>
            <p:cNvSpPr/>
            <p:nvPr/>
          </p:nvSpPr>
          <p:spPr>
            <a:xfrm>
              <a:off x="1318044" y="465980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908"/>
                  </a:lnTo>
                  <a:lnTo>
                    <a:pt x="14147" y="83908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33" y="130937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4" name="object 704"/>
            <p:cNvSpPr/>
            <p:nvPr/>
          </p:nvSpPr>
          <p:spPr>
            <a:xfrm>
              <a:off x="1323743" y="4663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742" y="43013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5" name="object 705"/>
            <p:cNvSpPr/>
            <p:nvPr/>
          </p:nvSpPr>
          <p:spPr>
            <a:xfrm>
              <a:off x="1318044" y="45796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390"/>
                  </a:lnTo>
                  <a:lnTo>
                    <a:pt x="50050" y="49390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667"/>
                  </a:lnTo>
                  <a:lnTo>
                    <a:pt x="14147" y="83667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133" y="130937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6" name="object 706"/>
            <p:cNvSpPr/>
            <p:nvPr/>
          </p:nvSpPr>
          <p:spPr>
            <a:xfrm>
              <a:off x="1323743" y="45832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742" y="42308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7" name="object 707"/>
            <p:cNvSpPr/>
            <p:nvPr/>
          </p:nvSpPr>
          <p:spPr>
            <a:xfrm>
              <a:off x="1318044" y="449957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2969"/>
                  </a:lnTo>
                  <a:lnTo>
                    <a:pt x="14147" y="82969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33" y="130937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8" name="object 708"/>
            <p:cNvSpPr/>
            <p:nvPr/>
          </p:nvSpPr>
          <p:spPr>
            <a:xfrm>
              <a:off x="1323743" y="450312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0742" y="42299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9" name="object 709"/>
            <p:cNvSpPr/>
            <p:nvPr/>
          </p:nvSpPr>
          <p:spPr>
            <a:xfrm>
              <a:off x="1318044" y="441940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41"/>
                  </a:lnTo>
                  <a:lnTo>
                    <a:pt x="50050" y="49441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431"/>
                  </a:moveTo>
                  <a:lnTo>
                    <a:pt x="17945" y="127431"/>
                  </a:lnTo>
                  <a:lnTo>
                    <a:pt x="17945" y="83007"/>
                  </a:lnTo>
                  <a:lnTo>
                    <a:pt x="14147" y="83007"/>
                  </a:lnTo>
                  <a:lnTo>
                    <a:pt x="14147" y="127431"/>
                  </a:lnTo>
                  <a:lnTo>
                    <a:pt x="0" y="127431"/>
                  </a:lnTo>
                  <a:lnTo>
                    <a:pt x="0" y="130987"/>
                  </a:lnTo>
                  <a:lnTo>
                    <a:pt x="52133" y="130987"/>
                  </a:lnTo>
                  <a:lnTo>
                    <a:pt x="52133" y="1274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0" name="object 710"/>
            <p:cNvSpPr/>
            <p:nvPr/>
          </p:nvSpPr>
          <p:spPr>
            <a:xfrm>
              <a:off x="1323743" y="44230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40742" y="42280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1" name="object 711"/>
            <p:cNvSpPr/>
            <p:nvPr/>
          </p:nvSpPr>
          <p:spPr>
            <a:xfrm>
              <a:off x="1318044" y="433934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133" y="130924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2" name="object 712"/>
            <p:cNvSpPr/>
            <p:nvPr/>
          </p:nvSpPr>
          <p:spPr>
            <a:xfrm>
              <a:off x="1323743" y="43428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742" y="42365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3" name="object 713"/>
            <p:cNvSpPr/>
            <p:nvPr/>
          </p:nvSpPr>
          <p:spPr>
            <a:xfrm>
              <a:off x="1318044" y="425918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4" name="object 714"/>
            <p:cNvSpPr/>
            <p:nvPr/>
          </p:nvSpPr>
          <p:spPr>
            <a:xfrm>
              <a:off x="1323743" y="426203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742" y="42841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5" name="object 715"/>
            <p:cNvSpPr/>
            <p:nvPr/>
          </p:nvSpPr>
          <p:spPr>
            <a:xfrm>
              <a:off x="1318044" y="417883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210"/>
                  </a:lnTo>
                  <a:lnTo>
                    <a:pt x="14147" y="83210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1191"/>
                  </a:lnTo>
                  <a:lnTo>
                    <a:pt x="52133" y="131191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6" name="object 716"/>
            <p:cNvSpPr/>
            <p:nvPr/>
          </p:nvSpPr>
          <p:spPr>
            <a:xfrm>
              <a:off x="1323743" y="418196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742" y="42746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7" name="object 717"/>
            <p:cNvSpPr/>
            <p:nvPr/>
          </p:nvSpPr>
          <p:spPr>
            <a:xfrm>
              <a:off x="1318044" y="409801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50165"/>
                  </a:lnTo>
                  <a:lnTo>
                    <a:pt x="50050" y="5016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959"/>
                  </a:lnTo>
                  <a:lnTo>
                    <a:pt x="14147" y="83959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8" name="object 718"/>
            <p:cNvSpPr/>
            <p:nvPr/>
          </p:nvSpPr>
          <p:spPr>
            <a:xfrm>
              <a:off x="1323743" y="410161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742" y="42937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9" name="object 719"/>
            <p:cNvSpPr/>
            <p:nvPr/>
          </p:nvSpPr>
          <p:spPr>
            <a:xfrm>
              <a:off x="1318044" y="4017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680"/>
                  </a:lnTo>
                  <a:lnTo>
                    <a:pt x="14147" y="83680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0" name="object 720"/>
            <p:cNvSpPr/>
            <p:nvPr/>
          </p:nvSpPr>
          <p:spPr>
            <a:xfrm>
              <a:off x="1323743" y="4021453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1" name="object 721"/>
            <p:cNvSpPr/>
            <p:nvPr/>
          </p:nvSpPr>
          <p:spPr>
            <a:xfrm>
              <a:off x="1318044" y="393777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680"/>
                  </a:lnTo>
                  <a:lnTo>
                    <a:pt x="14147" y="83680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2" name="object 722"/>
            <p:cNvSpPr/>
            <p:nvPr/>
          </p:nvSpPr>
          <p:spPr>
            <a:xfrm>
              <a:off x="1323743" y="3941291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3" name="object 723"/>
            <p:cNvSpPr/>
            <p:nvPr/>
          </p:nvSpPr>
          <p:spPr>
            <a:xfrm>
              <a:off x="1318044" y="3857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4" name="object 724"/>
            <p:cNvSpPr/>
            <p:nvPr/>
          </p:nvSpPr>
          <p:spPr>
            <a:xfrm>
              <a:off x="1323743" y="386122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742" y="42270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5" name="object 725"/>
            <p:cNvSpPr/>
            <p:nvPr/>
          </p:nvSpPr>
          <p:spPr>
            <a:xfrm>
              <a:off x="1318044" y="377755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6" name="object 726"/>
            <p:cNvSpPr/>
            <p:nvPr/>
          </p:nvSpPr>
          <p:spPr>
            <a:xfrm>
              <a:off x="1323743" y="3781063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742" y="42365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7" name="object 727"/>
            <p:cNvSpPr/>
            <p:nvPr/>
          </p:nvSpPr>
          <p:spPr>
            <a:xfrm>
              <a:off x="1318044" y="369747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314"/>
                  </a:lnTo>
                  <a:lnTo>
                    <a:pt x="50050" y="49314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31"/>
                  </a:lnTo>
                  <a:lnTo>
                    <a:pt x="14147" y="82931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8" name="object 728"/>
            <p:cNvSpPr/>
            <p:nvPr/>
          </p:nvSpPr>
          <p:spPr>
            <a:xfrm>
              <a:off x="1323743" y="37009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742" y="42080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9" name="object 729"/>
            <p:cNvSpPr/>
            <p:nvPr/>
          </p:nvSpPr>
          <p:spPr>
            <a:xfrm>
              <a:off x="1318044" y="361712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314"/>
                  </a:lnTo>
                  <a:lnTo>
                    <a:pt x="50050" y="49314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121"/>
                  </a:lnTo>
                  <a:lnTo>
                    <a:pt x="14147" y="83121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102"/>
                  </a:lnTo>
                  <a:lnTo>
                    <a:pt x="52133" y="131102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0" name="object 730"/>
            <p:cNvSpPr/>
            <p:nvPr/>
          </p:nvSpPr>
          <p:spPr>
            <a:xfrm>
              <a:off x="1323743" y="3620834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5">
                  <a:moveTo>
                    <a:pt x="4074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742" y="42080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1" name="object 731"/>
            <p:cNvSpPr/>
            <p:nvPr/>
          </p:nvSpPr>
          <p:spPr>
            <a:xfrm>
              <a:off x="1318044" y="353696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210"/>
                  </a:lnTo>
                  <a:lnTo>
                    <a:pt x="14147" y="83210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2" name="object 732"/>
            <p:cNvSpPr/>
            <p:nvPr/>
          </p:nvSpPr>
          <p:spPr>
            <a:xfrm>
              <a:off x="1323743" y="3539816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3" name="object 733"/>
            <p:cNvSpPr/>
            <p:nvPr/>
          </p:nvSpPr>
          <p:spPr>
            <a:xfrm>
              <a:off x="1318044" y="345680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4" name="object 734"/>
            <p:cNvSpPr/>
            <p:nvPr/>
          </p:nvSpPr>
          <p:spPr>
            <a:xfrm>
              <a:off x="1323743" y="3459654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5" name="object 735"/>
            <p:cNvSpPr/>
            <p:nvPr/>
          </p:nvSpPr>
          <p:spPr>
            <a:xfrm>
              <a:off x="1318044" y="337597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50165"/>
                  </a:lnTo>
                  <a:lnTo>
                    <a:pt x="50050" y="5016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482"/>
                  </a:moveTo>
                  <a:lnTo>
                    <a:pt x="17945" y="127482"/>
                  </a:lnTo>
                  <a:lnTo>
                    <a:pt x="17945" y="83680"/>
                  </a:lnTo>
                  <a:lnTo>
                    <a:pt x="14147" y="83680"/>
                  </a:lnTo>
                  <a:lnTo>
                    <a:pt x="14147" y="127482"/>
                  </a:lnTo>
                  <a:lnTo>
                    <a:pt x="0" y="127482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48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6" name="object 736"/>
            <p:cNvSpPr/>
            <p:nvPr/>
          </p:nvSpPr>
          <p:spPr>
            <a:xfrm>
              <a:off x="1323743" y="33795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7" name="object 737"/>
            <p:cNvSpPr/>
            <p:nvPr/>
          </p:nvSpPr>
          <p:spPr>
            <a:xfrm>
              <a:off x="1318044" y="329590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693"/>
                  </a:lnTo>
                  <a:lnTo>
                    <a:pt x="14147" y="83693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8" name="object 738"/>
            <p:cNvSpPr/>
            <p:nvPr/>
          </p:nvSpPr>
          <p:spPr>
            <a:xfrm>
              <a:off x="1323743" y="3299425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9" name="object 739"/>
            <p:cNvSpPr/>
            <p:nvPr/>
          </p:nvSpPr>
          <p:spPr>
            <a:xfrm>
              <a:off x="1318044" y="32157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693"/>
                  </a:lnTo>
                  <a:lnTo>
                    <a:pt x="14147" y="83693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0" name="object 740"/>
            <p:cNvSpPr/>
            <p:nvPr/>
          </p:nvSpPr>
          <p:spPr>
            <a:xfrm>
              <a:off x="1323743" y="3219358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74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742" y="42746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1" name="object 741"/>
            <p:cNvSpPr/>
            <p:nvPr/>
          </p:nvSpPr>
          <p:spPr>
            <a:xfrm>
              <a:off x="1318044" y="313568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50050" y="0"/>
                  </a:moveTo>
                  <a:lnTo>
                    <a:pt x="2184" y="0"/>
                  </a:lnTo>
                  <a:lnTo>
                    <a:pt x="2184" y="49123"/>
                  </a:lnTo>
                  <a:lnTo>
                    <a:pt x="50050" y="49123"/>
                  </a:lnTo>
                  <a:lnTo>
                    <a:pt x="50050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2" name="object 742"/>
            <p:cNvSpPr/>
            <p:nvPr/>
          </p:nvSpPr>
          <p:spPr>
            <a:xfrm>
              <a:off x="1323743" y="3139196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74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742" y="42080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3" name="object 743"/>
            <p:cNvSpPr/>
            <p:nvPr/>
          </p:nvSpPr>
          <p:spPr>
            <a:xfrm>
              <a:off x="1318044" y="305532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210"/>
                  </a:lnTo>
                  <a:lnTo>
                    <a:pt x="14147" y="83210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33" y="13119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4" name="object 744"/>
            <p:cNvSpPr/>
            <p:nvPr/>
          </p:nvSpPr>
          <p:spPr>
            <a:xfrm>
              <a:off x="1323743" y="3059130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742" y="0"/>
                  </a:moveTo>
                  <a:lnTo>
                    <a:pt x="0" y="0"/>
                  </a:lnTo>
                  <a:lnTo>
                    <a:pt x="0" y="41985"/>
                  </a:lnTo>
                  <a:lnTo>
                    <a:pt x="40742" y="41985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5" name="object 745"/>
            <p:cNvSpPr/>
            <p:nvPr/>
          </p:nvSpPr>
          <p:spPr>
            <a:xfrm>
              <a:off x="1318044" y="297516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15"/>
                  </a:lnTo>
                  <a:lnTo>
                    <a:pt x="50050" y="49415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6" name="object 746"/>
            <p:cNvSpPr/>
            <p:nvPr/>
          </p:nvSpPr>
          <p:spPr>
            <a:xfrm>
              <a:off x="1323743" y="2978682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74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742" y="42365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7" name="object 747"/>
            <p:cNvSpPr/>
            <p:nvPr/>
          </p:nvSpPr>
          <p:spPr>
            <a:xfrm>
              <a:off x="1318044" y="28951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8" name="object 748"/>
            <p:cNvSpPr/>
            <p:nvPr/>
          </p:nvSpPr>
          <p:spPr>
            <a:xfrm>
              <a:off x="1323743" y="2898615"/>
              <a:ext cx="41275" cy="42545"/>
            </a:xfrm>
            <a:custGeom>
              <a:avLst/>
              <a:gdLst/>
              <a:ahLst/>
              <a:cxnLst/>
              <a:rect l="l" t="t" r="r" b="b"/>
              <a:pathLst>
                <a:path w="41275" h="42544">
                  <a:moveTo>
                    <a:pt x="4074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742" y="42270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9" name="object 749"/>
            <p:cNvSpPr/>
            <p:nvPr/>
          </p:nvSpPr>
          <p:spPr>
            <a:xfrm>
              <a:off x="1318044" y="281494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50050" y="0"/>
                  </a:moveTo>
                  <a:lnTo>
                    <a:pt x="2184" y="0"/>
                  </a:lnTo>
                  <a:lnTo>
                    <a:pt x="2184" y="49403"/>
                  </a:lnTo>
                  <a:lnTo>
                    <a:pt x="50050" y="49403"/>
                  </a:lnTo>
                  <a:lnTo>
                    <a:pt x="50050" y="0"/>
                  </a:lnTo>
                  <a:close/>
                </a:path>
                <a:path w="52705" h="131444">
                  <a:moveTo>
                    <a:pt x="52133" y="126707"/>
                  </a:moveTo>
                  <a:lnTo>
                    <a:pt x="17945" y="126707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6707"/>
                  </a:lnTo>
                  <a:lnTo>
                    <a:pt x="0" y="126707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0" name="object 750"/>
            <p:cNvSpPr/>
            <p:nvPr/>
          </p:nvSpPr>
          <p:spPr>
            <a:xfrm>
              <a:off x="1323743" y="2817787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4074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742" y="43032"/>
                  </a:lnTo>
                  <a:lnTo>
                    <a:pt x="407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1" name="object 751"/>
            <p:cNvSpPr/>
            <p:nvPr/>
          </p:nvSpPr>
          <p:spPr>
            <a:xfrm>
              <a:off x="1318044" y="2817799"/>
              <a:ext cx="140335" cy="2052955"/>
            </a:xfrm>
            <a:custGeom>
              <a:avLst/>
              <a:gdLst/>
              <a:ahLst/>
              <a:cxnLst/>
              <a:rect l="l" t="t" r="r" b="b"/>
              <a:pathLst>
                <a:path w="140334" h="2052954">
                  <a:moveTo>
                    <a:pt x="52133" y="43688"/>
                  </a:moveTo>
                  <a:lnTo>
                    <a:pt x="17945" y="43688"/>
                  </a:lnTo>
                  <a:lnTo>
                    <a:pt x="17945" y="0"/>
                  </a:lnTo>
                  <a:lnTo>
                    <a:pt x="14147" y="0"/>
                  </a:lnTo>
                  <a:lnTo>
                    <a:pt x="14147" y="43688"/>
                  </a:lnTo>
                  <a:lnTo>
                    <a:pt x="0" y="43688"/>
                  </a:lnTo>
                  <a:lnTo>
                    <a:pt x="0" y="47218"/>
                  </a:lnTo>
                  <a:lnTo>
                    <a:pt x="52133" y="47218"/>
                  </a:lnTo>
                  <a:lnTo>
                    <a:pt x="52133" y="43688"/>
                  </a:lnTo>
                  <a:close/>
                </a:path>
                <a:path w="140334" h="2052954">
                  <a:moveTo>
                    <a:pt x="139788" y="2002485"/>
                  </a:moveTo>
                  <a:lnTo>
                    <a:pt x="91922" y="2002485"/>
                  </a:lnTo>
                  <a:lnTo>
                    <a:pt x="91922" y="2052599"/>
                  </a:lnTo>
                  <a:lnTo>
                    <a:pt x="139788" y="2052599"/>
                  </a:lnTo>
                  <a:lnTo>
                    <a:pt x="139788" y="200248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2" name="object 752"/>
            <p:cNvSpPr/>
            <p:nvPr/>
          </p:nvSpPr>
          <p:spPr>
            <a:xfrm>
              <a:off x="1413586" y="482383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552" y="4277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3" name="object 753"/>
            <p:cNvSpPr/>
            <p:nvPr/>
          </p:nvSpPr>
          <p:spPr>
            <a:xfrm>
              <a:off x="1407883" y="473993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908"/>
                  </a:lnTo>
                  <a:lnTo>
                    <a:pt x="14147" y="83908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1165"/>
                  </a:lnTo>
                  <a:lnTo>
                    <a:pt x="52133" y="131165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4" name="object 754"/>
            <p:cNvSpPr/>
            <p:nvPr/>
          </p:nvSpPr>
          <p:spPr>
            <a:xfrm>
              <a:off x="1413586" y="474371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40552" y="4277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5" name="object 755"/>
            <p:cNvSpPr/>
            <p:nvPr/>
          </p:nvSpPr>
          <p:spPr>
            <a:xfrm>
              <a:off x="1407883" y="465980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908"/>
                  </a:lnTo>
                  <a:lnTo>
                    <a:pt x="14147" y="83908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33" y="130937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6" name="object 756"/>
            <p:cNvSpPr/>
            <p:nvPr/>
          </p:nvSpPr>
          <p:spPr>
            <a:xfrm>
              <a:off x="1413586" y="4663358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52" y="4301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7" name="object 757"/>
            <p:cNvSpPr/>
            <p:nvPr/>
          </p:nvSpPr>
          <p:spPr>
            <a:xfrm>
              <a:off x="1407883" y="45796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390"/>
                  </a:lnTo>
                  <a:lnTo>
                    <a:pt x="49949" y="49390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667"/>
                  </a:lnTo>
                  <a:lnTo>
                    <a:pt x="14147" y="83667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133" y="130937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8" name="object 758"/>
            <p:cNvSpPr/>
            <p:nvPr/>
          </p:nvSpPr>
          <p:spPr>
            <a:xfrm>
              <a:off x="1413586" y="4583234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552" y="42308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9" name="object 759"/>
            <p:cNvSpPr/>
            <p:nvPr/>
          </p:nvSpPr>
          <p:spPr>
            <a:xfrm>
              <a:off x="1407883" y="449957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2969"/>
                  </a:lnTo>
                  <a:lnTo>
                    <a:pt x="14147" y="82969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33" y="130937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0" name="object 760"/>
            <p:cNvSpPr/>
            <p:nvPr/>
          </p:nvSpPr>
          <p:spPr>
            <a:xfrm>
              <a:off x="1413586" y="4503120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99"/>
                  </a:lnTo>
                  <a:lnTo>
                    <a:pt x="40552" y="42299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1" name="object 761"/>
            <p:cNvSpPr/>
            <p:nvPr/>
          </p:nvSpPr>
          <p:spPr>
            <a:xfrm>
              <a:off x="1407883" y="441940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41"/>
                  </a:lnTo>
                  <a:lnTo>
                    <a:pt x="49949" y="49441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431"/>
                  </a:moveTo>
                  <a:lnTo>
                    <a:pt x="17945" y="127431"/>
                  </a:lnTo>
                  <a:lnTo>
                    <a:pt x="17945" y="83007"/>
                  </a:lnTo>
                  <a:lnTo>
                    <a:pt x="14147" y="83007"/>
                  </a:lnTo>
                  <a:lnTo>
                    <a:pt x="14147" y="127431"/>
                  </a:lnTo>
                  <a:lnTo>
                    <a:pt x="0" y="127431"/>
                  </a:lnTo>
                  <a:lnTo>
                    <a:pt x="0" y="130987"/>
                  </a:lnTo>
                  <a:lnTo>
                    <a:pt x="52133" y="130987"/>
                  </a:lnTo>
                  <a:lnTo>
                    <a:pt x="52133" y="1274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2" name="object 762"/>
            <p:cNvSpPr/>
            <p:nvPr/>
          </p:nvSpPr>
          <p:spPr>
            <a:xfrm>
              <a:off x="1413586" y="442302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80"/>
                  </a:lnTo>
                  <a:lnTo>
                    <a:pt x="40552" y="422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3" name="object 763"/>
            <p:cNvSpPr/>
            <p:nvPr/>
          </p:nvSpPr>
          <p:spPr>
            <a:xfrm>
              <a:off x="1407883" y="433934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133" y="130924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4" name="object 764"/>
            <p:cNvSpPr/>
            <p:nvPr/>
          </p:nvSpPr>
          <p:spPr>
            <a:xfrm>
              <a:off x="1413586" y="434286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5" name="object 765"/>
            <p:cNvSpPr/>
            <p:nvPr/>
          </p:nvSpPr>
          <p:spPr>
            <a:xfrm>
              <a:off x="1407883" y="425918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6" name="object 766"/>
            <p:cNvSpPr/>
            <p:nvPr/>
          </p:nvSpPr>
          <p:spPr>
            <a:xfrm>
              <a:off x="1413586" y="426203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52" y="4284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7" name="object 767"/>
            <p:cNvSpPr/>
            <p:nvPr/>
          </p:nvSpPr>
          <p:spPr>
            <a:xfrm>
              <a:off x="1407883" y="417883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210"/>
                  </a:lnTo>
                  <a:lnTo>
                    <a:pt x="14147" y="83210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1191"/>
                  </a:lnTo>
                  <a:lnTo>
                    <a:pt x="52133" y="131191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8" name="object 768"/>
            <p:cNvSpPr/>
            <p:nvPr/>
          </p:nvSpPr>
          <p:spPr>
            <a:xfrm>
              <a:off x="1413586" y="4181968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9" name="object 769"/>
            <p:cNvSpPr/>
            <p:nvPr/>
          </p:nvSpPr>
          <p:spPr>
            <a:xfrm>
              <a:off x="1407883" y="409801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50165"/>
                  </a:lnTo>
                  <a:lnTo>
                    <a:pt x="49949" y="5016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959"/>
                  </a:lnTo>
                  <a:lnTo>
                    <a:pt x="14147" y="83959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0" name="object 770"/>
            <p:cNvSpPr/>
            <p:nvPr/>
          </p:nvSpPr>
          <p:spPr>
            <a:xfrm>
              <a:off x="1413586" y="410161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1" name="object 771"/>
            <p:cNvSpPr/>
            <p:nvPr/>
          </p:nvSpPr>
          <p:spPr>
            <a:xfrm>
              <a:off x="1407883" y="4017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680"/>
                  </a:lnTo>
                  <a:lnTo>
                    <a:pt x="14147" y="83680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2" name="object 772"/>
            <p:cNvSpPr/>
            <p:nvPr/>
          </p:nvSpPr>
          <p:spPr>
            <a:xfrm>
              <a:off x="1413586" y="402145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3" name="object 773"/>
            <p:cNvSpPr/>
            <p:nvPr/>
          </p:nvSpPr>
          <p:spPr>
            <a:xfrm>
              <a:off x="1407883" y="393777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680"/>
                  </a:lnTo>
                  <a:lnTo>
                    <a:pt x="14147" y="83680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4" name="object 774"/>
            <p:cNvSpPr/>
            <p:nvPr/>
          </p:nvSpPr>
          <p:spPr>
            <a:xfrm>
              <a:off x="1413586" y="3941291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5" name="object 775"/>
            <p:cNvSpPr/>
            <p:nvPr/>
          </p:nvSpPr>
          <p:spPr>
            <a:xfrm>
              <a:off x="1407883" y="3857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6" name="object 776"/>
            <p:cNvSpPr/>
            <p:nvPr/>
          </p:nvSpPr>
          <p:spPr>
            <a:xfrm>
              <a:off x="1413586" y="386122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7" name="object 777"/>
            <p:cNvSpPr/>
            <p:nvPr/>
          </p:nvSpPr>
          <p:spPr>
            <a:xfrm>
              <a:off x="1407883" y="377755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8" name="object 778"/>
            <p:cNvSpPr/>
            <p:nvPr/>
          </p:nvSpPr>
          <p:spPr>
            <a:xfrm>
              <a:off x="1413586" y="378106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9" name="object 779"/>
            <p:cNvSpPr/>
            <p:nvPr/>
          </p:nvSpPr>
          <p:spPr>
            <a:xfrm>
              <a:off x="1407883" y="369747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314"/>
                  </a:lnTo>
                  <a:lnTo>
                    <a:pt x="49949" y="49314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31"/>
                  </a:lnTo>
                  <a:lnTo>
                    <a:pt x="14147" y="82931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0" name="object 780"/>
            <p:cNvSpPr/>
            <p:nvPr/>
          </p:nvSpPr>
          <p:spPr>
            <a:xfrm>
              <a:off x="1413586" y="3700996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1" name="object 781"/>
            <p:cNvSpPr/>
            <p:nvPr/>
          </p:nvSpPr>
          <p:spPr>
            <a:xfrm>
              <a:off x="1407883" y="361712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314"/>
                  </a:lnTo>
                  <a:lnTo>
                    <a:pt x="49949" y="49314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121"/>
                  </a:lnTo>
                  <a:lnTo>
                    <a:pt x="14147" y="83121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102"/>
                  </a:lnTo>
                  <a:lnTo>
                    <a:pt x="52133" y="131102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2" name="object 782"/>
            <p:cNvSpPr/>
            <p:nvPr/>
          </p:nvSpPr>
          <p:spPr>
            <a:xfrm>
              <a:off x="1413586" y="3620834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3" name="object 783"/>
            <p:cNvSpPr/>
            <p:nvPr/>
          </p:nvSpPr>
          <p:spPr>
            <a:xfrm>
              <a:off x="1407883" y="353696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210"/>
                  </a:lnTo>
                  <a:lnTo>
                    <a:pt x="14147" y="83210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4" name="object 784"/>
            <p:cNvSpPr/>
            <p:nvPr/>
          </p:nvSpPr>
          <p:spPr>
            <a:xfrm>
              <a:off x="1413586" y="3539816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5" name="object 785"/>
            <p:cNvSpPr/>
            <p:nvPr/>
          </p:nvSpPr>
          <p:spPr>
            <a:xfrm>
              <a:off x="1407883" y="345680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6720"/>
                  </a:moveTo>
                  <a:lnTo>
                    <a:pt x="17945" y="126720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6720"/>
                  </a:lnTo>
                  <a:lnTo>
                    <a:pt x="0" y="126720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6" name="object 786"/>
            <p:cNvSpPr/>
            <p:nvPr/>
          </p:nvSpPr>
          <p:spPr>
            <a:xfrm>
              <a:off x="1413586" y="345965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7" name="object 787"/>
            <p:cNvSpPr/>
            <p:nvPr/>
          </p:nvSpPr>
          <p:spPr>
            <a:xfrm>
              <a:off x="1407883" y="337597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50165"/>
                  </a:lnTo>
                  <a:lnTo>
                    <a:pt x="49949" y="5016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482"/>
                  </a:moveTo>
                  <a:lnTo>
                    <a:pt x="17945" y="127482"/>
                  </a:lnTo>
                  <a:lnTo>
                    <a:pt x="17945" y="83680"/>
                  </a:lnTo>
                  <a:lnTo>
                    <a:pt x="14147" y="83680"/>
                  </a:lnTo>
                  <a:lnTo>
                    <a:pt x="14147" y="127482"/>
                  </a:lnTo>
                  <a:lnTo>
                    <a:pt x="0" y="127482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48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8" name="object 788"/>
            <p:cNvSpPr/>
            <p:nvPr/>
          </p:nvSpPr>
          <p:spPr>
            <a:xfrm>
              <a:off x="1413586" y="33795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9" name="object 789"/>
            <p:cNvSpPr/>
            <p:nvPr/>
          </p:nvSpPr>
          <p:spPr>
            <a:xfrm>
              <a:off x="1407883" y="329590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693"/>
                  </a:lnTo>
                  <a:lnTo>
                    <a:pt x="14147" y="83693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0" name="object 790"/>
            <p:cNvSpPr/>
            <p:nvPr/>
          </p:nvSpPr>
          <p:spPr>
            <a:xfrm>
              <a:off x="1413586" y="329942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1" name="object 791"/>
            <p:cNvSpPr/>
            <p:nvPr/>
          </p:nvSpPr>
          <p:spPr>
            <a:xfrm>
              <a:off x="1407883" y="32157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93"/>
                  </a:moveTo>
                  <a:lnTo>
                    <a:pt x="17945" y="127393"/>
                  </a:lnTo>
                  <a:lnTo>
                    <a:pt x="17945" y="83693"/>
                  </a:lnTo>
                  <a:lnTo>
                    <a:pt x="14147" y="83693"/>
                  </a:lnTo>
                  <a:lnTo>
                    <a:pt x="14147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2" name="object 792"/>
            <p:cNvSpPr/>
            <p:nvPr/>
          </p:nvSpPr>
          <p:spPr>
            <a:xfrm>
              <a:off x="1413586" y="3219358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3" name="object 793"/>
            <p:cNvSpPr/>
            <p:nvPr/>
          </p:nvSpPr>
          <p:spPr>
            <a:xfrm>
              <a:off x="1407883" y="313568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49" y="0"/>
                  </a:moveTo>
                  <a:lnTo>
                    <a:pt x="2082" y="0"/>
                  </a:lnTo>
                  <a:lnTo>
                    <a:pt x="2082" y="49123"/>
                  </a:lnTo>
                  <a:lnTo>
                    <a:pt x="49949" y="49123"/>
                  </a:lnTo>
                  <a:lnTo>
                    <a:pt x="49949" y="0"/>
                  </a:lnTo>
                  <a:close/>
                </a:path>
                <a:path w="52705" h="131445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33" y="13091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4" name="object 794"/>
            <p:cNvSpPr/>
            <p:nvPr/>
          </p:nvSpPr>
          <p:spPr>
            <a:xfrm>
              <a:off x="1413586" y="3139196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5" name="object 795"/>
            <p:cNvSpPr/>
            <p:nvPr/>
          </p:nvSpPr>
          <p:spPr>
            <a:xfrm>
              <a:off x="1407883" y="305532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4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210"/>
                  </a:lnTo>
                  <a:lnTo>
                    <a:pt x="14147" y="83210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33" y="131191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6" name="object 796"/>
            <p:cNvSpPr/>
            <p:nvPr/>
          </p:nvSpPr>
          <p:spPr>
            <a:xfrm>
              <a:off x="1413586" y="3059130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40552" y="0"/>
                  </a:moveTo>
                  <a:lnTo>
                    <a:pt x="0" y="0"/>
                  </a:lnTo>
                  <a:lnTo>
                    <a:pt x="0" y="41985"/>
                  </a:lnTo>
                  <a:lnTo>
                    <a:pt x="40552" y="4198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7" name="object 797"/>
            <p:cNvSpPr/>
            <p:nvPr/>
          </p:nvSpPr>
          <p:spPr>
            <a:xfrm>
              <a:off x="1407883" y="297516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15"/>
                  </a:lnTo>
                  <a:lnTo>
                    <a:pt x="49949" y="49415"/>
                  </a:lnTo>
                  <a:lnTo>
                    <a:pt x="49949" y="0"/>
                  </a:lnTo>
                  <a:close/>
                </a:path>
                <a:path w="52705" h="131444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3019"/>
                  </a:lnTo>
                  <a:lnTo>
                    <a:pt x="14147" y="83019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33" y="131000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8" name="object 798"/>
            <p:cNvSpPr/>
            <p:nvPr/>
          </p:nvSpPr>
          <p:spPr>
            <a:xfrm>
              <a:off x="1413586" y="297868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9" name="object 799"/>
            <p:cNvSpPr/>
            <p:nvPr/>
          </p:nvSpPr>
          <p:spPr>
            <a:xfrm>
              <a:off x="1407883" y="28951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4">
                  <a:moveTo>
                    <a:pt x="52133" y="127381"/>
                  </a:moveTo>
                  <a:lnTo>
                    <a:pt x="17945" y="127381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0" name="object 800"/>
            <p:cNvSpPr/>
            <p:nvPr/>
          </p:nvSpPr>
          <p:spPr>
            <a:xfrm>
              <a:off x="1413586" y="289861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1" name="object 801"/>
            <p:cNvSpPr/>
            <p:nvPr/>
          </p:nvSpPr>
          <p:spPr>
            <a:xfrm>
              <a:off x="1407883" y="281494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49" y="0"/>
                  </a:moveTo>
                  <a:lnTo>
                    <a:pt x="2082" y="0"/>
                  </a:lnTo>
                  <a:lnTo>
                    <a:pt x="2082" y="49403"/>
                  </a:lnTo>
                  <a:lnTo>
                    <a:pt x="49949" y="49403"/>
                  </a:lnTo>
                  <a:lnTo>
                    <a:pt x="49949" y="0"/>
                  </a:lnTo>
                  <a:close/>
                </a:path>
                <a:path w="52705" h="131444">
                  <a:moveTo>
                    <a:pt x="52133" y="126707"/>
                  </a:moveTo>
                  <a:lnTo>
                    <a:pt x="17945" y="126707"/>
                  </a:lnTo>
                  <a:lnTo>
                    <a:pt x="17945" y="82918"/>
                  </a:lnTo>
                  <a:lnTo>
                    <a:pt x="14147" y="82918"/>
                  </a:lnTo>
                  <a:lnTo>
                    <a:pt x="14147" y="126707"/>
                  </a:lnTo>
                  <a:lnTo>
                    <a:pt x="0" y="126707"/>
                  </a:lnTo>
                  <a:lnTo>
                    <a:pt x="0" y="130898"/>
                  </a:lnTo>
                  <a:lnTo>
                    <a:pt x="52133" y="130898"/>
                  </a:lnTo>
                  <a:lnTo>
                    <a:pt x="52133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2" name="object 802"/>
            <p:cNvSpPr/>
            <p:nvPr/>
          </p:nvSpPr>
          <p:spPr>
            <a:xfrm>
              <a:off x="1413586" y="28177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3" name="object 803"/>
            <p:cNvSpPr/>
            <p:nvPr/>
          </p:nvSpPr>
          <p:spPr>
            <a:xfrm>
              <a:off x="1407883" y="2817799"/>
              <a:ext cx="52705" cy="47625"/>
            </a:xfrm>
            <a:custGeom>
              <a:avLst/>
              <a:gdLst/>
              <a:ahLst/>
              <a:cxnLst/>
              <a:rect l="l" t="t" r="r" b="b"/>
              <a:pathLst>
                <a:path w="52705" h="47625">
                  <a:moveTo>
                    <a:pt x="52133" y="43688"/>
                  </a:moveTo>
                  <a:lnTo>
                    <a:pt x="17945" y="43688"/>
                  </a:lnTo>
                  <a:lnTo>
                    <a:pt x="17945" y="0"/>
                  </a:lnTo>
                  <a:lnTo>
                    <a:pt x="14147" y="0"/>
                  </a:lnTo>
                  <a:lnTo>
                    <a:pt x="14147" y="43688"/>
                  </a:lnTo>
                  <a:lnTo>
                    <a:pt x="0" y="43688"/>
                  </a:lnTo>
                  <a:lnTo>
                    <a:pt x="0" y="47218"/>
                  </a:lnTo>
                  <a:lnTo>
                    <a:pt x="52133" y="47218"/>
                  </a:lnTo>
                  <a:lnTo>
                    <a:pt x="52133" y="4368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04" name="object 804"/>
          <p:cNvGrpSpPr/>
          <p:nvPr/>
        </p:nvGrpSpPr>
        <p:grpSpPr>
          <a:xfrm>
            <a:off x="12191" y="2427069"/>
            <a:ext cx="1014730" cy="2505710"/>
            <a:chOff x="12191" y="2427069"/>
            <a:chExt cx="1014730" cy="2505710"/>
          </a:xfrm>
        </p:grpSpPr>
        <p:sp>
          <p:nvSpPr>
            <p:cNvPr id="805" name="object 805"/>
            <p:cNvSpPr/>
            <p:nvPr/>
          </p:nvSpPr>
          <p:spPr>
            <a:xfrm>
              <a:off x="24917" y="2452204"/>
              <a:ext cx="610870" cy="2479040"/>
            </a:xfrm>
            <a:custGeom>
              <a:avLst/>
              <a:gdLst/>
              <a:ahLst/>
              <a:cxnLst/>
              <a:rect l="l" t="t" r="r" b="b"/>
              <a:pathLst>
                <a:path w="610870" h="2479040">
                  <a:moveTo>
                    <a:pt x="610387" y="57124"/>
                  </a:moveTo>
                  <a:lnTo>
                    <a:pt x="102082" y="57124"/>
                  </a:lnTo>
                  <a:lnTo>
                    <a:pt x="102082" y="0"/>
                  </a:lnTo>
                  <a:lnTo>
                    <a:pt x="0" y="0"/>
                  </a:lnTo>
                  <a:lnTo>
                    <a:pt x="0" y="57124"/>
                  </a:lnTo>
                  <a:lnTo>
                    <a:pt x="0" y="133769"/>
                  </a:lnTo>
                  <a:lnTo>
                    <a:pt x="0" y="2478925"/>
                  </a:lnTo>
                  <a:lnTo>
                    <a:pt x="610387" y="2478925"/>
                  </a:lnTo>
                  <a:lnTo>
                    <a:pt x="610387" y="57124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6" name="object 806"/>
            <p:cNvSpPr/>
            <p:nvPr/>
          </p:nvSpPr>
          <p:spPr>
            <a:xfrm>
              <a:off x="49911" y="2509329"/>
              <a:ext cx="52705" cy="2349500"/>
            </a:xfrm>
            <a:custGeom>
              <a:avLst/>
              <a:gdLst/>
              <a:ahLst/>
              <a:cxnLst/>
              <a:rect l="l" t="t" r="r" b="b"/>
              <a:pathLst>
                <a:path w="52705" h="2349500">
                  <a:moveTo>
                    <a:pt x="52095" y="2293709"/>
                  </a:moveTo>
                  <a:lnTo>
                    <a:pt x="0" y="2293709"/>
                  </a:lnTo>
                  <a:lnTo>
                    <a:pt x="0" y="2349487"/>
                  </a:lnTo>
                  <a:lnTo>
                    <a:pt x="52095" y="2349487"/>
                  </a:lnTo>
                  <a:lnTo>
                    <a:pt x="52095" y="2293709"/>
                  </a:lnTo>
                  <a:close/>
                </a:path>
                <a:path w="52705" h="2349500">
                  <a:moveTo>
                    <a:pt x="52095" y="2197747"/>
                  </a:moveTo>
                  <a:lnTo>
                    <a:pt x="0" y="2197747"/>
                  </a:lnTo>
                  <a:lnTo>
                    <a:pt x="0" y="2254237"/>
                  </a:lnTo>
                  <a:lnTo>
                    <a:pt x="52095" y="2254237"/>
                  </a:lnTo>
                  <a:lnTo>
                    <a:pt x="52095" y="2197747"/>
                  </a:lnTo>
                  <a:close/>
                </a:path>
                <a:path w="52705" h="2349500">
                  <a:moveTo>
                    <a:pt x="52095" y="2102510"/>
                  </a:moveTo>
                  <a:lnTo>
                    <a:pt x="0" y="2102510"/>
                  </a:lnTo>
                  <a:lnTo>
                    <a:pt x="0" y="2158517"/>
                  </a:lnTo>
                  <a:lnTo>
                    <a:pt x="52095" y="2158517"/>
                  </a:lnTo>
                  <a:lnTo>
                    <a:pt x="52095" y="2102510"/>
                  </a:lnTo>
                  <a:close/>
                </a:path>
                <a:path w="52705" h="2349500">
                  <a:moveTo>
                    <a:pt x="52095" y="2006790"/>
                  </a:moveTo>
                  <a:lnTo>
                    <a:pt x="0" y="2006790"/>
                  </a:lnTo>
                  <a:lnTo>
                    <a:pt x="0" y="2063280"/>
                  </a:lnTo>
                  <a:lnTo>
                    <a:pt x="52095" y="2063280"/>
                  </a:lnTo>
                  <a:lnTo>
                    <a:pt x="52095" y="2006790"/>
                  </a:lnTo>
                  <a:close/>
                </a:path>
                <a:path w="52705" h="2349500">
                  <a:moveTo>
                    <a:pt x="52095" y="1911515"/>
                  </a:moveTo>
                  <a:lnTo>
                    <a:pt x="0" y="1911515"/>
                  </a:lnTo>
                  <a:lnTo>
                    <a:pt x="0" y="1967318"/>
                  </a:lnTo>
                  <a:lnTo>
                    <a:pt x="52095" y="1967318"/>
                  </a:lnTo>
                  <a:lnTo>
                    <a:pt x="52095" y="1911515"/>
                  </a:lnTo>
                  <a:close/>
                </a:path>
                <a:path w="52705" h="2349500">
                  <a:moveTo>
                    <a:pt x="52095" y="1815642"/>
                  </a:moveTo>
                  <a:lnTo>
                    <a:pt x="0" y="1815642"/>
                  </a:lnTo>
                  <a:lnTo>
                    <a:pt x="0" y="1871332"/>
                  </a:lnTo>
                  <a:lnTo>
                    <a:pt x="52095" y="1871332"/>
                  </a:lnTo>
                  <a:lnTo>
                    <a:pt x="52095" y="1815642"/>
                  </a:lnTo>
                  <a:close/>
                </a:path>
                <a:path w="52705" h="2349500">
                  <a:moveTo>
                    <a:pt x="52095" y="1720342"/>
                  </a:moveTo>
                  <a:lnTo>
                    <a:pt x="0" y="1720342"/>
                  </a:lnTo>
                  <a:lnTo>
                    <a:pt x="0" y="1776323"/>
                  </a:lnTo>
                  <a:lnTo>
                    <a:pt x="52095" y="1776323"/>
                  </a:lnTo>
                  <a:lnTo>
                    <a:pt x="52095" y="1720342"/>
                  </a:lnTo>
                  <a:close/>
                </a:path>
                <a:path w="52705" h="2349500">
                  <a:moveTo>
                    <a:pt x="52095" y="1624660"/>
                  </a:moveTo>
                  <a:lnTo>
                    <a:pt x="0" y="1624660"/>
                  </a:lnTo>
                  <a:lnTo>
                    <a:pt x="0" y="1680451"/>
                  </a:lnTo>
                  <a:lnTo>
                    <a:pt x="52095" y="1680451"/>
                  </a:lnTo>
                  <a:lnTo>
                    <a:pt x="52095" y="1624660"/>
                  </a:lnTo>
                  <a:close/>
                </a:path>
                <a:path w="52705" h="2349500">
                  <a:moveTo>
                    <a:pt x="52095" y="1529359"/>
                  </a:moveTo>
                  <a:lnTo>
                    <a:pt x="0" y="1529359"/>
                  </a:lnTo>
                  <a:lnTo>
                    <a:pt x="0" y="1585150"/>
                  </a:lnTo>
                  <a:lnTo>
                    <a:pt x="52095" y="1585150"/>
                  </a:lnTo>
                  <a:lnTo>
                    <a:pt x="52095" y="1529359"/>
                  </a:lnTo>
                  <a:close/>
                </a:path>
                <a:path w="52705" h="2349500">
                  <a:moveTo>
                    <a:pt x="52095" y="1433398"/>
                  </a:moveTo>
                  <a:lnTo>
                    <a:pt x="0" y="1433398"/>
                  </a:lnTo>
                  <a:lnTo>
                    <a:pt x="0" y="1489189"/>
                  </a:lnTo>
                  <a:lnTo>
                    <a:pt x="52095" y="1489189"/>
                  </a:lnTo>
                  <a:lnTo>
                    <a:pt x="52095" y="1433398"/>
                  </a:lnTo>
                  <a:close/>
                </a:path>
                <a:path w="52705" h="2349500">
                  <a:moveTo>
                    <a:pt x="52095" y="1337525"/>
                  </a:moveTo>
                  <a:lnTo>
                    <a:pt x="0" y="1337525"/>
                  </a:lnTo>
                  <a:lnTo>
                    <a:pt x="0" y="1394167"/>
                  </a:lnTo>
                  <a:lnTo>
                    <a:pt x="52095" y="1394167"/>
                  </a:lnTo>
                  <a:lnTo>
                    <a:pt x="52095" y="1337525"/>
                  </a:lnTo>
                  <a:close/>
                </a:path>
                <a:path w="52705" h="2349500">
                  <a:moveTo>
                    <a:pt x="52095" y="1242517"/>
                  </a:moveTo>
                  <a:lnTo>
                    <a:pt x="0" y="1242517"/>
                  </a:lnTo>
                  <a:lnTo>
                    <a:pt x="0" y="1298206"/>
                  </a:lnTo>
                  <a:lnTo>
                    <a:pt x="52095" y="1298206"/>
                  </a:lnTo>
                  <a:lnTo>
                    <a:pt x="52095" y="1242517"/>
                  </a:lnTo>
                  <a:close/>
                </a:path>
                <a:path w="52705" h="2349500">
                  <a:moveTo>
                    <a:pt x="52095" y="1146543"/>
                  </a:moveTo>
                  <a:lnTo>
                    <a:pt x="0" y="1146543"/>
                  </a:lnTo>
                  <a:lnTo>
                    <a:pt x="0" y="1203007"/>
                  </a:lnTo>
                  <a:lnTo>
                    <a:pt x="52095" y="1203007"/>
                  </a:lnTo>
                  <a:lnTo>
                    <a:pt x="52095" y="1146543"/>
                  </a:lnTo>
                  <a:close/>
                </a:path>
                <a:path w="52705" h="2349500">
                  <a:moveTo>
                    <a:pt x="52095" y="1051242"/>
                  </a:moveTo>
                  <a:lnTo>
                    <a:pt x="0" y="1051242"/>
                  </a:lnTo>
                  <a:lnTo>
                    <a:pt x="0" y="1107033"/>
                  </a:lnTo>
                  <a:lnTo>
                    <a:pt x="52095" y="1107033"/>
                  </a:lnTo>
                  <a:lnTo>
                    <a:pt x="52095" y="1051242"/>
                  </a:lnTo>
                  <a:close/>
                </a:path>
                <a:path w="52705" h="2349500">
                  <a:moveTo>
                    <a:pt x="52095" y="955281"/>
                  </a:moveTo>
                  <a:lnTo>
                    <a:pt x="0" y="955281"/>
                  </a:lnTo>
                  <a:lnTo>
                    <a:pt x="0" y="1012024"/>
                  </a:lnTo>
                  <a:lnTo>
                    <a:pt x="52095" y="1012024"/>
                  </a:lnTo>
                  <a:lnTo>
                    <a:pt x="52095" y="955281"/>
                  </a:lnTo>
                  <a:close/>
                </a:path>
                <a:path w="52705" h="2349500">
                  <a:moveTo>
                    <a:pt x="52095" y="860272"/>
                  </a:moveTo>
                  <a:lnTo>
                    <a:pt x="0" y="860272"/>
                  </a:lnTo>
                  <a:lnTo>
                    <a:pt x="0" y="916063"/>
                  </a:lnTo>
                  <a:lnTo>
                    <a:pt x="52095" y="916063"/>
                  </a:lnTo>
                  <a:lnTo>
                    <a:pt x="52095" y="860272"/>
                  </a:lnTo>
                  <a:close/>
                </a:path>
                <a:path w="52705" h="2349500">
                  <a:moveTo>
                    <a:pt x="52095" y="764400"/>
                  </a:moveTo>
                  <a:lnTo>
                    <a:pt x="0" y="764400"/>
                  </a:lnTo>
                  <a:lnTo>
                    <a:pt x="0" y="820089"/>
                  </a:lnTo>
                  <a:lnTo>
                    <a:pt x="52095" y="820089"/>
                  </a:lnTo>
                  <a:lnTo>
                    <a:pt x="52095" y="764400"/>
                  </a:lnTo>
                  <a:close/>
                </a:path>
                <a:path w="52705" h="2349500">
                  <a:moveTo>
                    <a:pt x="52095" y="669099"/>
                  </a:moveTo>
                  <a:lnTo>
                    <a:pt x="0" y="669099"/>
                  </a:lnTo>
                  <a:lnTo>
                    <a:pt x="0" y="724890"/>
                  </a:lnTo>
                  <a:lnTo>
                    <a:pt x="52095" y="724890"/>
                  </a:lnTo>
                  <a:lnTo>
                    <a:pt x="52095" y="669099"/>
                  </a:lnTo>
                  <a:close/>
                </a:path>
                <a:path w="52705" h="2349500">
                  <a:moveTo>
                    <a:pt x="52095" y="573138"/>
                  </a:moveTo>
                  <a:lnTo>
                    <a:pt x="0" y="573138"/>
                  </a:lnTo>
                  <a:lnTo>
                    <a:pt x="0" y="629208"/>
                  </a:lnTo>
                  <a:lnTo>
                    <a:pt x="52095" y="629208"/>
                  </a:lnTo>
                  <a:lnTo>
                    <a:pt x="52095" y="573138"/>
                  </a:lnTo>
                  <a:close/>
                </a:path>
                <a:path w="52705" h="2349500">
                  <a:moveTo>
                    <a:pt x="52095" y="478116"/>
                  </a:moveTo>
                  <a:lnTo>
                    <a:pt x="0" y="478116"/>
                  </a:lnTo>
                  <a:lnTo>
                    <a:pt x="0" y="533908"/>
                  </a:lnTo>
                  <a:lnTo>
                    <a:pt x="52095" y="533908"/>
                  </a:lnTo>
                  <a:lnTo>
                    <a:pt x="52095" y="478116"/>
                  </a:lnTo>
                  <a:close/>
                </a:path>
                <a:path w="52705" h="2349500">
                  <a:moveTo>
                    <a:pt x="52095" y="382155"/>
                  </a:moveTo>
                  <a:lnTo>
                    <a:pt x="0" y="382155"/>
                  </a:lnTo>
                  <a:lnTo>
                    <a:pt x="0" y="437946"/>
                  </a:lnTo>
                  <a:lnTo>
                    <a:pt x="52095" y="437946"/>
                  </a:lnTo>
                  <a:lnTo>
                    <a:pt x="52095" y="382155"/>
                  </a:lnTo>
                  <a:close/>
                </a:path>
                <a:path w="52705" h="2349500">
                  <a:moveTo>
                    <a:pt x="52095" y="286283"/>
                  </a:moveTo>
                  <a:lnTo>
                    <a:pt x="0" y="286283"/>
                  </a:lnTo>
                  <a:lnTo>
                    <a:pt x="0" y="342734"/>
                  </a:lnTo>
                  <a:lnTo>
                    <a:pt x="52095" y="342734"/>
                  </a:lnTo>
                  <a:lnTo>
                    <a:pt x="52095" y="286283"/>
                  </a:lnTo>
                  <a:close/>
                </a:path>
                <a:path w="52705" h="2349500">
                  <a:moveTo>
                    <a:pt x="52095" y="190982"/>
                  </a:moveTo>
                  <a:lnTo>
                    <a:pt x="0" y="190982"/>
                  </a:lnTo>
                  <a:lnTo>
                    <a:pt x="0" y="247053"/>
                  </a:lnTo>
                  <a:lnTo>
                    <a:pt x="52095" y="247053"/>
                  </a:lnTo>
                  <a:lnTo>
                    <a:pt x="52095" y="190982"/>
                  </a:lnTo>
                  <a:close/>
                </a:path>
                <a:path w="52705" h="2349500">
                  <a:moveTo>
                    <a:pt x="52095" y="95300"/>
                  </a:moveTo>
                  <a:lnTo>
                    <a:pt x="0" y="95300"/>
                  </a:lnTo>
                  <a:lnTo>
                    <a:pt x="0" y="151752"/>
                  </a:lnTo>
                  <a:lnTo>
                    <a:pt x="52095" y="151752"/>
                  </a:lnTo>
                  <a:lnTo>
                    <a:pt x="52095" y="95300"/>
                  </a:lnTo>
                  <a:close/>
                </a:path>
                <a:path w="52705" h="2349500">
                  <a:moveTo>
                    <a:pt x="52095" y="0"/>
                  </a:moveTo>
                  <a:lnTo>
                    <a:pt x="0" y="0"/>
                  </a:lnTo>
                  <a:lnTo>
                    <a:pt x="0" y="55791"/>
                  </a:lnTo>
                  <a:lnTo>
                    <a:pt x="52095" y="55791"/>
                  </a:lnTo>
                  <a:lnTo>
                    <a:pt x="5209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7" name="object 807"/>
            <p:cNvSpPr/>
            <p:nvPr/>
          </p:nvSpPr>
          <p:spPr>
            <a:xfrm>
              <a:off x="12179" y="2451442"/>
              <a:ext cx="485140" cy="2480310"/>
            </a:xfrm>
            <a:custGeom>
              <a:avLst/>
              <a:gdLst/>
              <a:ahLst/>
              <a:cxnLst/>
              <a:rect l="l" t="t" r="r" b="b"/>
              <a:pathLst>
                <a:path w="485140" h="2480310">
                  <a:moveTo>
                    <a:pt x="25704" y="762"/>
                  </a:moveTo>
                  <a:lnTo>
                    <a:pt x="0" y="762"/>
                  </a:lnTo>
                  <a:lnTo>
                    <a:pt x="0" y="2479687"/>
                  </a:lnTo>
                  <a:lnTo>
                    <a:pt x="25704" y="2479687"/>
                  </a:lnTo>
                  <a:lnTo>
                    <a:pt x="25704" y="762"/>
                  </a:lnTo>
                  <a:close/>
                </a:path>
                <a:path w="485140" h="2480310">
                  <a:moveTo>
                    <a:pt x="41973" y="0"/>
                  </a:moveTo>
                  <a:lnTo>
                    <a:pt x="36309" y="0"/>
                  </a:lnTo>
                  <a:lnTo>
                    <a:pt x="36309" y="2479687"/>
                  </a:lnTo>
                  <a:lnTo>
                    <a:pt x="41973" y="2479687"/>
                  </a:lnTo>
                  <a:lnTo>
                    <a:pt x="41973" y="0"/>
                  </a:lnTo>
                  <a:close/>
                </a:path>
                <a:path w="485140" h="2480310">
                  <a:moveTo>
                    <a:pt x="58470" y="0"/>
                  </a:moveTo>
                  <a:lnTo>
                    <a:pt x="52819" y="0"/>
                  </a:lnTo>
                  <a:lnTo>
                    <a:pt x="52819" y="2479687"/>
                  </a:lnTo>
                  <a:lnTo>
                    <a:pt x="58470" y="2479687"/>
                  </a:lnTo>
                  <a:lnTo>
                    <a:pt x="58470" y="0"/>
                  </a:lnTo>
                  <a:close/>
                </a:path>
                <a:path w="485140" h="2480310">
                  <a:moveTo>
                    <a:pt x="74739" y="0"/>
                  </a:moveTo>
                  <a:lnTo>
                    <a:pt x="68376" y="0"/>
                  </a:lnTo>
                  <a:lnTo>
                    <a:pt x="68376" y="2479687"/>
                  </a:lnTo>
                  <a:lnTo>
                    <a:pt x="74739" y="2479687"/>
                  </a:lnTo>
                  <a:lnTo>
                    <a:pt x="74739" y="0"/>
                  </a:lnTo>
                  <a:close/>
                </a:path>
                <a:path w="485140" h="2480310">
                  <a:moveTo>
                    <a:pt x="91249" y="0"/>
                  </a:moveTo>
                  <a:lnTo>
                    <a:pt x="84874" y="0"/>
                  </a:lnTo>
                  <a:lnTo>
                    <a:pt x="84874" y="2479687"/>
                  </a:lnTo>
                  <a:lnTo>
                    <a:pt x="91249" y="2479687"/>
                  </a:lnTo>
                  <a:lnTo>
                    <a:pt x="91249" y="0"/>
                  </a:lnTo>
                  <a:close/>
                </a:path>
                <a:path w="485140" h="2480310">
                  <a:moveTo>
                    <a:pt x="127558" y="762"/>
                  </a:moveTo>
                  <a:lnTo>
                    <a:pt x="101155" y="762"/>
                  </a:lnTo>
                  <a:lnTo>
                    <a:pt x="101155" y="2479687"/>
                  </a:lnTo>
                  <a:lnTo>
                    <a:pt x="127558" y="2479687"/>
                  </a:lnTo>
                  <a:lnTo>
                    <a:pt x="127558" y="762"/>
                  </a:lnTo>
                  <a:close/>
                </a:path>
                <a:path w="485140" h="2480310">
                  <a:moveTo>
                    <a:pt x="394906" y="762"/>
                  </a:moveTo>
                  <a:lnTo>
                    <a:pt x="374865" y="762"/>
                  </a:lnTo>
                  <a:lnTo>
                    <a:pt x="374865" y="2334349"/>
                  </a:lnTo>
                  <a:lnTo>
                    <a:pt x="394906" y="2334349"/>
                  </a:lnTo>
                  <a:lnTo>
                    <a:pt x="394906" y="762"/>
                  </a:lnTo>
                  <a:close/>
                </a:path>
                <a:path w="485140" h="2480310">
                  <a:moveTo>
                    <a:pt x="434047" y="762"/>
                  </a:moveTo>
                  <a:lnTo>
                    <a:pt x="425551" y="762"/>
                  </a:lnTo>
                  <a:lnTo>
                    <a:pt x="425551" y="146519"/>
                  </a:lnTo>
                  <a:lnTo>
                    <a:pt x="434047" y="146519"/>
                  </a:lnTo>
                  <a:lnTo>
                    <a:pt x="434047" y="762"/>
                  </a:lnTo>
                  <a:close/>
                </a:path>
                <a:path w="485140" h="2480310">
                  <a:moveTo>
                    <a:pt x="484733" y="762"/>
                  </a:moveTo>
                  <a:lnTo>
                    <a:pt x="464693" y="762"/>
                  </a:lnTo>
                  <a:lnTo>
                    <a:pt x="464693" y="2479687"/>
                  </a:lnTo>
                  <a:lnTo>
                    <a:pt x="484733" y="2479687"/>
                  </a:lnTo>
                  <a:lnTo>
                    <a:pt x="484733" y="7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8" name="object 808"/>
            <p:cNvSpPr/>
            <p:nvPr/>
          </p:nvSpPr>
          <p:spPr>
            <a:xfrm>
              <a:off x="418412" y="2633186"/>
              <a:ext cx="48260" cy="2152650"/>
            </a:xfrm>
            <a:custGeom>
              <a:avLst/>
              <a:gdLst/>
              <a:ahLst/>
              <a:cxnLst/>
              <a:rect l="l" t="t" r="r" b="b"/>
              <a:pathLst>
                <a:path w="48259" h="2152650">
                  <a:moveTo>
                    <a:pt x="0" y="2152594"/>
                  </a:moveTo>
                  <a:lnTo>
                    <a:pt x="47855" y="2152594"/>
                  </a:lnTo>
                  <a:lnTo>
                    <a:pt x="47855" y="0"/>
                  </a:lnTo>
                  <a:lnTo>
                    <a:pt x="0" y="0"/>
                  </a:lnTo>
                  <a:lnTo>
                    <a:pt x="0" y="2152594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9" name="object 809"/>
            <p:cNvSpPr/>
            <p:nvPr/>
          </p:nvSpPr>
          <p:spPr>
            <a:xfrm>
              <a:off x="297218" y="2452204"/>
              <a:ext cx="59690" cy="2479040"/>
            </a:xfrm>
            <a:custGeom>
              <a:avLst/>
              <a:gdLst/>
              <a:ahLst/>
              <a:cxnLst/>
              <a:rect l="l" t="t" r="r" b="b"/>
              <a:pathLst>
                <a:path w="59689" h="2479040">
                  <a:moveTo>
                    <a:pt x="20040" y="0"/>
                  </a:moveTo>
                  <a:lnTo>
                    <a:pt x="0" y="0"/>
                  </a:lnTo>
                  <a:lnTo>
                    <a:pt x="0" y="2478925"/>
                  </a:lnTo>
                  <a:lnTo>
                    <a:pt x="20040" y="2478925"/>
                  </a:lnTo>
                  <a:lnTo>
                    <a:pt x="20040" y="0"/>
                  </a:lnTo>
                  <a:close/>
                </a:path>
                <a:path w="59689" h="2479040">
                  <a:moveTo>
                    <a:pt x="59182" y="0"/>
                  </a:moveTo>
                  <a:lnTo>
                    <a:pt x="50685" y="0"/>
                  </a:lnTo>
                  <a:lnTo>
                    <a:pt x="50685" y="145757"/>
                  </a:lnTo>
                  <a:lnTo>
                    <a:pt x="59182" y="145757"/>
                  </a:lnTo>
                  <a:lnTo>
                    <a:pt x="59182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0" name="object 810"/>
            <p:cNvSpPr/>
            <p:nvPr/>
          </p:nvSpPr>
          <p:spPr>
            <a:xfrm>
              <a:off x="328578" y="2633186"/>
              <a:ext cx="48260" cy="2152650"/>
            </a:xfrm>
            <a:custGeom>
              <a:avLst/>
              <a:gdLst/>
              <a:ahLst/>
              <a:cxnLst/>
              <a:rect l="l" t="t" r="r" b="b"/>
              <a:pathLst>
                <a:path w="48260" h="2152650">
                  <a:moveTo>
                    <a:pt x="0" y="2152594"/>
                  </a:moveTo>
                  <a:lnTo>
                    <a:pt x="47865" y="2152594"/>
                  </a:lnTo>
                  <a:lnTo>
                    <a:pt x="47865" y="0"/>
                  </a:lnTo>
                  <a:lnTo>
                    <a:pt x="0" y="0"/>
                  </a:lnTo>
                  <a:lnTo>
                    <a:pt x="0" y="2152594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1" name="object 811"/>
            <p:cNvSpPr/>
            <p:nvPr/>
          </p:nvSpPr>
          <p:spPr>
            <a:xfrm>
              <a:off x="207403" y="2452204"/>
              <a:ext cx="59690" cy="2479040"/>
            </a:xfrm>
            <a:custGeom>
              <a:avLst/>
              <a:gdLst/>
              <a:ahLst/>
              <a:cxnLst/>
              <a:rect l="l" t="t" r="r" b="b"/>
              <a:pathLst>
                <a:path w="59689" h="2479040">
                  <a:moveTo>
                    <a:pt x="20027" y="0"/>
                  </a:moveTo>
                  <a:lnTo>
                    <a:pt x="0" y="0"/>
                  </a:lnTo>
                  <a:lnTo>
                    <a:pt x="0" y="2478925"/>
                  </a:lnTo>
                  <a:lnTo>
                    <a:pt x="20027" y="2478925"/>
                  </a:lnTo>
                  <a:lnTo>
                    <a:pt x="20027" y="0"/>
                  </a:lnTo>
                  <a:close/>
                </a:path>
                <a:path w="59689" h="2479040">
                  <a:moveTo>
                    <a:pt x="59169" y="0"/>
                  </a:moveTo>
                  <a:lnTo>
                    <a:pt x="50685" y="0"/>
                  </a:lnTo>
                  <a:lnTo>
                    <a:pt x="50685" y="145757"/>
                  </a:lnTo>
                  <a:lnTo>
                    <a:pt x="59169" y="145757"/>
                  </a:lnTo>
                  <a:lnTo>
                    <a:pt x="59169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2" name="object 812"/>
            <p:cNvSpPr/>
            <p:nvPr/>
          </p:nvSpPr>
          <p:spPr>
            <a:xfrm>
              <a:off x="238755" y="2624427"/>
              <a:ext cx="48260" cy="2306955"/>
            </a:xfrm>
            <a:custGeom>
              <a:avLst/>
              <a:gdLst/>
              <a:ahLst/>
              <a:cxnLst/>
              <a:rect l="l" t="t" r="r" b="b"/>
              <a:pathLst>
                <a:path w="48260" h="2306954">
                  <a:moveTo>
                    <a:pt x="47865" y="0"/>
                  </a:moveTo>
                  <a:lnTo>
                    <a:pt x="0" y="0"/>
                  </a:lnTo>
                  <a:lnTo>
                    <a:pt x="0" y="2306701"/>
                  </a:lnTo>
                  <a:lnTo>
                    <a:pt x="47865" y="2306701"/>
                  </a:lnTo>
                  <a:lnTo>
                    <a:pt x="4786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3" name="object 813"/>
            <p:cNvSpPr/>
            <p:nvPr/>
          </p:nvSpPr>
          <p:spPr>
            <a:xfrm>
              <a:off x="168267" y="2452203"/>
              <a:ext cx="8890" cy="146050"/>
            </a:xfrm>
            <a:custGeom>
              <a:avLst/>
              <a:gdLst/>
              <a:ahLst/>
              <a:cxnLst/>
              <a:rect l="l" t="t" r="r" b="b"/>
              <a:pathLst>
                <a:path w="8889" h="146050">
                  <a:moveTo>
                    <a:pt x="8480" y="0"/>
                  </a:moveTo>
                  <a:lnTo>
                    <a:pt x="0" y="0"/>
                  </a:lnTo>
                  <a:lnTo>
                    <a:pt x="0" y="145757"/>
                  </a:lnTo>
                  <a:lnTo>
                    <a:pt x="8480" y="145757"/>
                  </a:lnTo>
                  <a:lnTo>
                    <a:pt x="848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4" name="object 814"/>
            <p:cNvSpPr/>
            <p:nvPr/>
          </p:nvSpPr>
          <p:spPr>
            <a:xfrm>
              <a:off x="149168" y="2634614"/>
              <a:ext cx="47625" cy="2296795"/>
            </a:xfrm>
            <a:custGeom>
              <a:avLst/>
              <a:gdLst/>
              <a:ahLst/>
              <a:cxnLst/>
              <a:rect l="l" t="t" r="r" b="b"/>
              <a:pathLst>
                <a:path w="47625" h="2296795">
                  <a:moveTo>
                    <a:pt x="47628" y="0"/>
                  </a:moveTo>
                  <a:lnTo>
                    <a:pt x="0" y="0"/>
                  </a:lnTo>
                  <a:lnTo>
                    <a:pt x="0" y="2296514"/>
                  </a:lnTo>
                  <a:lnTo>
                    <a:pt x="47628" y="2296514"/>
                  </a:lnTo>
                  <a:lnTo>
                    <a:pt x="47628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5" name="object 815"/>
            <p:cNvSpPr/>
            <p:nvPr/>
          </p:nvSpPr>
          <p:spPr>
            <a:xfrm>
              <a:off x="149168" y="4834468"/>
              <a:ext cx="47625" cy="49530"/>
            </a:xfrm>
            <a:custGeom>
              <a:avLst/>
              <a:gdLst/>
              <a:ahLst/>
              <a:cxnLst/>
              <a:rect l="l" t="t" r="r" b="b"/>
              <a:pathLst>
                <a:path w="47625" h="49529">
                  <a:moveTo>
                    <a:pt x="47628" y="0"/>
                  </a:moveTo>
                  <a:lnTo>
                    <a:pt x="0" y="0"/>
                  </a:lnTo>
                  <a:lnTo>
                    <a:pt x="0" y="49391"/>
                  </a:lnTo>
                  <a:lnTo>
                    <a:pt x="47628" y="49391"/>
                  </a:lnTo>
                  <a:lnTo>
                    <a:pt x="4762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6" name="object 816"/>
            <p:cNvSpPr/>
            <p:nvPr/>
          </p:nvSpPr>
          <p:spPr>
            <a:xfrm>
              <a:off x="152701" y="483730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52" y="4301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7" name="object 817"/>
            <p:cNvSpPr/>
            <p:nvPr/>
          </p:nvSpPr>
          <p:spPr>
            <a:xfrm>
              <a:off x="146812" y="475364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390"/>
                  </a:lnTo>
                  <a:lnTo>
                    <a:pt x="49974" y="49390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667"/>
                  </a:lnTo>
                  <a:lnTo>
                    <a:pt x="14376" y="83667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095" y="130937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8" name="object 818"/>
            <p:cNvSpPr/>
            <p:nvPr/>
          </p:nvSpPr>
          <p:spPr>
            <a:xfrm>
              <a:off x="152701" y="475718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52" y="4301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9" name="object 819"/>
            <p:cNvSpPr/>
            <p:nvPr/>
          </p:nvSpPr>
          <p:spPr>
            <a:xfrm>
              <a:off x="146812" y="467352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93"/>
                  </a:moveTo>
                  <a:lnTo>
                    <a:pt x="17907" y="127393"/>
                  </a:lnTo>
                  <a:lnTo>
                    <a:pt x="17907" y="83667"/>
                  </a:lnTo>
                  <a:lnTo>
                    <a:pt x="14376" y="83667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95" y="130937"/>
                  </a:lnTo>
                  <a:lnTo>
                    <a:pt x="52095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0" name="object 820"/>
            <p:cNvSpPr/>
            <p:nvPr/>
          </p:nvSpPr>
          <p:spPr>
            <a:xfrm>
              <a:off x="152701" y="467706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52" y="4301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1" name="object 821"/>
            <p:cNvSpPr/>
            <p:nvPr/>
          </p:nvSpPr>
          <p:spPr>
            <a:xfrm>
              <a:off x="146812" y="459341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390"/>
                  </a:lnTo>
                  <a:lnTo>
                    <a:pt x="49974" y="49390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667"/>
                  </a:lnTo>
                  <a:lnTo>
                    <a:pt x="14376" y="83667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095" y="130924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2" name="object 822"/>
            <p:cNvSpPr/>
            <p:nvPr/>
          </p:nvSpPr>
          <p:spPr>
            <a:xfrm>
              <a:off x="152701" y="4596944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552" y="42308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3" name="object 823"/>
            <p:cNvSpPr/>
            <p:nvPr/>
          </p:nvSpPr>
          <p:spPr>
            <a:xfrm>
              <a:off x="146812" y="451328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93"/>
                  </a:moveTo>
                  <a:lnTo>
                    <a:pt x="17907" y="127393"/>
                  </a:lnTo>
                  <a:lnTo>
                    <a:pt x="17907" y="82956"/>
                  </a:lnTo>
                  <a:lnTo>
                    <a:pt x="14376" y="82956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95" y="130937"/>
                  </a:lnTo>
                  <a:lnTo>
                    <a:pt x="52095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4" name="object 824"/>
            <p:cNvSpPr/>
            <p:nvPr/>
          </p:nvSpPr>
          <p:spPr>
            <a:xfrm>
              <a:off x="152701" y="4516829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061"/>
                  </a:lnTo>
                  <a:lnTo>
                    <a:pt x="40552" y="4206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5" name="object 825"/>
            <p:cNvSpPr/>
            <p:nvPr/>
          </p:nvSpPr>
          <p:spPr>
            <a:xfrm>
              <a:off x="146812" y="443293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390"/>
                  </a:lnTo>
                  <a:lnTo>
                    <a:pt x="49974" y="49390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185"/>
                  </a:lnTo>
                  <a:lnTo>
                    <a:pt x="14376" y="83185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65"/>
                  </a:lnTo>
                  <a:lnTo>
                    <a:pt x="52095" y="131165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6" name="object 826"/>
            <p:cNvSpPr/>
            <p:nvPr/>
          </p:nvSpPr>
          <p:spPr>
            <a:xfrm>
              <a:off x="152701" y="443597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2803"/>
                  </a:lnTo>
                  <a:lnTo>
                    <a:pt x="40552" y="4280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7" name="object 827"/>
            <p:cNvSpPr/>
            <p:nvPr/>
          </p:nvSpPr>
          <p:spPr>
            <a:xfrm>
              <a:off x="146812" y="435277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6720"/>
                  </a:moveTo>
                  <a:lnTo>
                    <a:pt x="17907" y="126720"/>
                  </a:lnTo>
                  <a:lnTo>
                    <a:pt x="17907" y="83210"/>
                  </a:lnTo>
                  <a:lnTo>
                    <a:pt x="14376" y="83210"/>
                  </a:lnTo>
                  <a:lnTo>
                    <a:pt x="14376" y="126720"/>
                  </a:lnTo>
                  <a:lnTo>
                    <a:pt x="0" y="126720"/>
                  </a:lnTo>
                  <a:lnTo>
                    <a:pt x="0" y="130975"/>
                  </a:lnTo>
                  <a:lnTo>
                    <a:pt x="52095" y="130975"/>
                  </a:lnTo>
                  <a:lnTo>
                    <a:pt x="52095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8" name="object 828"/>
            <p:cNvSpPr/>
            <p:nvPr/>
          </p:nvSpPr>
          <p:spPr>
            <a:xfrm>
              <a:off x="152701" y="43556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9" name="object 829"/>
            <p:cNvSpPr/>
            <p:nvPr/>
          </p:nvSpPr>
          <p:spPr>
            <a:xfrm>
              <a:off x="146812" y="4271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93"/>
                  </a:moveTo>
                  <a:lnTo>
                    <a:pt x="17907" y="127393"/>
                  </a:lnTo>
                  <a:lnTo>
                    <a:pt x="17907" y="83693"/>
                  </a:lnTo>
                  <a:lnTo>
                    <a:pt x="14376" y="83693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0" name="object 830"/>
            <p:cNvSpPr/>
            <p:nvPr/>
          </p:nvSpPr>
          <p:spPr>
            <a:xfrm>
              <a:off x="152701" y="427555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1" name="object 831"/>
            <p:cNvSpPr/>
            <p:nvPr/>
          </p:nvSpPr>
          <p:spPr>
            <a:xfrm>
              <a:off x="146812" y="419187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2" name="object 832"/>
            <p:cNvSpPr/>
            <p:nvPr/>
          </p:nvSpPr>
          <p:spPr>
            <a:xfrm>
              <a:off x="152701" y="4195391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3" name="object 833"/>
            <p:cNvSpPr/>
            <p:nvPr/>
          </p:nvSpPr>
          <p:spPr>
            <a:xfrm>
              <a:off x="146812" y="4111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019"/>
                  </a:lnTo>
                  <a:lnTo>
                    <a:pt x="14376" y="83019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4" name="object 834"/>
            <p:cNvSpPr/>
            <p:nvPr/>
          </p:nvSpPr>
          <p:spPr>
            <a:xfrm>
              <a:off x="152701" y="411532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5" name="object 835"/>
            <p:cNvSpPr/>
            <p:nvPr/>
          </p:nvSpPr>
          <p:spPr>
            <a:xfrm>
              <a:off x="146812" y="403165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6" name="object 836"/>
            <p:cNvSpPr/>
            <p:nvPr/>
          </p:nvSpPr>
          <p:spPr>
            <a:xfrm>
              <a:off x="152701" y="403516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7" name="object 837"/>
            <p:cNvSpPr/>
            <p:nvPr/>
          </p:nvSpPr>
          <p:spPr>
            <a:xfrm>
              <a:off x="146812" y="395149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212"/>
                  </a:lnTo>
                  <a:lnTo>
                    <a:pt x="49974" y="49212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6707"/>
                  </a:moveTo>
                  <a:lnTo>
                    <a:pt x="17907" y="126707"/>
                  </a:lnTo>
                  <a:lnTo>
                    <a:pt x="17907" y="83007"/>
                  </a:lnTo>
                  <a:lnTo>
                    <a:pt x="14376" y="83007"/>
                  </a:lnTo>
                  <a:lnTo>
                    <a:pt x="14376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8" name="object 838"/>
            <p:cNvSpPr/>
            <p:nvPr/>
          </p:nvSpPr>
          <p:spPr>
            <a:xfrm>
              <a:off x="152701" y="395433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9" name="object 839"/>
            <p:cNvSpPr/>
            <p:nvPr/>
          </p:nvSpPr>
          <p:spPr>
            <a:xfrm>
              <a:off x="146812" y="387046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095" y="131191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0" name="object 840"/>
            <p:cNvSpPr/>
            <p:nvPr/>
          </p:nvSpPr>
          <p:spPr>
            <a:xfrm>
              <a:off x="152701" y="387417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52" y="4284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1" name="object 841"/>
            <p:cNvSpPr/>
            <p:nvPr/>
          </p:nvSpPr>
          <p:spPr>
            <a:xfrm>
              <a:off x="146812" y="379030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95" y="130911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2" name="object 842"/>
            <p:cNvSpPr/>
            <p:nvPr/>
          </p:nvSpPr>
          <p:spPr>
            <a:xfrm>
              <a:off x="152701" y="37938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3" name="object 843"/>
            <p:cNvSpPr/>
            <p:nvPr/>
          </p:nvSpPr>
          <p:spPr>
            <a:xfrm>
              <a:off x="146812" y="37102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314"/>
                  </a:lnTo>
                  <a:lnTo>
                    <a:pt x="49974" y="49314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4" name="object 844"/>
            <p:cNvSpPr/>
            <p:nvPr/>
          </p:nvSpPr>
          <p:spPr>
            <a:xfrm>
              <a:off x="152701" y="371375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5" name="object 845"/>
            <p:cNvSpPr/>
            <p:nvPr/>
          </p:nvSpPr>
          <p:spPr>
            <a:xfrm>
              <a:off x="146812" y="363007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6" name="object 846"/>
            <p:cNvSpPr/>
            <p:nvPr/>
          </p:nvSpPr>
          <p:spPr>
            <a:xfrm>
              <a:off x="152701" y="363359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7" name="object 847"/>
            <p:cNvSpPr/>
            <p:nvPr/>
          </p:nvSpPr>
          <p:spPr>
            <a:xfrm>
              <a:off x="146812" y="355000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314"/>
                  </a:lnTo>
                  <a:lnTo>
                    <a:pt x="49974" y="49314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6619"/>
                  </a:moveTo>
                  <a:lnTo>
                    <a:pt x="17907" y="126619"/>
                  </a:lnTo>
                  <a:lnTo>
                    <a:pt x="17907" y="82931"/>
                  </a:lnTo>
                  <a:lnTo>
                    <a:pt x="14376" y="82931"/>
                  </a:lnTo>
                  <a:lnTo>
                    <a:pt x="14376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095" y="130911"/>
                  </a:lnTo>
                  <a:lnTo>
                    <a:pt x="52095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8" name="object 848"/>
            <p:cNvSpPr/>
            <p:nvPr/>
          </p:nvSpPr>
          <p:spPr>
            <a:xfrm>
              <a:off x="152701" y="355276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9" name="object 849"/>
            <p:cNvSpPr/>
            <p:nvPr/>
          </p:nvSpPr>
          <p:spPr>
            <a:xfrm>
              <a:off x="146812" y="3469182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5" h="132079">
                  <a:moveTo>
                    <a:pt x="49974" y="0"/>
                  </a:moveTo>
                  <a:lnTo>
                    <a:pt x="2349" y="0"/>
                  </a:lnTo>
                  <a:lnTo>
                    <a:pt x="2349" y="50076"/>
                  </a:lnTo>
                  <a:lnTo>
                    <a:pt x="49974" y="50076"/>
                  </a:lnTo>
                  <a:lnTo>
                    <a:pt x="49974" y="0"/>
                  </a:lnTo>
                  <a:close/>
                </a:path>
                <a:path w="52705" h="132079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591"/>
                  </a:lnTo>
                  <a:lnTo>
                    <a:pt x="14376" y="83591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095" y="131572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0" name="object 850"/>
            <p:cNvSpPr/>
            <p:nvPr/>
          </p:nvSpPr>
          <p:spPr>
            <a:xfrm>
              <a:off x="152701" y="34726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1" name="object 851"/>
            <p:cNvSpPr/>
            <p:nvPr/>
          </p:nvSpPr>
          <p:spPr>
            <a:xfrm>
              <a:off x="146812" y="338882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314"/>
                  </a:lnTo>
                  <a:lnTo>
                    <a:pt x="49974" y="49314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89"/>
                  </a:lnTo>
                  <a:lnTo>
                    <a:pt x="52095" y="131089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2" name="object 852"/>
            <p:cNvSpPr/>
            <p:nvPr/>
          </p:nvSpPr>
          <p:spPr>
            <a:xfrm>
              <a:off x="152701" y="339253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52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52" y="4284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3" name="object 853"/>
            <p:cNvSpPr/>
            <p:nvPr/>
          </p:nvSpPr>
          <p:spPr>
            <a:xfrm>
              <a:off x="146812" y="330866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4" name="object 854"/>
            <p:cNvSpPr/>
            <p:nvPr/>
          </p:nvSpPr>
          <p:spPr>
            <a:xfrm>
              <a:off x="152701" y="331218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5" name="object 855"/>
            <p:cNvSpPr/>
            <p:nvPr/>
          </p:nvSpPr>
          <p:spPr>
            <a:xfrm>
              <a:off x="146812" y="32285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019"/>
                  </a:lnTo>
                  <a:lnTo>
                    <a:pt x="14376" y="83019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6" name="object 856"/>
            <p:cNvSpPr/>
            <p:nvPr/>
          </p:nvSpPr>
          <p:spPr>
            <a:xfrm>
              <a:off x="152701" y="3232116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7" name="object 857"/>
            <p:cNvSpPr/>
            <p:nvPr/>
          </p:nvSpPr>
          <p:spPr>
            <a:xfrm>
              <a:off x="146812" y="314844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5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5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8" name="object 858"/>
            <p:cNvSpPr/>
            <p:nvPr/>
          </p:nvSpPr>
          <p:spPr>
            <a:xfrm>
              <a:off x="152701" y="31512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9" name="object 859"/>
            <p:cNvSpPr/>
            <p:nvPr/>
          </p:nvSpPr>
          <p:spPr>
            <a:xfrm>
              <a:off x="146812" y="306828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4">
                  <a:moveTo>
                    <a:pt x="52095" y="126707"/>
                  </a:moveTo>
                  <a:lnTo>
                    <a:pt x="17907" y="126707"/>
                  </a:lnTo>
                  <a:lnTo>
                    <a:pt x="17907" y="83007"/>
                  </a:lnTo>
                  <a:lnTo>
                    <a:pt x="14376" y="83007"/>
                  </a:lnTo>
                  <a:lnTo>
                    <a:pt x="14376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0" name="object 860"/>
            <p:cNvSpPr/>
            <p:nvPr/>
          </p:nvSpPr>
          <p:spPr>
            <a:xfrm>
              <a:off x="152701" y="307112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1" name="object 861"/>
            <p:cNvSpPr/>
            <p:nvPr/>
          </p:nvSpPr>
          <p:spPr>
            <a:xfrm>
              <a:off x="146812" y="298744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74" y="0"/>
                  </a:moveTo>
                  <a:lnTo>
                    <a:pt x="2349" y="0"/>
                  </a:lnTo>
                  <a:lnTo>
                    <a:pt x="2349" y="49415"/>
                  </a:lnTo>
                  <a:lnTo>
                    <a:pt x="49974" y="49415"/>
                  </a:lnTo>
                  <a:lnTo>
                    <a:pt x="49974" y="0"/>
                  </a:lnTo>
                  <a:close/>
                </a:path>
                <a:path w="52705" h="131444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2" name="object 862"/>
            <p:cNvSpPr/>
            <p:nvPr/>
          </p:nvSpPr>
          <p:spPr>
            <a:xfrm>
              <a:off x="152701" y="2991059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3" name="object 863"/>
            <p:cNvSpPr/>
            <p:nvPr/>
          </p:nvSpPr>
          <p:spPr>
            <a:xfrm>
              <a:off x="146812" y="290738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4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4" name="object 864"/>
            <p:cNvSpPr/>
            <p:nvPr/>
          </p:nvSpPr>
          <p:spPr>
            <a:xfrm>
              <a:off x="152701" y="29108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5" name="object 865"/>
            <p:cNvSpPr/>
            <p:nvPr/>
          </p:nvSpPr>
          <p:spPr>
            <a:xfrm>
              <a:off x="146812" y="282703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4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210"/>
                  </a:lnTo>
                  <a:lnTo>
                    <a:pt x="14376" y="8321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095" y="131191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6" name="object 866"/>
            <p:cNvSpPr/>
            <p:nvPr/>
          </p:nvSpPr>
          <p:spPr>
            <a:xfrm>
              <a:off x="152701" y="283073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4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7" name="object 867"/>
            <p:cNvSpPr/>
            <p:nvPr/>
          </p:nvSpPr>
          <p:spPr>
            <a:xfrm>
              <a:off x="146812" y="274687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74" y="0"/>
                  </a:moveTo>
                  <a:lnTo>
                    <a:pt x="2349" y="0"/>
                  </a:lnTo>
                  <a:lnTo>
                    <a:pt x="2349" y="49403"/>
                  </a:lnTo>
                  <a:lnTo>
                    <a:pt x="49974" y="49403"/>
                  </a:lnTo>
                  <a:lnTo>
                    <a:pt x="49974" y="0"/>
                  </a:lnTo>
                  <a:close/>
                </a:path>
                <a:path w="52705" h="131444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210"/>
                  </a:lnTo>
                  <a:lnTo>
                    <a:pt x="14376" y="8321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8" name="object 868"/>
            <p:cNvSpPr/>
            <p:nvPr/>
          </p:nvSpPr>
          <p:spPr>
            <a:xfrm>
              <a:off x="152701" y="275038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4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9" name="object 869"/>
            <p:cNvSpPr/>
            <p:nvPr/>
          </p:nvSpPr>
          <p:spPr>
            <a:xfrm>
              <a:off x="146812" y="26667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5" h="131444">
                  <a:moveTo>
                    <a:pt x="49974" y="0"/>
                  </a:moveTo>
                  <a:lnTo>
                    <a:pt x="2349" y="0"/>
                  </a:lnTo>
                  <a:lnTo>
                    <a:pt x="2349" y="49314"/>
                  </a:lnTo>
                  <a:lnTo>
                    <a:pt x="49974" y="49314"/>
                  </a:lnTo>
                  <a:lnTo>
                    <a:pt x="49974" y="0"/>
                  </a:lnTo>
                  <a:close/>
                </a:path>
                <a:path w="52705" h="131444">
                  <a:moveTo>
                    <a:pt x="52095" y="126619"/>
                  </a:moveTo>
                  <a:lnTo>
                    <a:pt x="17907" y="126619"/>
                  </a:lnTo>
                  <a:lnTo>
                    <a:pt x="17907" y="82931"/>
                  </a:lnTo>
                  <a:lnTo>
                    <a:pt x="14376" y="82931"/>
                  </a:lnTo>
                  <a:lnTo>
                    <a:pt x="14376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095" y="130911"/>
                  </a:lnTo>
                  <a:lnTo>
                    <a:pt x="52095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0" name="object 870"/>
            <p:cNvSpPr/>
            <p:nvPr/>
          </p:nvSpPr>
          <p:spPr>
            <a:xfrm>
              <a:off x="152701" y="266955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1" name="object 871"/>
            <p:cNvSpPr/>
            <p:nvPr/>
          </p:nvSpPr>
          <p:spPr>
            <a:xfrm>
              <a:off x="146812" y="2585973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5" h="132080">
                  <a:moveTo>
                    <a:pt x="49974" y="0"/>
                  </a:moveTo>
                  <a:lnTo>
                    <a:pt x="2349" y="0"/>
                  </a:lnTo>
                  <a:lnTo>
                    <a:pt x="2349" y="50076"/>
                  </a:lnTo>
                  <a:lnTo>
                    <a:pt x="49974" y="50076"/>
                  </a:lnTo>
                  <a:lnTo>
                    <a:pt x="49974" y="0"/>
                  </a:lnTo>
                  <a:close/>
                </a:path>
                <a:path w="52705" h="132080">
                  <a:moveTo>
                    <a:pt x="52095" y="127381"/>
                  </a:moveTo>
                  <a:lnTo>
                    <a:pt x="17907" y="127381"/>
                  </a:lnTo>
                  <a:lnTo>
                    <a:pt x="17907" y="83591"/>
                  </a:lnTo>
                  <a:lnTo>
                    <a:pt x="14376" y="83591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095" y="131572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2" name="object 872"/>
            <p:cNvSpPr/>
            <p:nvPr/>
          </p:nvSpPr>
          <p:spPr>
            <a:xfrm>
              <a:off x="152701" y="25894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3" name="object 873"/>
            <p:cNvSpPr/>
            <p:nvPr/>
          </p:nvSpPr>
          <p:spPr>
            <a:xfrm>
              <a:off x="146812" y="2589491"/>
              <a:ext cx="140335" cy="2294890"/>
            </a:xfrm>
            <a:custGeom>
              <a:avLst/>
              <a:gdLst/>
              <a:ahLst/>
              <a:cxnLst/>
              <a:rect l="l" t="t" r="r" b="b"/>
              <a:pathLst>
                <a:path w="140335" h="2294890">
                  <a:moveTo>
                    <a:pt x="52095" y="43700"/>
                  </a:moveTo>
                  <a:lnTo>
                    <a:pt x="17907" y="43700"/>
                  </a:lnTo>
                  <a:lnTo>
                    <a:pt x="17907" y="0"/>
                  </a:lnTo>
                  <a:lnTo>
                    <a:pt x="14376" y="0"/>
                  </a:lnTo>
                  <a:lnTo>
                    <a:pt x="14376" y="43700"/>
                  </a:lnTo>
                  <a:lnTo>
                    <a:pt x="0" y="43700"/>
                  </a:lnTo>
                  <a:lnTo>
                    <a:pt x="0" y="47218"/>
                  </a:lnTo>
                  <a:lnTo>
                    <a:pt x="52095" y="47218"/>
                  </a:lnTo>
                  <a:lnTo>
                    <a:pt x="52095" y="43700"/>
                  </a:lnTo>
                  <a:close/>
                </a:path>
                <a:path w="140335" h="2294890">
                  <a:moveTo>
                    <a:pt x="139801" y="2244979"/>
                  </a:moveTo>
                  <a:lnTo>
                    <a:pt x="91935" y="2244979"/>
                  </a:lnTo>
                  <a:lnTo>
                    <a:pt x="91935" y="2294369"/>
                  </a:lnTo>
                  <a:lnTo>
                    <a:pt x="139801" y="2294369"/>
                  </a:lnTo>
                  <a:lnTo>
                    <a:pt x="139801" y="224497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4" name="object 874"/>
            <p:cNvSpPr/>
            <p:nvPr/>
          </p:nvSpPr>
          <p:spPr>
            <a:xfrm>
              <a:off x="242535" y="483730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43" y="43013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5" name="object 875"/>
            <p:cNvSpPr/>
            <p:nvPr/>
          </p:nvSpPr>
          <p:spPr>
            <a:xfrm>
              <a:off x="236626" y="475364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67"/>
                  </a:lnTo>
                  <a:lnTo>
                    <a:pt x="14389" y="83667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937"/>
                  </a:lnTo>
                  <a:lnTo>
                    <a:pt x="52108" y="130937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6" name="object 876"/>
            <p:cNvSpPr/>
            <p:nvPr/>
          </p:nvSpPr>
          <p:spPr>
            <a:xfrm>
              <a:off x="242535" y="475718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43" y="43013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7" name="object 877"/>
            <p:cNvSpPr/>
            <p:nvPr/>
          </p:nvSpPr>
          <p:spPr>
            <a:xfrm>
              <a:off x="236626" y="467352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93"/>
                  </a:moveTo>
                  <a:lnTo>
                    <a:pt x="17919" y="127393"/>
                  </a:lnTo>
                  <a:lnTo>
                    <a:pt x="17919" y="83667"/>
                  </a:lnTo>
                  <a:lnTo>
                    <a:pt x="14389" y="83667"/>
                  </a:lnTo>
                  <a:lnTo>
                    <a:pt x="14389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08" y="130937"/>
                  </a:lnTo>
                  <a:lnTo>
                    <a:pt x="52108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8" name="object 878"/>
            <p:cNvSpPr/>
            <p:nvPr/>
          </p:nvSpPr>
          <p:spPr>
            <a:xfrm>
              <a:off x="242535" y="467706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43" y="43013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9" name="object 879"/>
            <p:cNvSpPr/>
            <p:nvPr/>
          </p:nvSpPr>
          <p:spPr>
            <a:xfrm>
              <a:off x="236626" y="459341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67"/>
                  </a:lnTo>
                  <a:lnTo>
                    <a:pt x="14389" y="83667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108" y="130924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0" name="object 880"/>
            <p:cNvSpPr/>
            <p:nvPr/>
          </p:nvSpPr>
          <p:spPr>
            <a:xfrm>
              <a:off x="242535" y="4596944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543" y="42308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1" name="object 881"/>
            <p:cNvSpPr/>
            <p:nvPr/>
          </p:nvSpPr>
          <p:spPr>
            <a:xfrm>
              <a:off x="236626" y="451328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93"/>
                  </a:moveTo>
                  <a:lnTo>
                    <a:pt x="17919" y="127393"/>
                  </a:lnTo>
                  <a:lnTo>
                    <a:pt x="17919" y="82956"/>
                  </a:lnTo>
                  <a:lnTo>
                    <a:pt x="14389" y="82956"/>
                  </a:lnTo>
                  <a:lnTo>
                    <a:pt x="14389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08" y="130937"/>
                  </a:lnTo>
                  <a:lnTo>
                    <a:pt x="52108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2" name="object 882"/>
            <p:cNvSpPr/>
            <p:nvPr/>
          </p:nvSpPr>
          <p:spPr>
            <a:xfrm>
              <a:off x="242535" y="4516829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061"/>
                  </a:lnTo>
                  <a:lnTo>
                    <a:pt x="40543" y="42061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3" name="object 883"/>
            <p:cNvSpPr/>
            <p:nvPr/>
          </p:nvSpPr>
          <p:spPr>
            <a:xfrm>
              <a:off x="236626" y="443293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185"/>
                  </a:lnTo>
                  <a:lnTo>
                    <a:pt x="14389" y="83185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165"/>
                  </a:lnTo>
                  <a:lnTo>
                    <a:pt x="52108" y="131165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4" name="object 884"/>
            <p:cNvSpPr/>
            <p:nvPr/>
          </p:nvSpPr>
          <p:spPr>
            <a:xfrm>
              <a:off x="242535" y="443597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803"/>
                  </a:lnTo>
                  <a:lnTo>
                    <a:pt x="40543" y="42803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5" name="object 885"/>
            <p:cNvSpPr/>
            <p:nvPr/>
          </p:nvSpPr>
          <p:spPr>
            <a:xfrm>
              <a:off x="236626" y="435277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6720"/>
                  </a:moveTo>
                  <a:lnTo>
                    <a:pt x="17919" y="126720"/>
                  </a:lnTo>
                  <a:lnTo>
                    <a:pt x="17919" y="83210"/>
                  </a:lnTo>
                  <a:lnTo>
                    <a:pt x="14389" y="83210"/>
                  </a:lnTo>
                  <a:lnTo>
                    <a:pt x="14389" y="126720"/>
                  </a:lnTo>
                  <a:lnTo>
                    <a:pt x="0" y="126720"/>
                  </a:lnTo>
                  <a:lnTo>
                    <a:pt x="0" y="130975"/>
                  </a:lnTo>
                  <a:lnTo>
                    <a:pt x="52108" y="130975"/>
                  </a:lnTo>
                  <a:lnTo>
                    <a:pt x="52108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6" name="object 886"/>
            <p:cNvSpPr/>
            <p:nvPr/>
          </p:nvSpPr>
          <p:spPr>
            <a:xfrm>
              <a:off x="242535" y="43556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7" name="object 887"/>
            <p:cNvSpPr/>
            <p:nvPr/>
          </p:nvSpPr>
          <p:spPr>
            <a:xfrm>
              <a:off x="236626" y="4271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93"/>
                  </a:moveTo>
                  <a:lnTo>
                    <a:pt x="17919" y="127393"/>
                  </a:lnTo>
                  <a:lnTo>
                    <a:pt x="17919" y="83693"/>
                  </a:lnTo>
                  <a:lnTo>
                    <a:pt x="14389" y="83693"/>
                  </a:lnTo>
                  <a:lnTo>
                    <a:pt x="14389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8" name="object 888"/>
            <p:cNvSpPr/>
            <p:nvPr/>
          </p:nvSpPr>
          <p:spPr>
            <a:xfrm>
              <a:off x="242535" y="427555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43" y="42937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9" name="object 889"/>
            <p:cNvSpPr/>
            <p:nvPr/>
          </p:nvSpPr>
          <p:spPr>
            <a:xfrm>
              <a:off x="236626" y="419187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89" y="8368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0" name="object 890"/>
            <p:cNvSpPr/>
            <p:nvPr/>
          </p:nvSpPr>
          <p:spPr>
            <a:xfrm>
              <a:off x="242535" y="4195391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1" name="object 891"/>
            <p:cNvSpPr/>
            <p:nvPr/>
          </p:nvSpPr>
          <p:spPr>
            <a:xfrm>
              <a:off x="236626" y="4111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019"/>
                  </a:lnTo>
                  <a:lnTo>
                    <a:pt x="14389" y="83019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2" name="object 892"/>
            <p:cNvSpPr/>
            <p:nvPr/>
          </p:nvSpPr>
          <p:spPr>
            <a:xfrm>
              <a:off x="242535" y="411532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3" name="object 893"/>
            <p:cNvSpPr/>
            <p:nvPr/>
          </p:nvSpPr>
          <p:spPr>
            <a:xfrm>
              <a:off x="236626" y="403165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89" y="82918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4" name="object 894"/>
            <p:cNvSpPr/>
            <p:nvPr/>
          </p:nvSpPr>
          <p:spPr>
            <a:xfrm>
              <a:off x="242535" y="403516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43" y="4208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5" name="object 895"/>
            <p:cNvSpPr/>
            <p:nvPr/>
          </p:nvSpPr>
          <p:spPr>
            <a:xfrm>
              <a:off x="236626" y="395149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212"/>
                  </a:lnTo>
                  <a:lnTo>
                    <a:pt x="49987" y="49212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6707"/>
                  </a:moveTo>
                  <a:lnTo>
                    <a:pt x="17919" y="126707"/>
                  </a:lnTo>
                  <a:lnTo>
                    <a:pt x="17919" y="83007"/>
                  </a:lnTo>
                  <a:lnTo>
                    <a:pt x="14389" y="83007"/>
                  </a:lnTo>
                  <a:lnTo>
                    <a:pt x="14389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6" name="object 896"/>
            <p:cNvSpPr/>
            <p:nvPr/>
          </p:nvSpPr>
          <p:spPr>
            <a:xfrm>
              <a:off x="242535" y="395433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43" y="42746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7" name="object 897"/>
            <p:cNvSpPr/>
            <p:nvPr/>
          </p:nvSpPr>
          <p:spPr>
            <a:xfrm>
              <a:off x="236626" y="387046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89" y="8387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08" y="131191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8" name="object 898"/>
            <p:cNvSpPr/>
            <p:nvPr/>
          </p:nvSpPr>
          <p:spPr>
            <a:xfrm>
              <a:off x="242535" y="387417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43" y="42841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9" name="object 899"/>
            <p:cNvSpPr/>
            <p:nvPr/>
          </p:nvSpPr>
          <p:spPr>
            <a:xfrm>
              <a:off x="236626" y="379030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89" y="8387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08" y="130911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0" name="object 900"/>
            <p:cNvSpPr/>
            <p:nvPr/>
          </p:nvSpPr>
          <p:spPr>
            <a:xfrm>
              <a:off x="242535" y="37938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1" name="object 901"/>
            <p:cNvSpPr/>
            <p:nvPr/>
          </p:nvSpPr>
          <p:spPr>
            <a:xfrm>
              <a:off x="236626" y="37102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89" y="82918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2" name="object 902"/>
            <p:cNvSpPr/>
            <p:nvPr/>
          </p:nvSpPr>
          <p:spPr>
            <a:xfrm>
              <a:off x="242535" y="371375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3" name="object 903"/>
            <p:cNvSpPr/>
            <p:nvPr/>
          </p:nvSpPr>
          <p:spPr>
            <a:xfrm>
              <a:off x="236626" y="363007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89" y="82918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4" name="object 904"/>
            <p:cNvSpPr/>
            <p:nvPr/>
          </p:nvSpPr>
          <p:spPr>
            <a:xfrm>
              <a:off x="242535" y="363359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43" y="42365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5" name="object 905"/>
            <p:cNvSpPr/>
            <p:nvPr/>
          </p:nvSpPr>
          <p:spPr>
            <a:xfrm>
              <a:off x="236626" y="355000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6619"/>
                  </a:moveTo>
                  <a:lnTo>
                    <a:pt x="17919" y="126619"/>
                  </a:lnTo>
                  <a:lnTo>
                    <a:pt x="17919" y="82931"/>
                  </a:lnTo>
                  <a:lnTo>
                    <a:pt x="14389" y="82931"/>
                  </a:lnTo>
                  <a:lnTo>
                    <a:pt x="14389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108" y="130911"/>
                  </a:lnTo>
                  <a:lnTo>
                    <a:pt x="52108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6" name="object 906"/>
            <p:cNvSpPr/>
            <p:nvPr/>
          </p:nvSpPr>
          <p:spPr>
            <a:xfrm>
              <a:off x="242535" y="355276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7" name="object 907"/>
            <p:cNvSpPr/>
            <p:nvPr/>
          </p:nvSpPr>
          <p:spPr>
            <a:xfrm>
              <a:off x="236626" y="3469182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4" h="132079">
                  <a:moveTo>
                    <a:pt x="49987" y="0"/>
                  </a:moveTo>
                  <a:lnTo>
                    <a:pt x="2120" y="0"/>
                  </a:lnTo>
                  <a:lnTo>
                    <a:pt x="2120" y="50076"/>
                  </a:lnTo>
                  <a:lnTo>
                    <a:pt x="49987" y="50076"/>
                  </a:lnTo>
                  <a:lnTo>
                    <a:pt x="49987" y="0"/>
                  </a:lnTo>
                  <a:close/>
                </a:path>
                <a:path w="52704" h="132079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591"/>
                  </a:lnTo>
                  <a:lnTo>
                    <a:pt x="14389" y="83591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108" y="131572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8" name="object 908"/>
            <p:cNvSpPr/>
            <p:nvPr/>
          </p:nvSpPr>
          <p:spPr>
            <a:xfrm>
              <a:off x="242535" y="34726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43" y="42746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9" name="object 909"/>
            <p:cNvSpPr/>
            <p:nvPr/>
          </p:nvSpPr>
          <p:spPr>
            <a:xfrm>
              <a:off x="236626" y="338882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89" y="8387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089"/>
                  </a:lnTo>
                  <a:lnTo>
                    <a:pt x="52108" y="131089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0" name="object 910"/>
            <p:cNvSpPr/>
            <p:nvPr/>
          </p:nvSpPr>
          <p:spPr>
            <a:xfrm>
              <a:off x="242535" y="339253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43" y="42841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1" name="object 911"/>
            <p:cNvSpPr/>
            <p:nvPr/>
          </p:nvSpPr>
          <p:spPr>
            <a:xfrm>
              <a:off x="236626" y="330866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89" y="8387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2" name="object 912"/>
            <p:cNvSpPr/>
            <p:nvPr/>
          </p:nvSpPr>
          <p:spPr>
            <a:xfrm>
              <a:off x="242535" y="331218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43" y="42365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3" name="object 913"/>
            <p:cNvSpPr/>
            <p:nvPr/>
          </p:nvSpPr>
          <p:spPr>
            <a:xfrm>
              <a:off x="236626" y="32285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019"/>
                  </a:lnTo>
                  <a:lnTo>
                    <a:pt x="14389" y="83019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4" name="object 914"/>
            <p:cNvSpPr/>
            <p:nvPr/>
          </p:nvSpPr>
          <p:spPr>
            <a:xfrm>
              <a:off x="242535" y="3232116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5" name="object 915"/>
            <p:cNvSpPr/>
            <p:nvPr/>
          </p:nvSpPr>
          <p:spPr>
            <a:xfrm>
              <a:off x="236626" y="314844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89" y="82918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6" name="object 916"/>
            <p:cNvSpPr/>
            <p:nvPr/>
          </p:nvSpPr>
          <p:spPr>
            <a:xfrm>
              <a:off x="242535" y="31512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43" y="42937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7" name="object 917"/>
            <p:cNvSpPr/>
            <p:nvPr/>
          </p:nvSpPr>
          <p:spPr>
            <a:xfrm>
              <a:off x="236626" y="306828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6707"/>
                  </a:moveTo>
                  <a:lnTo>
                    <a:pt x="17919" y="126707"/>
                  </a:lnTo>
                  <a:lnTo>
                    <a:pt x="17919" y="83007"/>
                  </a:lnTo>
                  <a:lnTo>
                    <a:pt x="14389" y="83007"/>
                  </a:lnTo>
                  <a:lnTo>
                    <a:pt x="14389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8" name="object 918"/>
            <p:cNvSpPr/>
            <p:nvPr/>
          </p:nvSpPr>
          <p:spPr>
            <a:xfrm>
              <a:off x="242535" y="307112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9" name="object 919"/>
            <p:cNvSpPr/>
            <p:nvPr/>
          </p:nvSpPr>
          <p:spPr>
            <a:xfrm>
              <a:off x="236626" y="298744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89" y="8368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0" name="object 920"/>
            <p:cNvSpPr/>
            <p:nvPr/>
          </p:nvSpPr>
          <p:spPr>
            <a:xfrm>
              <a:off x="242535" y="2991059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43" y="42937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1" name="object 921"/>
            <p:cNvSpPr/>
            <p:nvPr/>
          </p:nvSpPr>
          <p:spPr>
            <a:xfrm>
              <a:off x="236626" y="290738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89" y="8368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2" name="object 922"/>
            <p:cNvSpPr/>
            <p:nvPr/>
          </p:nvSpPr>
          <p:spPr>
            <a:xfrm>
              <a:off x="242535" y="29108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43" y="42746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3" name="object 923"/>
            <p:cNvSpPr/>
            <p:nvPr/>
          </p:nvSpPr>
          <p:spPr>
            <a:xfrm>
              <a:off x="236626" y="282703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210"/>
                  </a:lnTo>
                  <a:lnTo>
                    <a:pt x="14389" y="8321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08" y="131191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4" name="object 924"/>
            <p:cNvSpPr/>
            <p:nvPr/>
          </p:nvSpPr>
          <p:spPr>
            <a:xfrm>
              <a:off x="242535" y="283073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4">
                  <a:moveTo>
                    <a:pt x="40543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43" y="4208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5" name="object 925"/>
            <p:cNvSpPr/>
            <p:nvPr/>
          </p:nvSpPr>
          <p:spPr>
            <a:xfrm>
              <a:off x="236626" y="274687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210"/>
                  </a:lnTo>
                  <a:lnTo>
                    <a:pt x="14389" y="83210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6" name="object 926"/>
            <p:cNvSpPr/>
            <p:nvPr/>
          </p:nvSpPr>
          <p:spPr>
            <a:xfrm>
              <a:off x="242535" y="275038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4">
                  <a:moveTo>
                    <a:pt x="40543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43" y="42365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7" name="object 927"/>
            <p:cNvSpPr/>
            <p:nvPr/>
          </p:nvSpPr>
          <p:spPr>
            <a:xfrm>
              <a:off x="236626" y="26667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6619"/>
                  </a:moveTo>
                  <a:lnTo>
                    <a:pt x="17919" y="126619"/>
                  </a:lnTo>
                  <a:lnTo>
                    <a:pt x="17919" y="82931"/>
                  </a:lnTo>
                  <a:lnTo>
                    <a:pt x="14389" y="82931"/>
                  </a:lnTo>
                  <a:lnTo>
                    <a:pt x="14389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108" y="130911"/>
                  </a:lnTo>
                  <a:lnTo>
                    <a:pt x="52108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8" name="object 928"/>
            <p:cNvSpPr/>
            <p:nvPr/>
          </p:nvSpPr>
          <p:spPr>
            <a:xfrm>
              <a:off x="242535" y="266955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9" name="object 929"/>
            <p:cNvSpPr/>
            <p:nvPr/>
          </p:nvSpPr>
          <p:spPr>
            <a:xfrm>
              <a:off x="236626" y="2585973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4" h="132080">
                  <a:moveTo>
                    <a:pt x="49987" y="0"/>
                  </a:moveTo>
                  <a:lnTo>
                    <a:pt x="2120" y="0"/>
                  </a:lnTo>
                  <a:lnTo>
                    <a:pt x="2120" y="50076"/>
                  </a:lnTo>
                  <a:lnTo>
                    <a:pt x="49987" y="50076"/>
                  </a:lnTo>
                  <a:lnTo>
                    <a:pt x="49987" y="0"/>
                  </a:lnTo>
                  <a:close/>
                </a:path>
                <a:path w="52704" h="132080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591"/>
                  </a:lnTo>
                  <a:lnTo>
                    <a:pt x="14389" y="83591"/>
                  </a:lnTo>
                  <a:lnTo>
                    <a:pt x="14389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108" y="131572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0" name="object 930"/>
            <p:cNvSpPr/>
            <p:nvPr/>
          </p:nvSpPr>
          <p:spPr>
            <a:xfrm>
              <a:off x="242535" y="25894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1" name="object 931"/>
            <p:cNvSpPr/>
            <p:nvPr/>
          </p:nvSpPr>
          <p:spPr>
            <a:xfrm>
              <a:off x="236626" y="2589491"/>
              <a:ext cx="140335" cy="2196465"/>
            </a:xfrm>
            <a:custGeom>
              <a:avLst/>
              <a:gdLst/>
              <a:ahLst/>
              <a:cxnLst/>
              <a:rect l="l" t="t" r="r" b="b"/>
              <a:pathLst>
                <a:path w="140335" h="2196465">
                  <a:moveTo>
                    <a:pt x="52108" y="43700"/>
                  </a:moveTo>
                  <a:lnTo>
                    <a:pt x="17919" y="43700"/>
                  </a:lnTo>
                  <a:lnTo>
                    <a:pt x="17919" y="0"/>
                  </a:lnTo>
                  <a:lnTo>
                    <a:pt x="14389" y="0"/>
                  </a:lnTo>
                  <a:lnTo>
                    <a:pt x="14389" y="43700"/>
                  </a:lnTo>
                  <a:lnTo>
                    <a:pt x="0" y="43700"/>
                  </a:lnTo>
                  <a:lnTo>
                    <a:pt x="0" y="47218"/>
                  </a:lnTo>
                  <a:lnTo>
                    <a:pt x="52108" y="47218"/>
                  </a:lnTo>
                  <a:lnTo>
                    <a:pt x="52108" y="43700"/>
                  </a:lnTo>
                  <a:close/>
                </a:path>
                <a:path w="140335" h="2196465">
                  <a:moveTo>
                    <a:pt x="139814" y="2164156"/>
                  </a:moveTo>
                  <a:lnTo>
                    <a:pt x="91948" y="2164156"/>
                  </a:lnTo>
                  <a:lnTo>
                    <a:pt x="91948" y="2196300"/>
                  </a:lnTo>
                  <a:lnTo>
                    <a:pt x="139814" y="2196300"/>
                  </a:lnTo>
                  <a:lnTo>
                    <a:pt x="139814" y="216415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2" name="object 932"/>
            <p:cNvSpPr/>
            <p:nvPr/>
          </p:nvSpPr>
          <p:spPr>
            <a:xfrm>
              <a:off x="332358" y="4757182"/>
              <a:ext cx="40640" cy="29209"/>
            </a:xfrm>
            <a:custGeom>
              <a:avLst/>
              <a:gdLst/>
              <a:ahLst/>
              <a:cxnLst/>
              <a:rect l="l" t="t" r="r" b="b"/>
              <a:pathLst>
                <a:path w="40639" h="29210">
                  <a:moveTo>
                    <a:pt x="0" y="28599"/>
                  </a:moveTo>
                  <a:lnTo>
                    <a:pt x="40543" y="28599"/>
                  </a:lnTo>
                  <a:lnTo>
                    <a:pt x="40543" y="0"/>
                  </a:lnTo>
                  <a:lnTo>
                    <a:pt x="0" y="0"/>
                  </a:lnTo>
                  <a:lnTo>
                    <a:pt x="0" y="28599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3" name="object 933"/>
            <p:cNvSpPr/>
            <p:nvPr/>
          </p:nvSpPr>
          <p:spPr>
            <a:xfrm>
              <a:off x="328574" y="4673523"/>
              <a:ext cx="48260" cy="112395"/>
            </a:xfrm>
            <a:custGeom>
              <a:avLst/>
              <a:gdLst/>
              <a:ahLst/>
              <a:cxnLst/>
              <a:rect l="l" t="t" r="r" b="b"/>
              <a:pathLst>
                <a:path w="48260" h="112395">
                  <a:moveTo>
                    <a:pt x="15798" y="83667"/>
                  </a:moveTo>
                  <a:lnTo>
                    <a:pt x="12255" y="83667"/>
                  </a:lnTo>
                  <a:lnTo>
                    <a:pt x="12255" y="112268"/>
                  </a:lnTo>
                  <a:lnTo>
                    <a:pt x="15798" y="112268"/>
                  </a:lnTo>
                  <a:lnTo>
                    <a:pt x="15798" y="83667"/>
                  </a:lnTo>
                  <a:close/>
                </a:path>
                <a:path w="48260" h="112395">
                  <a:moveTo>
                    <a:pt x="47866" y="0"/>
                  </a:moveTo>
                  <a:lnTo>
                    <a:pt x="0" y="0"/>
                  </a:lnTo>
                  <a:lnTo>
                    <a:pt x="0" y="49403"/>
                  </a:lnTo>
                  <a:lnTo>
                    <a:pt x="47866" y="49403"/>
                  </a:lnTo>
                  <a:lnTo>
                    <a:pt x="4786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4" name="object 934"/>
            <p:cNvSpPr/>
            <p:nvPr/>
          </p:nvSpPr>
          <p:spPr>
            <a:xfrm>
              <a:off x="332358" y="467706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43" y="43013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5" name="object 935"/>
            <p:cNvSpPr/>
            <p:nvPr/>
          </p:nvSpPr>
          <p:spPr>
            <a:xfrm>
              <a:off x="326453" y="459341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67"/>
                  </a:lnTo>
                  <a:lnTo>
                    <a:pt x="14376" y="83667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108" y="130924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6" name="object 936"/>
            <p:cNvSpPr/>
            <p:nvPr/>
          </p:nvSpPr>
          <p:spPr>
            <a:xfrm>
              <a:off x="332358" y="4596944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543" y="42308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7" name="object 937"/>
            <p:cNvSpPr/>
            <p:nvPr/>
          </p:nvSpPr>
          <p:spPr>
            <a:xfrm>
              <a:off x="326453" y="451328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93"/>
                  </a:moveTo>
                  <a:lnTo>
                    <a:pt x="17919" y="127393"/>
                  </a:lnTo>
                  <a:lnTo>
                    <a:pt x="17919" y="82956"/>
                  </a:lnTo>
                  <a:lnTo>
                    <a:pt x="14376" y="82956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108" y="130937"/>
                  </a:lnTo>
                  <a:lnTo>
                    <a:pt x="52108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8" name="object 938"/>
            <p:cNvSpPr/>
            <p:nvPr/>
          </p:nvSpPr>
          <p:spPr>
            <a:xfrm>
              <a:off x="332358" y="4516829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061"/>
                  </a:lnTo>
                  <a:lnTo>
                    <a:pt x="40543" y="42061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9" name="object 939"/>
            <p:cNvSpPr/>
            <p:nvPr/>
          </p:nvSpPr>
          <p:spPr>
            <a:xfrm>
              <a:off x="326453" y="443293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185"/>
                  </a:lnTo>
                  <a:lnTo>
                    <a:pt x="14376" y="83185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65"/>
                  </a:lnTo>
                  <a:lnTo>
                    <a:pt x="52108" y="131165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0" name="object 940"/>
            <p:cNvSpPr/>
            <p:nvPr/>
          </p:nvSpPr>
          <p:spPr>
            <a:xfrm>
              <a:off x="332358" y="443597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803"/>
                  </a:lnTo>
                  <a:lnTo>
                    <a:pt x="40543" y="42803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1" name="object 941"/>
            <p:cNvSpPr/>
            <p:nvPr/>
          </p:nvSpPr>
          <p:spPr>
            <a:xfrm>
              <a:off x="326453" y="435277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6720"/>
                  </a:moveTo>
                  <a:lnTo>
                    <a:pt x="17919" y="126720"/>
                  </a:lnTo>
                  <a:lnTo>
                    <a:pt x="17919" y="83210"/>
                  </a:lnTo>
                  <a:lnTo>
                    <a:pt x="14376" y="83210"/>
                  </a:lnTo>
                  <a:lnTo>
                    <a:pt x="14376" y="126720"/>
                  </a:lnTo>
                  <a:lnTo>
                    <a:pt x="0" y="126720"/>
                  </a:lnTo>
                  <a:lnTo>
                    <a:pt x="0" y="130975"/>
                  </a:lnTo>
                  <a:lnTo>
                    <a:pt x="52108" y="130975"/>
                  </a:lnTo>
                  <a:lnTo>
                    <a:pt x="52108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2" name="object 942"/>
            <p:cNvSpPr/>
            <p:nvPr/>
          </p:nvSpPr>
          <p:spPr>
            <a:xfrm>
              <a:off x="332358" y="43556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3" name="object 943"/>
            <p:cNvSpPr/>
            <p:nvPr/>
          </p:nvSpPr>
          <p:spPr>
            <a:xfrm>
              <a:off x="326453" y="4271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93"/>
                  </a:moveTo>
                  <a:lnTo>
                    <a:pt x="17919" y="127393"/>
                  </a:lnTo>
                  <a:lnTo>
                    <a:pt x="17919" y="83693"/>
                  </a:lnTo>
                  <a:lnTo>
                    <a:pt x="14376" y="83693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4" name="object 944"/>
            <p:cNvSpPr/>
            <p:nvPr/>
          </p:nvSpPr>
          <p:spPr>
            <a:xfrm>
              <a:off x="332358" y="427555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43" y="42937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5" name="object 945"/>
            <p:cNvSpPr/>
            <p:nvPr/>
          </p:nvSpPr>
          <p:spPr>
            <a:xfrm>
              <a:off x="326453" y="419187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6" name="object 946"/>
            <p:cNvSpPr/>
            <p:nvPr/>
          </p:nvSpPr>
          <p:spPr>
            <a:xfrm>
              <a:off x="332358" y="4195391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7" name="object 947"/>
            <p:cNvSpPr/>
            <p:nvPr/>
          </p:nvSpPr>
          <p:spPr>
            <a:xfrm>
              <a:off x="326453" y="4111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019"/>
                  </a:lnTo>
                  <a:lnTo>
                    <a:pt x="14376" y="83019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8" name="object 948"/>
            <p:cNvSpPr/>
            <p:nvPr/>
          </p:nvSpPr>
          <p:spPr>
            <a:xfrm>
              <a:off x="332358" y="411532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9" name="object 949"/>
            <p:cNvSpPr/>
            <p:nvPr/>
          </p:nvSpPr>
          <p:spPr>
            <a:xfrm>
              <a:off x="326453" y="403165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0" name="object 950"/>
            <p:cNvSpPr/>
            <p:nvPr/>
          </p:nvSpPr>
          <p:spPr>
            <a:xfrm>
              <a:off x="332358" y="403516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43" y="4208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1" name="object 951"/>
            <p:cNvSpPr/>
            <p:nvPr/>
          </p:nvSpPr>
          <p:spPr>
            <a:xfrm>
              <a:off x="326453" y="395149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212"/>
                  </a:lnTo>
                  <a:lnTo>
                    <a:pt x="49987" y="49212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6707"/>
                  </a:moveTo>
                  <a:lnTo>
                    <a:pt x="17919" y="126707"/>
                  </a:lnTo>
                  <a:lnTo>
                    <a:pt x="17919" y="83007"/>
                  </a:lnTo>
                  <a:lnTo>
                    <a:pt x="14376" y="83007"/>
                  </a:lnTo>
                  <a:lnTo>
                    <a:pt x="14376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2" name="object 952"/>
            <p:cNvSpPr/>
            <p:nvPr/>
          </p:nvSpPr>
          <p:spPr>
            <a:xfrm>
              <a:off x="332358" y="395433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43" y="42746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3" name="object 953"/>
            <p:cNvSpPr/>
            <p:nvPr/>
          </p:nvSpPr>
          <p:spPr>
            <a:xfrm>
              <a:off x="326453" y="387046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08" y="131191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4" name="object 954"/>
            <p:cNvSpPr/>
            <p:nvPr/>
          </p:nvSpPr>
          <p:spPr>
            <a:xfrm>
              <a:off x="332358" y="387417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43" y="42841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5" name="object 955"/>
            <p:cNvSpPr/>
            <p:nvPr/>
          </p:nvSpPr>
          <p:spPr>
            <a:xfrm>
              <a:off x="326453" y="379030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108" y="130911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6" name="object 956"/>
            <p:cNvSpPr/>
            <p:nvPr/>
          </p:nvSpPr>
          <p:spPr>
            <a:xfrm>
              <a:off x="332358" y="37938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7" name="object 957"/>
            <p:cNvSpPr/>
            <p:nvPr/>
          </p:nvSpPr>
          <p:spPr>
            <a:xfrm>
              <a:off x="326453" y="37102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8" name="object 958"/>
            <p:cNvSpPr/>
            <p:nvPr/>
          </p:nvSpPr>
          <p:spPr>
            <a:xfrm>
              <a:off x="332358" y="371375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9" name="object 959"/>
            <p:cNvSpPr/>
            <p:nvPr/>
          </p:nvSpPr>
          <p:spPr>
            <a:xfrm>
              <a:off x="326453" y="363007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0" name="object 960"/>
            <p:cNvSpPr/>
            <p:nvPr/>
          </p:nvSpPr>
          <p:spPr>
            <a:xfrm>
              <a:off x="332358" y="363359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43" y="42365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1" name="object 961"/>
            <p:cNvSpPr/>
            <p:nvPr/>
          </p:nvSpPr>
          <p:spPr>
            <a:xfrm>
              <a:off x="326453" y="355000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6619"/>
                  </a:moveTo>
                  <a:lnTo>
                    <a:pt x="17919" y="126619"/>
                  </a:lnTo>
                  <a:lnTo>
                    <a:pt x="17919" y="82931"/>
                  </a:lnTo>
                  <a:lnTo>
                    <a:pt x="14376" y="82931"/>
                  </a:lnTo>
                  <a:lnTo>
                    <a:pt x="14376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108" y="130911"/>
                  </a:lnTo>
                  <a:lnTo>
                    <a:pt x="52108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2" name="object 962"/>
            <p:cNvSpPr/>
            <p:nvPr/>
          </p:nvSpPr>
          <p:spPr>
            <a:xfrm>
              <a:off x="332358" y="355276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3" name="object 963"/>
            <p:cNvSpPr/>
            <p:nvPr/>
          </p:nvSpPr>
          <p:spPr>
            <a:xfrm>
              <a:off x="326453" y="3469182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4" h="132079">
                  <a:moveTo>
                    <a:pt x="49987" y="0"/>
                  </a:moveTo>
                  <a:lnTo>
                    <a:pt x="2120" y="0"/>
                  </a:lnTo>
                  <a:lnTo>
                    <a:pt x="2120" y="50076"/>
                  </a:lnTo>
                  <a:lnTo>
                    <a:pt x="49987" y="50076"/>
                  </a:lnTo>
                  <a:lnTo>
                    <a:pt x="49987" y="0"/>
                  </a:lnTo>
                  <a:close/>
                </a:path>
                <a:path w="52704" h="132079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591"/>
                  </a:lnTo>
                  <a:lnTo>
                    <a:pt x="14376" y="83591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108" y="131572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4" name="object 964"/>
            <p:cNvSpPr/>
            <p:nvPr/>
          </p:nvSpPr>
          <p:spPr>
            <a:xfrm>
              <a:off x="332358" y="34726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43" y="42746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5" name="object 965"/>
            <p:cNvSpPr/>
            <p:nvPr/>
          </p:nvSpPr>
          <p:spPr>
            <a:xfrm>
              <a:off x="326453" y="338882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89"/>
                  </a:lnTo>
                  <a:lnTo>
                    <a:pt x="52108" y="131089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6" name="object 966"/>
            <p:cNvSpPr/>
            <p:nvPr/>
          </p:nvSpPr>
          <p:spPr>
            <a:xfrm>
              <a:off x="332358" y="339253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543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43" y="42841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7" name="object 967"/>
            <p:cNvSpPr/>
            <p:nvPr/>
          </p:nvSpPr>
          <p:spPr>
            <a:xfrm>
              <a:off x="326453" y="330866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8" name="object 968"/>
            <p:cNvSpPr/>
            <p:nvPr/>
          </p:nvSpPr>
          <p:spPr>
            <a:xfrm>
              <a:off x="332358" y="331218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43" y="42365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9" name="object 969"/>
            <p:cNvSpPr/>
            <p:nvPr/>
          </p:nvSpPr>
          <p:spPr>
            <a:xfrm>
              <a:off x="326453" y="32285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019"/>
                  </a:lnTo>
                  <a:lnTo>
                    <a:pt x="14376" y="83019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0" name="object 970"/>
            <p:cNvSpPr/>
            <p:nvPr/>
          </p:nvSpPr>
          <p:spPr>
            <a:xfrm>
              <a:off x="332358" y="3232116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5">
                  <a:moveTo>
                    <a:pt x="40543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43" y="4227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1" name="object 971"/>
            <p:cNvSpPr/>
            <p:nvPr/>
          </p:nvSpPr>
          <p:spPr>
            <a:xfrm>
              <a:off x="326453" y="314844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2" name="object 972"/>
            <p:cNvSpPr/>
            <p:nvPr/>
          </p:nvSpPr>
          <p:spPr>
            <a:xfrm>
              <a:off x="332358" y="31512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43" y="42937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3" name="object 973"/>
            <p:cNvSpPr/>
            <p:nvPr/>
          </p:nvSpPr>
          <p:spPr>
            <a:xfrm>
              <a:off x="326453" y="306828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6707"/>
                  </a:moveTo>
                  <a:lnTo>
                    <a:pt x="17919" y="126707"/>
                  </a:lnTo>
                  <a:lnTo>
                    <a:pt x="17919" y="83007"/>
                  </a:lnTo>
                  <a:lnTo>
                    <a:pt x="14376" y="83007"/>
                  </a:lnTo>
                  <a:lnTo>
                    <a:pt x="14376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4" name="object 974"/>
            <p:cNvSpPr/>
            <p:nvPr/>
          </p:nvSpPr>
          <p:spPr>
            <a:xfrm>
              <a:off x="332358" y="307112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5" name="object 975"/>
            <p:cNvSpPr/>
            <p:nvPr/>
          </p:nvSpPr>
          <p:spPr>
            <a:xfrm>
              <a:off x="326453" y="298744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108" y="131000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6" name="object 976"/>
            <p:cNvSpPr/>
            <p:nvPr/>
          </p:nvSpPr>
          <p:spPr>
            <a:xfrm>
              <a:off x="332358" y="2991059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43" y="42937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7" name="object 977"/>
            <p:cNvSpPr/>
            <p:nvPr/>
          </p:nvSpPr>
          <p:spPr>
            <a:xfrm>
              <a:off x="326453" y="290738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8" name="object 978"/>
            <p:cNvSpPr/>
            <p:nvPr/>
          </p:nvSpPr>
          <p:spPr>
            <a:xfrm>
              <a:off x="332358" y="29108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43" y="42746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9" name="object 979"/>
            <p:cNvSpPr/>
            <p:nvPr/>
          </p:nvSpPr>
          <p:spPr>
            <a:xfrm>
              <a:off x="326453" y="282703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210"/>
                  </a:lnTo>
                  <a:lnTo>
                    <a:pt x="14376" y="8321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108" y="131191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0" name="object 980"/>
            <p:cNvSpPr/>
            <p:nvPr/>
          </p:nvSpPr>
          <p:spPr>
            <a:xfrm>
              <a:off x="332358" y="283073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4">
                  <a:moveTo>
                    <a:pt x="40543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43" y="42080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1" name="object 981"/>
            <p:cNvSpPr/>
            <p:nvPr/>
          </p:nvSpPr>
          <p:spPr>
            <a:xfrm>
              <a:off x="326453" y="274687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210"/>
                  </a:lnTo>
                  <a:lnTo>
                    <a:pt x="14376" y="8321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108" y="130898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2" name="object 982"/>
            <p:cNvSpPr/>
            <p:nvPr/>
          </p:nvSpPr>
          <p:spPr>
            <a:xfrm>
              <a:off x="332358" y="275038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39" h="42544">
                  <a:moveTo>
                    <a:pt x="40543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43" y="42365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3" name="object 983"/>
            <p:cNvSpPr/>
            <p:nvPr/>
          </p:nvSpPr>
          <p:spPr>
            <a:xfrm>
              <a:off x="326453" y="26667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108" y="126619"/>
                  </a:moveTo>
                  <a:lnTo>
                    <a:pt x="17919" y="126619"/>
                  </a:lnTo>
                  <a:lnTo>
                    <a:pt x="17919" y="82931"/>
                  </a:lnTo>
                  <a:lnTo>
                    <a:pt x="14376" y="82931"/>
                  </a:lnTo>
                  <a:lnTo>
                    <a:pt x="14376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108" y="130911"/>
                  </a:lnTo>
                  <a:lnTo>
                    <a:pt x="52108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4" name="object 984"/>
            <p:cNvSpPr/>
            <p:nvPr/>
          </p:nvSpPr>
          <p:spPr>
            <a:xfrm>
              <a:off x="332358" y="266955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5" name="object 985"/>
            <p:cNvSpPr/>
            <p:nvPr/>
          </p:nvSpPr>
          <p:spPr>
            <a:xfrm>
              <a:off x="326453" y="2585973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4" h="132080">
                  <a:moveTo>
                    <a:pt x="49987" y="0"/>
                  </a:moveTo>
                  <a:lnTo>
                    <a:pt x="2120" y="0"/>
                  </a:lnTo>
                  <a:lnTo>
                    <a:pt x="2120" y="50076"/>
                  </a:lnTo>
                  <a:lnTo>
                    <a:pt x="49987" y="50076"/>
                  </a:lnTo>
                  <a:lnTo>
                    <a:pt x="49987" y="0"/>
                  </a:lnTo>
                  <a:close/>
                </a:path>
                <a:path w="52704" h="132080">
                  <a:moveTo>
                    <a:pt x="52108" y="127381"/>
                  </a:moveTo>
                  <a:lnTo>
                    <a:pt x="17919" y="127381"/>
                  </a:lnTo>
                  <a:lnTo>
                    <a:pt x="17919" y="83591"/>
                  </a:lnTo>
                  <a:lnTo>
                    <a:pt x="14376" y="83591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108" y="131572"/>
                  </a:lnTo>
                  <a:lnTo>
                    <a:pt x="52108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6" name="object 986"/>
            <p:cNvSpPr/>
            <p:nvPr/>
          </p:nvSpPr>
          <p:spPr>
            <a:xfrm>
              <a:off x="332358" y="25894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80">
                  <a:moveTo>
                    <a:pt x="40543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43" y="43032"/>
                  </a:lnTo>
                  <a:lnTo>
                    <a:pt x="4054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7" name="object 987"/>
            <p:cNvSpPr/>
            <p:nvPr/>
          </p:nvSpPr>
          <p:spPr>
            <a:xfrm>
              <a:off x="326453" y="2589491"/>
              <a:ext cx="140335" cy="2196465"/>
            </a:xfrm>
            <a:custGeom>
              <a:avLst/>
              <a:gdLst/>
              <a:ahLst/>
              <a:cxnLst/>
              <a:rect l="l" t="t" r="r" b="b"/>
              <a:pathLst>
                <a:path w="140334" h="2196465">
                  <a:moveTo>
                    <a:pt x="52108" y="43700"/>
                  </a:moveTo>
                  <a:lnTo>
                    <a:pt x="17919" y="43700"/>
                  </a:lnTo>
                  <a:lnTo>
                    <a:pt x="17919" y="0"/>
                  </a:lnTo>
                  <a:lnTo>
                    <a:pt x="14376" y="0"/>
                  </a:lnTo>
                  <a:lnTo>
                    <a:pt x="14376" y="43700"/>
                  </a:lnTo>
                  <a:lnTo>
                    <a:pt x="0" y="43700"/>
                  </a:lnTo>
                  <a:lnTo>
                    <a:pt x="0" y="47218"/>
                  </a:lnTo>
                  <a:lnTo>
                    <a:pt x="52108" y="47218"/>
                  </a:lnTo>
                  <a:lnTo>
                    <a:pt x="52108" y="43700"/>
                  </a:lnTo>
                  <a:close/>
                </a:path>
                <a:path w="140334" h="2196465">
                  <a:moveTo>
                    <a:pt x="139814" y="2164156"/>
                  </a:moveTo>
                  <a:lnTo>
                    <a:pt x="91948" y="2164156"/>
                  </a:lnTo>
                  <a:lnTo>
                    <a:pt x="91948" y="2196300"/>
                  </a:lnTo>
                  <a:lnTo>
                    <a:pt x="139814" y="2196300"/>
                  </a:lnTo>
                  <a:lnTo>
                    <a:pt x="139814" y="216415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8" name="object 988"/>
            <p:cNvSpPr/>
            <p:nvPr/>
          </p:nvSpPr>
          <p:spPr>
            <a:xfrm>
              <a:off x="422182" y="4757182"/>
              <a:ext cx="40640" cy="29209"/>
            </a:xfrm>
            <a:custGeom>
              <a:avLst/>
              <a:gdLst/>
              <a:ahLst/>
              <a:cxnLst/>
              <a:rect l="l" t="t" r="r" b="b"/>
              <a:pathLst>
                <a:path w="40640" h="29210">
                  <a:moveTo>
                    <a:pt x="0" y="28599"/>
                  </a:moveTo>
                  <a:lnTo>
                    <a:pt x="40552" y="28599"/>
                  </a:lnTo>
                  <a:lnTo>
                    <a:pt x="40552" y="0"/>
                  </a:lnTo>
                  <a:lnTo>
                    <a:pt x="0" y="0"/>
                  </a:lnTo>
                  <a:lnTo>
                    <a:pt x="0" y="28599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9" name="object 989"/>
            <p:cNvSpPr/>
            <p:nvPr/>
          </p:nvSpPr>
          <p:spPr>
            <a:xfrm>
              <a:off x="418401" y="4673523"/>
              <a:ext cx="48260" cy="112395"/>
            </a:xfrm>
            <a:custGeom>
              <a:avLst/>
              <a:gdLst/>
              <a:ahLst/>
              <a:cxnLst/>
              <a:rect l="l" t="t" r="r" b="b"/>
              <a:pathLst>
                <a:path w="48259" h="112395">
                  <a:moveTo>
                    <a:pt x="15798" y="83667"/>
                  </a:moveTo>
                  <a:lnTo>
                    <a:pt x="12255" y="83667"/>
                  </a:lnTo>
                  <a:lnTo>
                    <a:pt x="12255" y="112268"/>
                  </a:lnTo>
                  <a:lnTo>
                    <a:pt x="15798" y="112268"/>
                  </a:lnTo>
                  <a:lnTo>
                    <a:pt x="15798" y="83667"/>
                  </a:lnTo>
                  <a:close/>
                </a:path>
                <a:path w="48259" h="112395">
                  <a:moveTo>
                    <a:pt x="47866" y="0"/>
                  </a:moveTo>
                  <a:lnTo>
                    <a:pt x="0" y="0"/>
                  </a:lnTo>
                  <a:lnTo>
                    <a:pt x="0" y="49403"/>
                  </a:lnTo>
                  <a:lnTo>
                    <a:pt x="47866" y="49403"/>
                  </a:lnTo>
                  <a:lnTo>
                    <a:pt x="4786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0" name="object 990"/>
            <p:cNvSpPr/>
            <p:nvPr/>
          </p:nvSpPr>
          <p:spPr>
            <a:xfrm>
              <a:off x="422182" y="467706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40552" y="4301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1" name="object 991"/>
            <p:cNvSpPr/>
            <p:nvPr/>
          </p:nvSpPr>
          <p:spPr>
            <a:xfrm>
              <a:off x="416280" y="459341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667"/>
                  </a:lnTo>
                  <a:lnTo>
                    <a:pt x="14376" y="83667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24"/>
                  </a:lnTo>
                  <a:lnTo>
                    <a:pt x="52095" y="130924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2" name="object 992"/>
            <p:cNvSpPr/>
            <p:nvPr/>
          </p:nvSpPr>
          <p:spPr>
            <a:xfrm>
              <a:off x="422182" y="4596944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40552" y="42308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3" name="object 993"/>
            <p:cNvSpPr/>
            <p:nvPr/>
          </p:nvSpPr>
          <p:spPr>
            <a:xfrm>
              <a:off x="416280" y="451328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93"/>
                  </a:moveTo>
                  <a:lnTo>
                    <a:pt x="17919" y="127393"/>
                  </a:lnTo>
                  <a:lnTo>
                    <a:pt x="17919" y="82956"/>
                  </a:lnTo>
                  <a:lnTo>
                    <a:pt x="14376" y="82956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0937"/>
                  </a:lnTo>
                  <a:lnTo>
                    <a:pt x="52095" y="130937"/>
                  </a:lnTo>
                  <a:lnTo>
                    <a:pt x="52095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4" name="object 994"/>
            <p:cNvSpPr/>
            <p:nvPr/>
          </p:nvSpPr>
          <p:spPr>
            <a:xfrm>
              <a:off x="422182" y="4516829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061"/>
                  </a:lnTo>
                  <a:lnTo>
                    <a:pt x="40552" y="4206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5" name="object 995"/>
            <p:cNvSpPr/>
            <p:nvPr/>
          </p:nvSpPr>
          <p:spPr>
            <a:xfrm>
              <a:off x="416280" y="443293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90"/>
                  </a:lnTo>
                  <a:lnTo>
                    <a:pt x="49987" y="49390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185"/>
                  </a:lnTo>
                  <a:lnTo>
                    <a:pt x="14376" y="83185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65"/>
                  </a:lnTo>
                  <a:lnTo>
                    <a:pt x="52095" y="131165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6" name="object 996"/>
            <p:cNvSpPr/>
            <p:nvPr/>
          </p:nvSpPr>
          <p:spPr>
            <a:xfrm>
              <a:off x="422182" y="443597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803"/>
                  </a:lnTo>
                  <a:lnTo>
                    <a:pt x="40552" y="42803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7" name="object 997"/>
            <p:cNvSpPr/>
            <p:nvPr/>
          </p:nvSpPr>
          <p:spPr>
            <a:xfrm>
              <a:off x="416280" y="435277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6720"/>
                  </a:moveTo>
                  <a:lnTo>
                    <a:pt x="17919" y="126720"/>
                  </a:lnTo>
                  <a:lnTo>
                    <a:pt x="17919" y="83210"/>
                  </a:lnTo>
                  <a:lnTo>
                    <a:pt x="14376" y="83210"/>
                  </a:lnTo>
                  <a:lnTo>
                    <a:pt x="14376" y="126720"/>
                  </a:lnTo>
                  <a:lnTo>
                    <a:pt x="0" y="126720"/>
                  </a:lnTo>
                  <a:lnTo>
                    <a:pt x="0" y="130975"/>
                  </a:lnTo>
                  <a:lnTo>
                    <a:pt x="52095" y="130975"/>
                  </a:lnTo>
                  <a:lnTo>
                    <a:pt x="52095" y="12672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8" name="object 998"/>
            <p:cNvSpPr/>
            <p:nvPr/>
          </p:nvSpPr>
          <p:spPr>
            <a:xfrm>
              <a:off x="422182" y="43556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9" name="object 999"/>
            <p:cNvSpPr/>
            <p:nvPr/>
          </p:nvSpPr>
          <p:spPr>
            <a:xfrm>
              <a:off x="416280" y="427193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93"/>
                  </a:moveTo>
                  <a:lnTo>
                    <a:pt x="17919" y="127393"/>
                  </a:lnTo>
                  <a:lnTo>
                    <a:pt x="17919" y="83693"/>
                  </a:lnTo>
                  <a:lnTo>
                    <a:pt x="14376" y="83693"/>
                  </a:lnTo>
                  <a:lnTo>
                    <a:pt x="14376" y="127393"/>
                  </a:lnTo>
                  <a:lnTo>
                    <a:pt x="0" y="127393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0" name="object 1000"/>
            <p:cNvSpPr/>
            <p:nvPr/>
          </p:nvSpPr>
          <p:spPr>
            <a:xfrm>
              <a:off x="422182" y="427555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1" name="object 1001"/>
            <p:cNvSpPr/>
            <p:nvPr/>
          </p:nvSpPr>
          <p:spPr>
            <a:xfrm>
              <a:off x="416280" y="419187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2" name="object 1002"/>
            <p:cNvSpPr/>
            <p:nvPr/>
          </p:nvSpPr>
          <p:spPr>
            <a:xfrm>
              <a:off x="422182" y="4195391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3" name="object 1003"/>
            <p:cNvSpPr/>
            <p:nvPr/>
          </p:nvSpPr>
          <p:spPr>
            <a:xfrm>
              <a:off x="416280" y="4111713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019"/>
                  </a:lnTo>
                  <a:lnTo>
                    <a:pt x="14376" y="83019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4" name="object 1004"/>
            <p:cNvSpPr/>
            <p:nvPr/>
          </p:nvSpPr>
          <p:spPr>
            <a:xfrm>
              <a:off x="422182" y="411532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5" name="object 1005"/>
            <p:cNvSpPr/>
            <p:nvPr/>
          </p:nvSpPr>
          <p:spPr>
            <a:xfrm>
              <a:off x="416280" y="403165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6" name="object 1006"/>
            <p:cNvSpPr/>
            <p:nvPr/>
          </p:nvSpPr>
          <p:spPr>
            <a:xfrm>
              <a:off x="422182" y="403516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7" name="object 1007"/>
            <p:cNvSpPr/>
            <p:nvPr/>
          </p:nvSpPr>
          <p:spPr>
            <a:xfrm>
              <a:off x="416280" y="395149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212"/>
                  </a:lnTo>
                  <a:lnTo>
                    <a:pt x="49987" y="49212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6707"/>
                  </a:moveTo>
                  <a:lnTo>
                    <a:pt x="17919" y="126707"/>
                  </a:lnTo>
                  <a:lnTo>
                    <a:pt x="17919" y="83007"/>
                  </a:lnTo>
                  <a:lnTo>
                    <a:pt x="14376" y="83007"/>
                  </a:lnTo>
                  <a:lnTo>
                    <a:pt x="14376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8" name="object 1008"/>
            <p:cNvSpPr/>
            <p:nvPr/>
          </p:nvSpPr>
          <p:spPr>
            <a:xfrm>
              <a:off x="422182" y="395433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9" name="object 1009"/>
            <p:cNvSpPr/>
            <p:nvPr/>
          </p:nvSpPr>
          <p:spPr>
            <a:xfrm>
              <a:off x="416280" y="387046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095" y="131191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0" name="object 1010"/>
            <p:cNvSpPr/>
            <p:nvPr/>
          </p:nvSpPr>
          <p:spPr>
            <a:xfrm>
              <a:off x="422182" y="387417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52" y="4284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1" name="object 1011"/>
            <p:cNvSpPr/>
            <p:nvPr/>
          </p:nvSpPr>
          <p:spPr>
            <a:xfrm>
              <a:off x="416280" y="379030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911"/>
                  </a:lnTo>
                  <a:lnTo>
                    <a:pt x="52095" y="130911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2" name="object 1012"/>
            <p:cNvSpPr/>
            <p:nvPr/>
          </p:nvSpPr>
          <p:spPr>
            <a:xfrm>
              <a:off x="422182" y="3793820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3" name="object 1013"/>
            <p:cNvSpPr/>
            <p:nvPr/>
          </p:nvSpPr>
          <p:spPr>
            <a:xfrm>
              <a:off x="416280" y="371024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4" name="object 1014"/>
            <p:cNvSpPr/>
            <p:nvPr/>
          </p:nvSpPr>
          <p:spPr>
            <a:xfrm>
              <a:off x="422182" y="371375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5" name="object 1015"/>
            <p:cNvSpPr/>
            <p:nvPr/>
          </p:nvSpPr>
          <p:spPr>
            <a:xfrm>
              <a:off x="416280" y="3630078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6" name="object 1016"/>
            <p:cNvSpPr/>
            <p:nvPr/>
          </p:nvSpPr>
          <p:spPr>
            <a:xfrm>
              <a:off x="422182" y="363359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7" name="object 1017"/>
            <p:cNvSpPr/>
            <p:nvPr/>
          </p:nvSpPr>
          <p:spPr>
            <a:xfrm>
              <a:off x="416280" y="355000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6619"/>
                  </a:moveTo>
                  <a:lnTo>
                    <a:pt x="17919" y="126619"/>
                  </a:lnTo>
                  <a:lnTo>
                    <a:pt x="17919" y="82931"/>
                  </a:lnTo>
                  <a:lnTo>
                    <a:pt x="14376" y="82931"/>
                  </a:lnTo>
                  <a:lnTo>
                    <a:pt x="14376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095" y="130911"/>
                  </a:lnTo>
                  <a:lnTo>
                    <a:pt x="52095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8" name="object 1018"/>
            <p:cNvSpPr/>
            <p:nvPr/>
          </p:nvSpPr>
          <p:spPr>
            <a:xfrm>
              <a:off x="422182" y="3552763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9" name="object 1019"/>
            <p:cNvSpPr/>
            <p:nvPr/>
          </p:nvSpPr>
          <p:spPr>
            <a:xfrm>
              <a:off x="416280" y="3469182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4" h="132079">
                  <a:moveTo>
                    <a:pt x="49987" y="0"/>
                  </a:moveTo>
                  <a:lnTo>
                    <a:pt x="2120" y="0"/>
                  </a:lnTo>
                  <a:lnTo>
                    <a:pt x="2120" y="50076"/>
                  </a:lnTo>
                  <a:lnTo>
                    <a:pt x="49987" y="50076"/>
                  </a:lnTo>
                  <a:lnTo>
                    <a:pt x="49987" y="0"/>
                  </a:lnTo>
                  <a:close/>
                </a:path>
                <a:path w="52704" h="132079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591"/>
                  </a:lnTo>
                  <a:lnTo>
                    <a:pt x="14376" y="83591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095" y="131572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0" name="object 1020"/>
            <p:cNvSpPr/>
            <p:nvPr/>
          </p:nvSpPr>
          <p:spPr>
            <a:xfrm>
              <a:off x="422182" y="34726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1" name="object 1021"/>
            <p:cNvSpPr/>
            <p:nvPr/>
          </p:nvSpPr>
          <p:spPr>
            <a:xfrm>
              <a:off x="416280" y="3388829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89"/>
                  </a:lnTo>
                  <a:lnTo>
                    <a:pt x="52095" y="131089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2" name="object 1022"/>
            <p:cNvSpPr/>
            <p:nvPr/>
          </p:nvSpPr>
          <p:spPr>
            <a:xfrm>
              <a:off x="422182" y="339253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79">
                  <a:moveTo>
                    <a:pt x="40552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40552" y="42841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3" name="object 1023"/>
            <p:cNvSpPr/>
            <p:nvPr/>
          </p:nvSpPr>
          <p:spPr>
            <a:xfrm>
              <a:off x="416280" y="3308667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870"/>
                  </a:lnTo>
                  <a:lnTo>
                    <a:pt x="14376" y="8387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4" name="object 1024"/>
            <p:cNvSpPr/>
            <p:nvPr/>
          </p:nvSpPr>
          <p:spPr>
            <a:xfrm>
              <a:off x="422182" y="3312182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5" name="object 1025"/>
            <p:cNvSpPr/>
            <p:nvPr/>
          </p:nvSpPr>
          <p:spPr>
            <a:xfrm>
              <a:off x="416280" y="322850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019"/>
                  </a:lnTo>
                  <a:lnTo>
                    <a:pt x="14376" y="83019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6" name="object 1026"/>
            <p:cNvSpPr/>
            <p:nvPr/>
          </p:nvSpPr>
          <p:spPr>
            <a:xfrm>
              <a:off x="422182" y="3232116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5">
                  <a:moveTo>
                    <a:pt x="40552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40552" y="4227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7" name="object 1027"/>
            <p:cNvSpPr/>
            <p:nvPr/>
          </p:nvSpPr>
          <p:spPr>
            <a:xfrm>
              <a:off x="416280" y="3148444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5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5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2918"/>
                  </a:lnTo>
                  <a:lnTo>
                    <a:pt x="14376" y="82918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8" name="object 1028"/>
            <p:cNvSpPr/>
            <p:nvPr/>
          </p:nvSpPr>
          <p:spPr>
            <a:xfrm>
              <a:off x="422182" y="31512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9" name="object 1029"/>
            <p:cNvSpPr/>
            <p:nvPr/>
          </p:nvSpPr>
          <p:spPr>
            <a:xfrm>
              <a:off x="416280" y="3068281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095" y="126707"/>
                  </a:moveTo>
                  <a:lnTo>
                    <a:pt x="17919" y="126707"/>
                  </a:lnTo>
                  <a:lnTo>
                    <a:pt x="17919" y="83007"/>
                  </a:lnTo>
                  <a:lnTo>
                    <a:pt x="14376" y="83007"/>
                  </a:lnTo>
                  <a:lnTo>
                    <a:pt x="14376" y="126707"/>
                  </a:lnTo>
                  <a:lnTo>
                    <a:pt x="0" y="126707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670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0" name="object 1030"/>
            <p:cNvSpPr/>
            <p:nvPr/>
          </p:nvSpPr>
          <p:spPr>
            <a:xfrm>
              <a:off x="422182" y="3071125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1" name="object 1031"/>
            <p:cNvSpPr/>
            <p:nvPr/>
          </p:nvSpPr>
          <p:spPr>
            <a:xfrm>
              <a:off x="416280" y="298744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15"/>
                  </a:lnTo>
                  <a:lnTo>
                    <a:pt x="49987" y="49415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000"/>
                  </a:lnTo>
                  <a:lnTo>
                    <a:pt x="52095" y="131000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2" name="object 1032"/>
            <p:cNvSpPr/>
            <p:nvPr/>
          </p:nvSpPr>
          <p:spPr>
            <a:xfrm>
              <a:off x="422182" y="2991059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40552" y="42937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3" name="object 1033"/>
            <p:cNvSpPr/>
            <p:nvPr/>
          </p:nvSpPr>
          <p:spPr>
            <a:xfrm>
              <a:off x="416280" y="2907385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680"/>
                  </a:lnTo>
                  <a:lnTo>
                    <a:pt x="14376" y="8368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4" name="object 1034"/>
            <p:cNvSpPr/>
            <p:nvPr/>
          </p:nvSpPr>
          <p:spPr>
            <a:xfrm>
              <a:off x="422182" y="291089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40552" y="42746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5" name="object 1035"/>
            <p:cNvSpPr/>
            <p:nvPr/>
          </p:nvSpPr>
          <p:spPr>
            <a:xfrm>
              <a:off x="416280" y="2827032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210"/>
                  </a:lnTo>
                  <a:lnTo>
                    <a:pt x="14376" y="8321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191"/>
                  </a:lnTo>
                  <a:lnTo>
                    <a:pt x="52095" y="131191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6" name="object 1036"/>
            <p:cNvSpPr/>
            <p:nvPr/>
          </p:nvSpPr>
          <p:spPr>
            <a:xfrm>
              <a:off x="422182" y="2830735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40552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40552" y="42080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7" name="object 1037"/>
            <p:cNvSpPr/>
            <p:nvPr/>
          </p:nvSpPr>
          <p:spPr>
            <a:xfrm>
              <a:off x="416280" y="2746870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403"/>
                  </a:lnTo>
                  <a:lnTo>
                    <a:pt x="49987" y="49403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210"/>
                  </a:lnTo>
                  <a:lnTo>
                    <a:pt x="14376" y="83210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0898"/>
                  </a:lnTo>
                  <a:lnTo>
                    <a:pt x="52095" y="130898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8" name="object 1038"/>
            <p:cNvSpPr/>
            <p:nvPr/>
          </p:nvSpPr>
          <p:spPr>
            <a:xfrm>
              <a:off x="422182" y="2750383"/>
              <a:ext cx="40640" cy="42545"/>
            </a:xfrm>
            <a:custGeom>
              <a:avLst/>
              <a:gdLst/>
              <a:ahLst/>
              <a:cxnLst/>
              <a:rect l="l" t="t" r="r" b="b"/>
              <a:pathLst>
                <a:path w="40640" h="42544">
                  <a:moveTo>
                    <a:pt x="40552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40552" y="42365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9" name="object 1039"/>
            <p:cNvSpPr/>
            <p:nvPr/>
          </p:nvSpPr>
          <p:spPr>
            <a:xfrm>
              <a:off x="416280" y="2666796"/>
              <a:ext cx="52705" cy="131445"/>
            </a:xfrm>
            <a:custGeom>
              <a:avLst/>
              <a:gdLst/>
              <a:ahLst/>
              <a:cxnLst/>
              <a:rect l="l" t="t" r="r" b="b"/>
              <a:pathLst>
                <a:path w="52704" h="131444">
                  <a:moveTo>
                    <a:pt x="49987" y="0"/>
                  </a:moveTo>
                  <a:lnTo>
                    <a:pt x="2120" y="0"/>
                  </a:lnTo>
                  <a:lnTo>
                    <a:pt x="2120" y="49314"/>
                  </a:lnTo>
                  <a:lnTo>
                    <a:pt x="49987" y="49314"/>
                  </a:lnTo>
                  <a:lnTo>
                    <a:pt x="49987" y="0"/>
                  </a:lnTo>
                  <a:close/>
                </a:path>
                <a:path w="52704" h="131444">
                  <a:moveTo>
                    <a:pt x="52095" y="126619"/>
                  </a:moveTo>
                  <a:lnTo>
                    <a:pt x="17919" y="126619"/>
                  </a:lnTo>
                  <a:lnTo>
                    <a:pt x="17919" y="82931"/>
                  </a:lnTo>
                  <a:lnTo>
                    <a:pt x="14376" y="82931"/>
                  </a:lnTo>
                  <a:lnTo>
                    <a:pt x="14376" y="126619"/>
                  </a:lnTo>
                  <a:lnTo>
                    <a:pt x="0" y="126619"/>
                  </a:lnTo>
                  <a:lnTo>
                    <a:pt x="0" y="130911"/>
                  </a:lnTo>
                  <a:lnTo>
                    <a:pt x="52095" y="130911"/>
                  </a:lnTo>
                  <a:lnTo>
                    <a:pt x="52095" y="12661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0" name="object 1040"/>
            <p:cNvSpPr/>
            <p:nvPr/>
          </p:nvSpPr>
          <p:spPr>
            <a:xfrm>
              <a:off x="422182" y="2669554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1" name="object 1041"/>
            <p:cNvSpPr/>
            <p:nvPr/>
          </p:nvSpPr>
          <p:spPr>
            <a:xfrm>
              <a:off x="416280" y="2585973"/>
              <a:ext cx="52705" cy="132080"/>
            </a:xfrm>
            <a:custGeom>
              <a:avLst/>
              <a:gdLst/>
              <a:ahLst/>
              <a:cxnLst/>
              <a:rect l="l" t="t" r="r" b="b"/>
              <a:pathLst>
                <a:path w="52704" h="132080">
                  <a:moveTo>
                    <a:pt x="49987" y="0"/>
                  </a:moveTo>
                  <a:lnTo>
                    <a:pt x="2120" y="0"/>
                  </a:lnTo>
                  <a:lnTo>
                    <a:pt x="2120" y="50076"/>
                  </a:lnTo>
                  <a:lnTo>
                    <a:pt x="49987" y="50076"/>
                  </a:lnTo>
                  <a:lnTo>
                    <a:pt x="49987" y="0"/>
                  </a:lnTo>
                  <a:close/>
                </a:path>
                <a:path w="52704" h="132080">
                  <a:moveTo>
                    <a:pt x="52095" y="127381"/>
                  </a:moveTo>
                  <a:lnTo>
                    <a:pt x="17919" y="127381"/>
                  </a:lnTo>
                  <a:lnTo>
                    <a:pt x="17919" y="83591"/>
                  </a:lnTo>
                  <a:lnTo>
                    <a:pt x="14376" y="83591"/>
                  </a:lnTo>
                  <a:lnTo>
                    <a:pt x="14376" y="127381"/>
                  </a:lnTo>
                  <a:lnTo>
                    <a:pt x="0" y="127381"/>
                  </a:lnTo>
                  <a:lnTo>
                    <a:pt x="0" y="131572"/>
                  </a:lnTo>
                  <a:lnTo>
                    <a:pt x="52095" y="131572"/>
                  </a:lnTo>
                  <a:lnTo>
                    <a:pt x="52095" y="12738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2" name="object 1042"/>
            <p:cNvSpPr/>
            <p:nvPr/>
          </p:nvSpPr>
          <p:spPr>
            <a:xfrm>
              <a:off x="422182" y="2589487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40" h="43180">
                  <a:moveTo>
                    <a:pt x="40552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40552" y="43032"/>
                  </a:lnTo>
                  <a:lnTo>
                    <a:pt x="405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3" name="object 1043"/>
            <p:cNvSpPr/>
            <p:nvPr/>
          </p:nvSpPr>
          <p:spPr>
            <a:xfrm>
              <a:off x="416280" y="2589491"/>
              <a:ext cx="198755" cy="2213610"/>
            </a:xfrm>
            <a:custGeom>
              <a:avLst/>
              <a:gdLst/>
              <a:ahLst/>
              <a:cxnLst/>
              <a:rect l="l" t="t" r="r" b="b"/>
              <a:pathLst>
                <a:path w="198754" h="2213610">
                  <a:moveTo>
                    <a:pt x="52095" y="43700"/>
                  </a:moveTo>
                  <a:lnTo>
                    <a:pt x="17919" y="43700"/>
                  </a:lnTo>
                  <a:lnTo>
                    <a:pt x="17919" y="0"/>
                  </a:lnTo>
                  <a:lnTo>
                    <a:pt x="14376" y="0"/>
                  </a:lnTo>
                  <a:lnTo>
                    <a:pt x="14376" y="43700"/>
                  </a:lnTo>
                  <a:lnTo>
                    <a:pt x="0" y="43700"/>
                  </a:lnTo>
                  <a:lnTo>
                    <a:pt x="0" y="47218"/>
                  </a:lnTo>
                  <a:lnTo>
                    <a:pt x="52095" y="47218"/>
                  </a:lnTo>
                  <a:lnTo>
                    <a:pt x="52095" y="43700"/>
                  </a:lnTo>
                  <a:close/>
                </a:path>
                <a:path w="198754" h="2213610">
                  <a:moveTo>
                    <a:pt x="198272" y="2164156"/>
                  </a:moveTo>
                  <a:lnTo>
                    <a:pt x="80632" y="2164156"/>
                  </a:lnTo>
                  <a:lnTo>
                    <a:pt x="80632" y="2213546"/>
                  </a:lnTo>
                  <a:lnTo>
                    <a:pt x="198272" y="2213546"/>
                  </a:lnTo>
                  <a:lnTo>
                    <a:pt x="198272" y="216415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4" name="object 1044"/>
            <p:cNvSpPr/>
            <p:nvPr/>
          </p:nvSpPr>
          <p:spPr>
            <a:xfrm>
              <a:off x="500457" y="4757182"/>
              <a:ext cx="111125" cy="29209"/>
            </a:xfrm>
            <a:custGeom>
              <a:avLst/>
              <a:gdLst/>
              <a:ahLst/>
              <a:cxnLst/>
              <a:rect l="l" t="t" r="r" b="b"/>
              <a:pathLst>
                <a:path w="111125" h="29210">
                  <a:moveTo>
                    <a:pt x="0" y="28599"/>
                  </a:moveTo>
                  <a:lnTo>
                    <a:pt x="110565" y="28599"/>
                  </a:lnTo>
                  <a:lnTo>
                    <a:pt x="110565" y="0"/>
                  </a:lnTo>
                  <a:lnTo>
                    <a:pt x="0" y="0"/>
                  </a:lnTo>
                  <a:lnTo>
                    <a:pt x="0" y="28599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5" name="object 1045"/>
            <p:cNvSpPr/>
            <p:nvPr/>
          </p:nvSpPr>
          <p:spPr>
            <a:xfrm>
              <a:off x="496912" y="4673523"/>
              <a:ext cx="118110" cy="127635"/>
            </a:xfrm>
            <a:custGeom>
              <a:avLst/>
              <a:gdLst/>
              <a:ahLst/>
              <a:cxnLst/>
              <a:rect l="l" t="t" r="r" b="b"/>
              <a:pathLst>
                <a:path w="118109" h="127635">
                  <a:moveTo>
                    <a:pt x="60591" y="83667"/>
                  </a:moveTo>
                  <a:lnTo>
                    <a:pt x="57759" y="83667"/>
                  </a:lnTo>
                  <a:lnTo>
                    <a:pt x="57759" y="94538"/>
                  </a:lnTo>
                  <a:lnTo>
                    <a:pt x="29222" y="94538"/>
                  </a:lnTo>
                  <a:lnTo>
                    <a:pt x="29222" y="83667"/>
                  </a:lnTo>
                  <a:lnTo>
                    <a:pt x="26403" y="83667"/>
                  </a:lnTo>
                  <a:lnTo>
                    <a:pt x="26403" y="127393"/>
                  </a:lnTo>
                  <a:lnTo>
                    <a:pt x="29222" y="127393"/>
                  </a:lnTo>
                  <a:lnTo>
                    <a:pt x="29222" y="98082"/>
                  </a:lnTo>
                  <a:lnTo>
                    <a:pt x="57759" y="98082"/>
                  </a:lnTo>
                  <a:lnTo>
                    <a:pt x="57759" y="127393"/>
                  </a:lnTo>
                  <a:lnTo>
                    <a:pt x="60591" y="127393"/>
                  </a:lnTo>
                  <a:lnTo>
                    <a:pt x="60591" y="83667"/>
                  </a:lnTo>
                  <a:close/>
                </a:path>
                <a:path w="118109" h="127635">
                  <a:moveTo>
                    <a:pt x="91948" y="83667"/>
                  </a:moveTo>
                  <a:lnTo>
                    <a:pt x="89115" y="83667"/>
                  </a:lnTo>
                  <a:lnTo>
                    <a:pt x="89115" y="127393"/>
                  </a:lnTo>
                  <a:lnTo>
                    <a:pt x="91948" y="127393"/>
                  </a:lnTo>
                  <a:lnTo>
                    <a:pt x="91948" y="83667"/>
                  </a:lnTo>
                  <a:close/>
                </a:path>
                <a:path w="118109" h="127635">
                  <a:moveTo>
                    <a:pt x="117640" y="0"/>
                  </a:moveTo>
                  <a:lnTo>
                    <a:pt x="0" y="0"/>
                  </a:lnTo>
                  <a:lnTo>
                    <a:pt x="0" y="49403"/>
                  </a:lnTo>
                  <a:lnTo>
                    <a:pt x="117640" y="49403"/>
                  </a:lnTo>
                  <a:lnTo>
                    <a:pt x="11764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6" name="object 1046"/>
            <p:cNvSpPr/>
            <p:nvPr/>
          </p:nvSpPr>
          <p:spPr>
            <a:xfrm>
              <a:off x="500457" y="4677067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3013"/>
                  </a:lnTo>
                  <a:lnTo>
                    <a:pt x="110565" y="43013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7" name="object 1047"/>
            <p:cNvSpPr/>
            <p:nvPr/>
          </p:nvSpPr>
          <p:spPr>
            <a:xfrm>
              <a:off x="496912" y="4677079"/>
              <a:ext cx="118110" cy="83820"/>
            </a:xfrm>
            <a:custGeom>
              <a:avLst/>
              <a:gdLst/>
              <a:ahLst/>
              <a:cxnLst/>
              <a:rect l="l" t="t" r="r" b="b"/>
              <a:pathLst>
                <a:path w="118109" h="83820">
                  <a:moveTo>
                    <a:pt x="117640" y="77266"/>
                  </a:moveTo>
                  <a:lnTo>
                    <a:pt x="0" y="77266"/>
                  </a:lnTo>
                  <a:lnTo>
                    <a:pt x="0" y="83654"/>
                  </a:lnTo>
                  <a:lnTo>
                    <a:pt x="117640" y="83654"/>
                  </a:lnTo>
                  <a:lnTo>
                    <a:pt x="117640" y="77266"/>
                  </a:lnTo>
                  <a:close/>
                </a:path>
                <a:path w="118109" h="83820">
                  <a:moveTo>
                    <a:pt x="117640" y="43713"/>
                  </a:moveTo>
                  <a:lnTo>
                    <a:pt x="91948" y="43713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13"/>
                  </a:lnTo>
                  <a:lnTo>
                    <a:pt x="60591" y="43713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629"/>
                  </a:lnTo>
                  <a:lnTo>
                    <a:pt x="57759" y="14414"/>
                  </a:lnTo>
                  <a:lnTo>
                    <a:pt x="57759" y="43713"/>
                  </a:lnTo>
                  <a:lnTo>
                    <a:pt x="29222" y="43713"/>
                  </a:lnTo>
                  <a:lnTo>
                    <a:pt x="29222" y="14414"/>
                  </a:lnTo>
                  <a:lnTo>
                    <a:pt x="57759" y="14414"/>
                  </a:lnTo>
                  <a:lnTo>
                    <a:pt x="57759" y="10629"/>
                  </a:lnTo>
                  <a:lnTo>
                    <a:pt x="29222" y="10629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13"/>
                  </a:lnTo>
                  <a:lnTo>
                    <a:pt x="0" y="43713"/>
                  </a:lnTo>
                  <a:lnTo>
                    <a:pt x="0" y="75145"/>
                  </a:lnTo>
                  <a:lnTo>
                    <a:pt x="117640" y="75145"/>
                  </a:lnTo>
                  <a:lnTo>
                    <a:pt x="117640" y="4371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" name="object 1048"/>
            <p:cNvSpPr/>
            <p:nvPr/>
          </p:nvSpPr>
          <p:spPr>
            <a:xfrm>
              <a:off x="501160" y="4725041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23" y="19383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9" name="object 1049"/>
            <p:cNvSpPr/>
            <p:nvPr/>
          </p:nvSpPr>
          <p:spPr>
            <a:xfrm>
              <a:off x="502575" y="472716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793" y="1512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0" name="object 1050"/>
            <p:cNvSpPr/>
            <p:nvPr/>
          </p:nvSpPr>
          <p:spPr>
            <a:xfrm>
              <a:off x="519081" y="47250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089" y="19383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1" name="object 1051"/>
            <p:cNvSpPr/>
            <p:nvPr/>
          </p:nvSpPr>
          <p:spPr>
            <a:xfrm>
              <a:off x="521199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53" y="1512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2" name="object 1052"/>
            <p:cNvSpPr/>
            <p:nvPr/>
          </p:nvSpPr>
          <p:spPr>
            <a:xfrm>
              <a:off x="537467" y="47250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3" name="object 1053"/>
            <p:cNvSpPr/>
            <p:nvPr/>
          </p:nvSpPr>
          <p:spPr>
            <a:xfrm>
              <a:off x="539585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090" y="1512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4" name="object 1054"/>
            <p:cNvSpPr/>
            <p:nvPr/>
          </p:nvSpPr>
          <p:spPr>
            <a:xfrm>
              <a:off x="556091" y="4725041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23" y="19383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5" name="object 1055"/>
            <p:cNvSpPr/>
            <p:nvPr/>
          </p:nvSpPr>
          <p:spPr>
            <a:xfrm>
              <a:off x="558219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43" y="1512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6" name="object 1056"/>
            <p:cNvSpPr/>
            <p:nvPr/>
          </p:nvSpPr>
          <p:spPr>
            <a:xfrm>
              <a:off x="574715" y="4725041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395" y="19383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7" name="object 1057"/>
            <p:cNvSpPr/>
            <p:nvPr/>
          </p:nvSpPr>
          <p:spPr>
            <a:xfrm>
              <a:off x="576130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53" y="1512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8" name="object 1058"/>
            <p:cNvSpPr/>
            <p:nvPr/>
          </p:nvSpPr>
          <p:spPr>
            <a:xfrm>
              <a:off x="592399" y="47250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9" name="object 1059"/>
            <p:cNvSpPr/>
            <p:nvPr/>
          </p:nvSpPr>
          <p:spPr>
            <a:xfrm>
              <a:off x="594517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090" y="1512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0" name="object 1060"/>
            <p:cNvSpPr/>
            <p:nvPr/>
          </p:nvSpPr>
          <p:spPr>
            <a:xfrm>
              <a:off x="496915" y="4593402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391"/>
                  </a:lnTo>
                  <a:lnTo>
                    <a:pt x="117650" y="49391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1" name="object 1061"/>
            <p:cNvSpPr/>
            <p:nvPr/>
          </p:nvSpPr>
          <p:spPr>
            <a:xfrm>
              <a:off x="500457" y="4596944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308"/>
                  </a:lnTo>
                  <a:lnTo>
                    <a:pt x="110565" y="42308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2" name="object 1062"/>
            <p:cNvSpPr/>
            <p:nvPr/>
          </p:nvSpPr>
          <p:spPr>
            <a:xfrm>
              <a:off x="496912" y="4596244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90"/>
                  </a:moveTo>
                  <a:lnTo>
                    <a:pt x="0" y="77990"/>
                  </a:lnTo>
                  <a:lnTo>
                    <a:pt x="0" y="84366"/>
                  </a:lnTo>
                  <a:lnTo>
                    <a:pt x="117640" y="84366"/>
                  </a:lnTo>
                  <a:lnTo>
                    <a:pt x="117640" y="77990"/>
                  </a:lnTo>
                  <a:close/>
                </a:path>
                <a:path w="118109" h="84454">
                  <a:moveTo>
                    <a:pt x="117640" y="44437"/>
                  </a:moveTo>
                  <a:lnTo>
                    <a:pt x="91948" y="44437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437"/>
                  </a:lnTo>
                  <a:lnTo>
                    <a:pt x="60591" y="44437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41"/>
                  </a:lnTo>
                  <a:lnTo>
                    <a:pt x="57759" y="14173"/>
                  </a:lnTo>
                  <a:lnTo>
                    <a:pt x="57759" y="44437"/>
                  </a:lnTo>
                  <a:lnTo>
                    <a:pt x="29222" y="44437"/>
                  </a:lnTo>
                  <a:lnTo>
                    <a:pt x="29222" y="14173"/>
                  </a:lnTo>
                  <a:lnTo>
                    <a:pt x="57759" y="14173"/>
                  </a:lnTo>
                  <a:lnTo>
                    <a:pt x="57759" y="11341"/>
                  </a:lnTo>
                  <a:lnTo>
                    <a:pt x="29222" y="11341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437"/>
                  </a:lnTo>
                  <a:lnTo>
                    <a:pt x="0" y="44437"/>
                  </a:lnTo>
                  <a:lnTo>
                    <a:pt x="0" y="75158"/>
                  </a:lnTo>
                  <a:lnTo>
                    <a:pt x="117640" y="75158"/>
                  </a:lnTo>
                  <a:lnTo>
                    <a:pt x="117640" y="44437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3" name="object 1063"/>
            <p:cNvSpPr/>
            <p:nvPr/>
          </p:nvSpPr>
          <p:spPr>
            <a:xfrm>
              <a:off x="501160" y="464491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23" y="19383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4" name="object 1064"/>
            <p:cNvSpPr/>
            <p:nvPr/>
          </p:nvSpPr>
          <p:spPr>
            <a:xfrm>
              <a:off x="502575" y="4647049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793" y="14889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5" name="object 1065"/>
            <p:cNvSpPr/>
            <p:nvPr/>
          </p:nvSpPr>
          <p:spPr>
            <a:xfrm>
              <a:off x="519081" y="46449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089" y="19383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6" name="object 1066"/>
            <p:cNvSpPr/>
            <p:nvPr/>
          </p:nvSpPr>
          <p:spPr>
            <a:xfrm>
              <a:off x="521199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7" name="object 1067"/>
            <p:cNvSpPr/>
            <p:nvPr/>
          </p:nvSpPr>
          <p:spPr>
            <a:xfrm>
              <a:off x="537467" y="46449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8" name="object 1068"/>
            <p:cNvSpPr/>
            <p:nvPr/>
          </p:nvSpPr>
          <p:spPr>
            <a:xfrm>
              <a:off x="539585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9" name="object 1069"/>
            <p:cNvSpPr/>
            <p:nvPr/>
          </p:nvSpPr>
          <p:spPr>
            <a:xfrm>
              <a:off x="556091" y="464491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23" y="19383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0" name="object 1070"/>
            <p:cNvSpPr/>
            <p:nvPr/>
          </p:nvSpPr>
          <p:spPr>
            <a:xfrm>
              <a:off x="558219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43" y="1488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1" name="object 1071"/>
            <p:cNvSpPr/>
            <p:nvPr/>
          </p:nvSpPr>
          <p:spPr>
            <a:xfrm>
              <a:off x="574715" y="464491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395" y="19383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2" name="object 1072"/>
            <p:cNvSpPr/>
            <p:nvPr/>
          </p:nvSpPr>
          <p:spPr>
            <a:xfrm>
              <a:off x="576130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3" name="object 1073"/>
            <p:cNvSpPr/>
            <p:nvPr/>
          </p:nvSpPr>
          <p:spPr>
            <a:xfrm>
              <a:off x="592399" y="46449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4" name="object 1074"/>
            <p:cNvSpPr/>
            <p:nvPr/>
          </p:nvSpPr>
          <p:spPr>
            <a:xfrm>
              <a:off x="594517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5" name="object 1075"/>
            <p:cNvSpPr/>
            <p:nvPr/>
          </p:nvSpPr>
          <p:spPr>
            <a:xfrm>
              <a:off x="496915" y="4513278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01"/>
                  </a:lnTo>
                  <a:lnTo>
                    <a:pt x="117650" y="49401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6" name="object 1076"/>
            <p:cNvSpPr/>
            <p:nvPr/>
          </p:nvSpPr>
          <p:spPr>
            <a:xfrm>
              <a:off x="500457" y="4516829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061"/>
                  </a:lnTo>
                  <a:lnTo>
                    <a:pt x="110565" y="42061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7" name="object 1077"/>
            <p:cNvSpPr/>
            <p:nvPr/>
          </p:nvSpPr>
          <p:spPr>
            <a:xfrm>
              <a:off x="496912" y="4516119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90"/>
                  </a:moveTo>
                  <a:lnTo>
                    <a:pt x="0" y="77990"/>
                  </a:lnTo>
                  <a:lnTo>
                    <a:pt x="0" y="84366"/>
                  </a:lnTo>
                  <a:lnTo>
                    <a:pt x="117640" y="84366"/>
                  </a:lnTo>
                  <a:lnTo>
                    <a:pt x="117640" y="77990"/>
                  </a:lnTo>
                  <a:close/>
                </a:path>
                <a:path w="118109" h="84454">
                  <a:moveTo>
                    <a:pt x="117640" y="44196"/>
                  </a:moveTo>
                  <a:lnTo>
                    <a:pt x="91948" y="44196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196"/>
                  </a:lnTo>
                  <a:lnTo>
                    <a:pt x="60591" y="44196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53"/>
                  </a:lnTo>
                  <a:lnTo>
                    <a:pt x="57759" y="14185"/>
                  </a:lnTo>
                  <a:lnTo>
                    <a:pt x="57759" y="44196"/>
                  </a:lnTo>
                  <a:lnTo>
                    <a:pt x="29222" y="44196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1353"/>
                  </a:lnTo>
                  <a:lnTo>
                    <a:pt x="29222" y="11353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196"/>
                  </a:lnTo>
                  <a:lnTo>
                    <a:pt x="0" y="44196"/>
                  </a:lnTo>
                  <a:lnTo>
                    <a:pt x="0" y="75158"/>
                  </a:lnTo>
                  <a:lnTo>
                    <a:pt x="117640" y="75158"/>
                  </a:lnTo>
                  <a:lnTo>
                    <a:pt x="117640" y="4419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8" name="object 1078"/>
            <p:cNvSpPr/>
            <p:nvPr/>
          </p:nvSpPr>
          <p:spPr>
            <a:xfrm>
              <a:off x="501160" y="456480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8623" y="19145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9" name="object 1079"/>
            <p:cNvSpPr/>
            <p:nvPr/>
          </p:nvSpPr>
          <p:spPr>
            <a:xfrm>
              <a:off x="502575" y="456692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793" y="14889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0" name="object 1080"/>
            <p:cNvSpPr/>
            <p:nvPr/>
          </p:nvSpPr>
          <p:spPr>
            <a:xfrm>
              <a:off x="519081" y="456480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9089" y="19145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1" name="object 1081"/>
            <p:cNvSpPr/>
            <p:nvPr/>
          </p:nvSpPr>
          <p:spPr>
            <a:xfrm>
              <a:off x="521199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2" name="object 1082"/>
            <p:cNvSpPr/>
            <p:nvPr/>
          </p:nvSpPr>
          <p:spPr>
            <a:xfrm>
              <a:off x="537467" y="456480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9336" y="19145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3" name="object 1083"/>
            <p:cNvSpPr/>
            <p:nvPr/>
          </p:nvSpPr>
          <p:spPr>
            <a:xfrm>
              <a:off x="539585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4" name="object 1084"/>
            <p:cNvSpPr/>
            <p:nvPr/>
          </p:nvSpPr>
          <p:spPr>
            <a:xfrm>
              <a:off x="556091" y="456480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8623" y="19145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5" name="object 1085"/>
            <p:cNvSpPr/>
            <p:nvPr/>
          </p:nvSpPr>
          <p:spPr>
            <a:xfrm>
              <a:off x="558219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43" y="1488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6" name="object 1086"/>
            <p:cNvSpPr/>
            <p:nvPr/>
          </p:nvSpPr>
          <p:spPr>
            <a:xfrm>
              <a:off x="574715" y="4564802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8395" y="19145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7" name="object 1087"/>
            <p:cNvSpPr/>
            <p:nvPr/>
          </p:nvSpPr>
          <p:spPr>
            <a:xfrm>
              <a:off x="576130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8" name="object 1088"/>
            <p:cNvSpPr/>
            <p:nvPr/>
          </p:nvSpPr>
          <p:spPr>
            <a:xfrm>
              <a:off x="592399" y="456480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9336" y="19145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9" name="object 1089"/>
            <p:cNvSpPr/>
            <p:nvPr/>
          </p:nvSpPr>
          <p:spPr>
            <a:xfrm>
              <a:off x="594517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0" name="object 1090"/>
            <p:cNvSpPr/>
            <p:nvPr/>
          </p:nvSpPr>
          <p:spPr>
            <a:xfrm>
              <a:off x="496915" y="4432926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391"/>
                  </a:lnTo>
                  <a:lnTo>
                    <a:pt x="117650" y="49391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1" name="object 1091"/>
            <p:cNvSpPr/>
            <p:nvPr/>
          </p:nvSpPr>
          <p:spPr>
            <a:xfrm>
              <a:off x="500457" y="4435972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2803"/>
                  </a:lnTo>
                  <a:lnTo>
                    <a:pt x="110565" y="42803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2" name="object 1092"/>
            <p:cNvSpPr/>
            <p:nvPr/>
          </p:nvSpPr>
          <p:spPr>
            <a:xfrm>
              <a:off x="496912" y="4435982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8016"/>
                  </a:moveTo>
                  <a:lnTo>
                    <a:pt x="0" y="78016"/>
                  </a:lnTo>
                  <a:lnTo>
                    <a:pt x="0" y="84391"/>
                  </a:lnTo>
                  <a:lnTo>
                    <a:pt x="117640" y="84391"/>
                  </a:lnTo>
                  <a:lnTo>
                    <a:pt x="117640" y="78016"/>
                  </a:lnTo>
                  <a:close/>
                </a:path>
                <a:path w="118109" h="84454">
                  <a:moveTo>
                    <a:pt x="117640" y="43510"/>
                  </a:moveTo>
                  <a:lnTo>
                    <a:pt x="91948" y="4351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510"/>
                  </a:lnTo>
                  <a:lnTo>
                    <a:pt x="60591" y="4351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28"/>
                  </a:lnTo>
                  <a:lnTo>
                    <a:pt x="57759" y="14185"/>
                  </a:lnTo>
                  <a:lnTo>
                    <a:pt x="57759" y="43510"/>
                  </a:lnTo>
                  <a:lnTo>
                    <a:pt x="29222" y="4351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1328"/>
                  </a:lnTo>
                  <a:lnTo>
                    <a:pt x="29222" y="1132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510"/>
                  </a:lnTo>
                  <a:lnTo>
                    <a:pt x="0" y="43510"/>
                  </a:lnTo>
                  <a:lnTo>
                    <a:pt x="0" y="75184"/>
                  </a:lnTo>
                  <a:lnTo>
                    <a:pt x="117640" y="75184"/>
                  </a:lnTo>
                  <a:lnTo>
                    <a:pt x="117640" y="4351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3" name="object 1093"/>
            <p:cNvSpPr/>
            <p:nvPr/>
          </p:nvSpPr>
          <p:spPr>
            <a:xfrm>
              <a:off x="501160" y="44844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623" y="186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4" name="object 1094"/>
            <p:cNvSpPr/>
            <p:nvPr/>
          </p:nvSpPr>
          <p:spPr>
            <a:xfrm>
              <a:off x="502575" y="448681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793" y="14889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5" name="object 1095"/>
            <p:cNvSpPr/>
            <p:nvPr/>
          </p:nvSpPr>
          <p:spPr>
            <a:xfrm>
              <a:off x="519081" y="448445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089" y="18669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6" name="object 1096"/>
            <p:cNvSpPr/>
            <p:nvPr/>
          </p:nvSpPr>
          <p:spPr>
            <a:xfrm>
              <a:off x="521199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7" name="object 1097"/>
            <p:cNvSpPr/>
            <p:nvPr/>
          </p:nvSpPr>
          <p:spPr>
            <a:xfrm>
              <a:off x="537467" y="448445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336" y="186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8" name="object 1098"/>
            <p:cNvSpPr/>
            <p:nvPr/>
          </p:nvSpPr>
          <p:spPr>
            <a:xfrm>
              <a:off x="539585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9" name="object 1099"/>
            <p:cNvSpPr/>
            <p:nvPr/>
          </p:nvSpPr>
          <p:spPr>
            <a:xfrm>
              <a:off x="556091" y="44844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623" y="186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0" name="object 1100"/>
            <p:cNvSpPr/>
            <p:nvPr/>
          </p:nvSpPr>
          <p:spPr>
            <a:xfrm>
              <a:off x="558219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43" y="1488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1" name="object 1101"/>
            <p:cNvSpPr/>
            <p:nvPr/>
          </p:nvSpPr>
          <p:spPr>
            <a:xfrm>
              <a:off x="574715" y="448445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395" y="1866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2" name="object 1102"/>
            <p:cNvSpPr/>
            <p:nvPr/>
          </p:nvSpPr>
          <p:spPr>
            <a:xfrm>
              <a:off x="576130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3" name="object 1103"/>
            <p:cNvSpPr/>
            <p:nvPr/>
          </p:nvSpPr>
          <p:spPr>
            <a:xfrm>
              <a:off x="592399" y="448445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336" y="186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4" name="object 1104"/>
            <p:cNvSpPr/>
            <p:nvPr/>
          </p:nvSpPr>
          <p:spPr>
            <a:xfrm>
              <a:off x="594517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5" name="object 1105"/>
            <p:cNvSpPr/>
            <p:nvPr/>
          </p:nvSpPr>
          <p:spPr>
            <a:xfrm>
              <a:off x="496915" y="4352764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6" name="object 1106"/>
            <p:cNvSpPr/>
            <p:nvPr/>
          </p:nvSpPr>
          <p:spPr>
            <a:xfrm>
              <a:off x="500457" y="4355620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110565" y="43032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7" name="object 1107"/>
            <p:cNvSpPr/>
            <p:nvPr/>
          </p:nvSpPr>
          <p:spPr>
            <a:xfrm>
              <a:off x="496912" y="4355629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7965"/>
                  </a:moveTo>
                  <a:lnTo>
                    <a:pt x="0" y="77965"/>
                  </a:lnTo>
                  <a:lnTo>
                    <a:pt x="0" y="84632"/>
                  </a:lnTo>
                  <a:lnTo>
                    <a:pt x="117640" y="84632"/>
                  </a:lnTo>
                  <a:lnTo>
                    <a:pt x="117640" y="77965"/>
                  </a:lnTo>
                  <a:close/>
                </a:path>
                <a:path w="118109" h="85089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845"/>
                  </a:lnTo>
                  <a:lnTo>
                    <a:pt x="57759" y="14465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465"/>
                  </a:lnTo>
                  <a:lnTo>
                    <a:pt x="57759" y="14465"/>
                  </a:lnTo>
                  <a:lnTo>
                    <a:pt x="57759" y="10845"/>
                  </a:lnTo>
                  <a:lnTo>
                    <a:pt x="29222" y="10845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8" name="object 1108"/>
            <p:cNvSpPr/>
            <p:nvPr/>
          </p:nvSpPr>
          <p:spPr>
            <a:xfrm>
              <a:off x="501160" y="44043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9" name="object 1109"/>
            <p:cNvSpPr/>
            <p:nvPr/>
          </p:nvSpPr>
          <p:spPr>
            <a:xfrm>
              <a:off x="502575" y="440579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5793" y="15042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0" name="object 1110"/>
            <p:cNvSpPr/>
            <p:nvPr/>
          </p:nvSpPr>
          <p:spPr>
            <a:xfrm>
              <a:off x="519081" y="4404365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1" name="object 1111"/>
            <p:cNvSpPr/>
            <p:nvPr/>
          </p:nvSpPr>
          <p:spPr>
            <a:xfrm>
              <a:off x="521199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4853" y="15042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2" name="object 1112"/>
            <p:cNvSpPr/>
            <p:nvPr/>
          </p:nvSpPr>
          <p:spPr>
            <a:xfrm>
              <a:off x="537467" y="4404365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3" name="object 1113"/>
            <p:cNvSpPr/>
            <p:nvPr/>
          </p:nvSpPr>
          <p:spPr>
            <a:xfrm>
              <a:off x="539585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5090" y="15042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4" name="object 1114"/>
            <p:cNvSpPr/>
            <p:nvPr/>
          </p:nvSpPr>
          <p:spPr>
            <a:xfrm>
              <a:off x="556091" y="44043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5" name="object 1115"/>
            <p:cNvSpPr/>
            <p:nvPr/>
          </p:nvSpPr>
          <p:spPr>
            <a:xfrm>
              <a:off x="558219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4843" y="15042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6" name="object 1116"/>
            <p:cNvSpPr/>
            <p:nvPr/>
          </p:nvSpPr>
          <p:spPr>
            <a:xfrm>
              <a:off x="574715" y="4404365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7" name="object 1117"/>
            <p:cNvSpPr/>
            <p:nvPr/>
          </p:nvSpPr>
          <p:spPr>
            <a:xfrm>
              <a:off x="576130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4853" y="15042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8" name="object 1118"/>
            <p:cNvSpPr/>
            <p:nvPr/>
          </p:nvSpPr>
          <p:spPr>
            <a:xfrm>
              <a:off x="592399" y="4404365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9" name="object 1119"/>
            <p:cNvSpPr/>
            <p:nvPr/>
          </p:nvSpPr>
          <p:spPr>
            <a:xfrm>
              <a:off x="594517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5090" y="15042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0" name="object 1120"/>
            <p:cNvSpPr/>
            <p:nvPr/>
          </p:nvSpPr>
          <p:spPr>
            <a:xfrm>
              <a:off x="496915" y="4271935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1" name="object 1121"/>
            <p:cNvSpPr/>
            <p:nvPr/>
          </p:nvSpPr>
          <p:spPr>
            <a:xfrm>
              <a:off x="500457" y="4275553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110565" y="42937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2" name="object 1122"/>
            <p:cNvSpPr/>
            <p:nvPr/>
          </p:nvSpPr>
          <p:spPr>
            <a:xfrm>
              <a:off x="496912" y="4275556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216"/>
                  </a:moveTo>
                  <a:lnTo>
                    <a:pt x="0" y="77216"/>
                  </a:lnTo>
                  <a:lnTo>
                    <a:pt x="0" y="83883"/>
                  </a:lnTo>
                  <a:lnTo>
                    <a:pt x="117640" y="83883"/>
                  </a:lnTo>
                  <a:lnTo>
                    <a:pt x="117640" y="77216"/>
                  </a:lnTo>
                  <a:close/>
                </a:path>
                <a:path w="118109" h="84454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858"/>
                  </a:lnTo>
                  <a:lnTo>
                    <a:pt x="57759" y="14376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376"/>
                  </a:lnTo>
                  <a:lnTo>
                    <a:pt x="57759" y="14376"/>
                  </a:lnTo>
                  <a:lnTo>
                    <a:pt x="57759" y="10858"/>
                  </a:lnTo>
                  <a:lnTo>
                    <a:pt x="29222" y="1085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3" name="object 1123"/>
            <p:cNvSpPr/>
            <p:nvPr/>
          </p:nvSpPr>
          <p:spPr>
            <a:xfrm>
              <a:off x="501160" y="43235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4" name="object 1124"/>
            <p:cNvSpPr/>
            <p:nvPr/>
          </p:nvSpPr>
          <p:spPr>
            <a:xfrm>
              <a:off x="502575" y="432563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5" name="object 1125"/>
            <p:cNvSpPr/>
            <p:nvPr/>
          </p:nvSpPr>
          <p:spPr>
            <a:xfrm>
              <a:off x="519081" y="43235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089" y="1932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6" name="object 1126"/>
            <p:cNvSpPr/>
            <p:nvPr/>
          </p:nvSpPr>
          <p:spPr>
            <a:xfrm>
              <a:off x="521199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7" name="object 1127"/>
            <p:cNvSpPr/>
            <p:nvPr/>
          </p:nvSpPr>
          <p:spPr>
            <a:xfrm>
              <a:off x="537467" y="43235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8" name="object 1128"/>
            <p:cNvSpPr/>
            <p:nvPr/>
          </p:nvSpPr>
          <p:spPr>
            <a:xfrm>
              <a:off x="539585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9" name="object 1129"/>
            <p:cNvSpPr/>
            <p:nvPr/>
          </p:nvSpPr>
          <p:spPr>
            <a:xfrm>
              <a:off x="556091" y="43235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0" name="object 1130"/>
            <p:cNvSpPr/>
            <p:nvPr/>
          </p:nvSpPr>
          <p:spPr>
            <a:xfrm>
              <a:off x="558219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1" name="object 1131"/>
            <p:cNvSpPr/>
            <p:nvPr/>
          </p:nvSpPr>
          <p:spPr>
            <a:xfrm>
              <a:off x="574715" y="4323536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95" y="1932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2" name="object 1132"/>
            <p:cNvSpPr/>
            <p:nvPr/>
          </p:nvSpPr>
          <p:spPr>
            <a:xfrm>
              <a:off x="576130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3" name="object 1133"/>
            <p:cNvSpPr/>
            <p:nvPr/>
          </p:nvSpPr>
          <p:spPr>
            <a:xfrm>
              <a:off x="592399" y="43235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4" name="object 1134"/>
            <p:cNvSpPr/>
            <p:nvPr/>
          </p:nvSpPr>
          <p:spPr>
            <a:xfrm>
              <a:off x="594517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5" name="object 1135"/>
            <p:cNvSpPr/>
            <p:nvPr/>
          </p:nvSpPr>
          <p:spPr>
            <a:xfrm>
              <a:off x="496915" y="4191869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6" name="object 1136"/>
            <p:cNvSpPr/>
            <p:nvPr/>
          </p:nvSpPr>
          <p:spPr>
            <a:xfrm>
              <a:off x="500457" y="4195391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110565" y="42270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7" name="object 1137"/>
            <p:cNvSpPr/>
            <p:nvPr/>
          </p:nvSpPr>
          <p:spPr>
            <a:xfrm>
              <a:off x="496912" y="4194733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65"/>
                  </a:moveTo>
                  <a:lnTo>
                    <a:pt x="0" y="77965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65"/>
                  </a:lnTo>
                  <a:close/>
                </a:path>
                <a:path w="118109" h="84454">
                  <a:moveTo>
                    <a:pt x="117640" y="44361"/>
                  </a:moveTo>
                  <a:lnTo>
                    <a:pt x="91948" y="44361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361"/>
                  </a:lnTo>
                  <a:lnTo>
                    <a:pt x="60591" y="44361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518"/>
                  </a:lnTo>
                  <a:lnTo>
                    <a:pt x="57759" y="15138"/>
                  </a:lnTo>
                  <a:lnTo>
                    <a:pt x="57759" y="44361"/>
                  </a:lnTo>
                  <a:lnTo>
                    <a:pt x="29222" y="44361"/>
                  </a:lnTo>
                  <a:lnTo>
                    <a:pt x="29222" y="15138"/>
                  </a:lnTo>
                  <a:lnTo>
                    <a:pt x="57759" y="15138"/>
                  </a:lnTo>
                  <a:lnTo>
                    <a:pt x="57759" y="11518"/>
                  </a:lnTo>
                  <a:lnTo>
                    <a:pt x="29222" y="1151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361"/>
                  </a:lnTo>
                  <a:lnTo>
                    <a:pt x="0" y="44361"/>
                  </a:lnTo>
                  <a:lnTo>
                    <a:pt x="0" y="75107"/>
                  </a:lnTo>
                  <a:lnTo>
                    <a:pt x="117640" y="75107"/>
                  </a:lnTo>
                  <a:lnTo>
                    <a:pt x="117640" y="4436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8" name="object 1138"/>
            <p:cNvSpPr/>
            <p:nvPr/>
          </p:nvSpPr>
          <p:spPr>
            <a:xfrm>
              <a:off x="501160" y="42433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9" name="object 1139"/>
            <p:cNvSpPr/>
            <p:nvPr/>
          </p:nvSpPr>
          <p:spPr>
            <a:xfrm>
              <a:off x="502575" y="4245469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0" name="object 1140"/>
            <p:cNvSpPr/>
            <p:nvPr/>
          </p:nvSpPr>
          <p:spPr>
            <a:xfrm>
              <a:off x="519081" y="42433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089" y="19421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1" name="object 1141"/>
            <p:cNvSpPr/>
            <p:nvPr/>
          </p:nvSpPr>
          <p:spPr>
            <a:xfrm>
              <a:off x="521199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2" name="object 1142"/>
            <p:cNvSpPr/>
            <p:nvPr/>
          </p:nvSpPr>
          <p:spPr>
            <a:xfrm>
              <a:off x="537467" y="42433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3" name="object 1143"/>
            <p:cNvSpPr/>
            <p:nvPr/>
          </p:nvSpPr>
          <p:spPr>
            <a:xfrm>
              <a:off x="539585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4" name="object 1144"/>
            <p:cNvSpPr/>
            <p:nvPr/>
          </p:nvSpPr>
          <p:spPr>
            <a:xfrm>
              <a:off x="556091" y="42433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5" name="object 1145"/>
            <p:cNvSpPr/>
            <p:nvPr/>
          </p:nvSpPr>
          <p:spPr>
            <a:xfrm>
              <a:off x="558219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6" name="object 1146"/>
            <p:cNvSpPr/>
            <p:nvPr/>
          </p:nvSpPr>
          <p:spPr>
            <a:xfrm>
              <a:off x="574715" y="4243374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95" y="19421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7" name="object 1147"/>
            <p:cNvSpPr/>
            <p:nvPr/>
          </p:nvSpPr>
          <p:spPr>
            <a:xfrm>
              <a:off x="576130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8" name="object 1148"/>
            <p:cNvSpPr/>
            <p:nvPr/>
          </p:nvSpPr>
          <p:spPr>
            <a:xfrm>
              <a:off x="592399" y="42433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9" name="object 1149"/>
            <p:cNvSpPr/>
            <p:nvPr/>
          </p:nvSpPr>
          <p:spPr>
            <a:xfrm>
              <a:off x="594517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0" name="object 1150"/>
            <p:cNvSpPr/>
            <p:nvPr/>
          </p:nvSpPr>
          <p:spPr>
            <a:xfrm>
              <a:off x="496915" y="4111707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1" name="object 1151"/>
            <p:cNvSpPr/>
            <p:nvPr/>
          </p:nvSpPr>
          <p:spPr>
            <a:xfrm>
              <a:off x="500457" y="4115325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110565" y="42270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2" name="object 1152"/>
            <p:cNvSpPr/>
            <p:nvPr/>
          </p:nvSpPr>
          <p:spPr>
            <a:xfrm>
              <a:off x="496912" y="4114571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65"/>
                  </a:moveTo>
                  <a:lnTo>
                    <a:pt x="0" y="77965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65"/>
                  </a:lnTo>
                  <a:close/>
                </a:path>
                <a:path w="118109" h="84454">
                  <a:moveTo>
                    <a:pt x="117640" y="44462"/>
                  </a:moveTo>
                  <a:lnTo>
                    <a:pt x="91948" y="44462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462"/>
                  </a:lnTo>
                  <a:lnTo>
                    <a:pt x="60591" y="44462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28"/>
                  </a:lnTo>
                  <a:lnTo>
                    <a:pt x="57759" y="14465"/>
                  </a:lnTo>
                  <a:lnTo>
                    <a:pt x="57759" y="44462"/>
                  </a:lnTo>
                  <a:lnTo>
                    <a:pt x="29222" y="44462"/>
                  </a:lnTo>
                  <a:lnTo>
                    <a:pt x="29222" y="14465"/>
                  </a:lnTo>
                  <a:lnTo>
                    <a:pt x="57759" y="14465"/>
                  </a:lnTo>
                  <a:lnTo>
                    <a:pt x="57759" y="11328"/>
                  </a:lnTo>
                  <a:lnTo>
                    <a:pt x="29222" y="1132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462"/>
                  </a:lnTo>
                  <a:lnTo>
                    <a:pt x="0" y="44462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44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3" name="object 1153"/>
            <p:cNvSpPr/>
            <p:nvPr/>
          </p:nvSpPr>
          <p:spPr>
            <a:xfrm>
              <a:off x="501160" y="416330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4" name="object 1154"/>
            <p:cNvSpPr/>
            <p:nvPr/>
          </p:nvSpPr>
          <p:spPr>
            <a:xfrm>
              <a:off x="502575" y="4165402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5" name="object 1155"/>
            <p:cNvSpPr/>
            <p:nvPr/>
          </p:nvSpPr>
          <p:spPr>
            <a:xfrm>
              <a:off x="519081" y="41633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089" y="1932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6" name="object 1156"/>
            <p:cNvSpPr/>
            <p:nvPr/>
          </p:nvSpPr>
          <p:spPr>
            <a:xfrm>
              <a:off x="521199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7" name="object 1157"/>
            <p:cNvSpPr/>
            <p:nvPr/>
          </p:nvSpPr>
          <p:spPr>
            <a:xfrm>
              <a:off x="537467" y="41633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8" name="object 1158"/>
            <p:cNvSpPr/>
            <p:nvPr/>
          </p:nvSpPr>
          <p:spPr>
            <a:xfrm>
              <a:off x="539585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9" name="object 1159"/>
            <p:cNvSpPr/>
            <p:nvPr/>
          </p:nvSpPr>
          <p:spPr>
            <a:xfrm>
              <a:off x="556091" y="416330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0" name="object 1160"/>
            <p:cNvSpPr/>
            <p:nvPr/>
          </p:nvSpPr>
          <p:spPr>
            <a:xfrm>
              <a:off x="558219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1" name="object 1161"/>
            <p:cNvSpPr/>
            <p:nvPr/>
          </p:nvSpPr>
          <p:spPr>
            <a:xfrm>
              <a:off x="574715" y="4163308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95" y="1932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2" name="object 1162"/>
            <p:cNvSpPr/>
            <p:nvPr/>
          </p:nvSpPr>
          <p:spPr>
            <a:xfrm>
              <a:off x="576130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3" name="object 1163"/>
            <p:cNvSpPr/>
            <p:nvPr/>
          </p:nvSpPr>
          <p:spPr>
            <a:xfrm>
              <a:off x="592399" y="41633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4" name="object 1164"/>
            <p:cNvSpPr/>
            <p:nvPr/>
          </p:nvSpPr>
          <p:spPr>
            <a:xfrm>
              <a:off x="594517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5" name="object 1165"/>
            <p:cNvSpPr/>
            <p:nvPr/>
          </p:nvSpPr>
          <p:spPr>
            <a:xfrm>
              <a:off x="496915" y="4031640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6" name="object 1166"/>
            <p:cNvSpPr/>
            <p:nvPr/>
          </p:nvSpPr>
          <p:spPr>
            <a:xfrm>
              <a:off x="500457" y="4035163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110565" y="42080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7" name="object 1167"/>
            <p:cNvSpPr/>
            <p:nvPr/>
          </p:nvSpPr>
          <p:spPr>
            <a:xfrm>
              <a:off x="496912" y="4034497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78"/>
                  </a:moveTo>
                  <a:lnTo>
                    <a:pt x="0" y="77978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78"/>
                  </a:lnTo>
                  <a:close/>
                </a:path>
                <a:path w="118109" h="84454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28"/>
                  </a:lnTo>
                  <a:lnTo>
                    <a:pt x="57759" y="14185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1328"/>
                  </a:lnTo>
                  <a:lnTo>
                    <a:pt x="29222" y="1132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8" name="object 1168"/>
            <p:cNvSpPr/>
            <p:nvPr/>
          </p:nvSpPr>
          <p:spPr>
            <a:xfrm>
              <a:off x="501160" y="40831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9" name="object 1169"/>
            <p:cNvSpPr/>
            <p:nvPr/>
          </p:nvSpPr>
          <p:spPr>
            <a:xfrm>
              <a:off x="502575" y="408524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793" y="1494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0" name="object 1170"/>
            <p:cNvSpPr/>
            <p:nvPr/>
          </p:nvSpPr>
          <p:spPr>
            <a:xfrm>
              <a:off x="519081" y="40831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089" y="18469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1" name="object 1171"/>
            <p:cNvSpPr/>
            <p:nvPr/>
          </p:nvSpPr>
          <p:spPr>
            <a:xfrm>
              <a:off x="521199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2" name="object 1172"/>
            <p:cNvSpPr/>
            <p:nvPr/>
          </p:nvSpPr>
          <p:spPr>
            <a:xfrm>
              <a:off x="537467" y="40831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3" name="object 1173"/>
            <p:cNvSpPr/>
            <p:nvPr/>
          </p:nvSpPr>
          <p:spPr>
            <a:xfrm>
              <a:off x="539585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4" name="object 1174"/>
            <p:cNvSpPr/>
            <p:nvPr/>
          </p:nvSpPr>
          <p:spPr>
            <a:xfrm>
              <a:off x="556091" y="40831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5" name="object 1175"/>
            <p:cNvSpPr/>
            <p:nvPr/>
          </p:nvSpPr>
          <p:spPr>
            <a:xfrm>
              <a:off x="558219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43" y="1494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6" name="object 1176"/>
            <p:cNvSpPr/>
            <p:nvPr/>
          </p:nvSpPr>
          <p:spPr>
            <a:xfrm>
              <a:off x="574715" y="408314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395" y="1846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7" name="object 1177"/>
            <p:cNvSpPr/>
            <p:nvPr/>
          </p:nvSpPr>
          <p:spPr>
            <a:xfrm>
              <a:off x="576130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8" name="object 1178"/>
            <p:cNvSpPr/>
            <p:nvPr/>
          </p:nvSpPr>
          <p:spPr>
            <a:xfrm>
              <a:off x="592399" y="40831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9" name="object 1179"/>
            <p:cNvSpPr/>
            <p:nvPr/>
          </p:nvSpPr>
          <p:spPr>
            <a:xfrm>
              <a:off x="594517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0" name="object 1180"/>
            <p:cNvSpPr/>
            <p:nvPr/>
          </p:nvSpPr>
          <p:spPr>
            <a:xfrm>
              <a:off x="496915" y="3951478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220"/>
                  </a:lnTo>
                  <a:lnTo>
                    <a:pt x="117650" y="4922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1" name="object 1181"/>
            <p:cNvSpPr/>
            <p:nvPr/>
          </p:nvSpPr>
          <p:spPr>
            <a:xfrm>
              <a:off x="500457" y="3954334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110565" y="42746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2" name="object 1182"/>
            <p:cNvSpPr/>
            <p:nvPr/>
          </p:nvSpPr>
          <p:spPr>
            <a:xfrm>
              <a:off x="496912" y="3954335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78"/>
                  </a:moveTo>
                  <a:lnTo>
                    <a:pt x="0" y="77978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78"/>
                  </a:lnTo>
                  <a:close/>
                </a:path>
                <a:path w="118109" h="84454">
                  <a:moveTo>
                    <a:pt x="117640" y="43510"/>
                  </a:moveTo>
                  <a:lnTo>
                    <a:pt x="91948" y="4351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510"/>
                  </a:lnTo>
                  <a:lnTo>
                    <a:pt x="60591" y="4351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41"/>
                  </a:lnTo>
                  <a:lnTo>
                    <a:pt x="57759" y="14185"/>
                  </a:lnTo>
                  <a:lnTo>
                    <a:pt x="57759" y="43510"/>
                  </a:lnTo>
                  <a:lnTo>
                    <a:pt x="29222" y="4351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1341"/>
                  </a:lnTo>
                  <a:lnTo>
                    <a:pt x="29222" y="11341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510"/>
                  </a:lnTo>
                  <a:lnTo>
                    <a:pt x="0" y="4351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51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3" name="object 1183"/>
            <p:cNvSpPr/>
            <p:nvPr/>
          </p:nvSpPr>
          <p:spPr>
            <a:xfrm>
              <a:off x="501160" y="4002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4" name="object 1184"/>
            <p:cNvSpPr/>
            <p:nvPr/>
          </p:nvSpPr>
          <p:spPr>
            <a:xfrm>
              <a:off x="502575" y="4004412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15875" h="15875">
                  <a:moveTo>
                    <a:pt x="1579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5793" y="15613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5" name="object 1185"/>
            <p:cNvSpPr/>
            <p:nvPr/>
          </p:nvSpPr>
          <p:spPr>
            <a:xfrm>
              <a:off x="519081" y="400298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089" y="18469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6" name="object 1186"/>
            <p:cNvSpPr/>
            <p:nvPr/>
          </p:nvSpPr>
          <p:spPr>
            <a:xfrm>
              <a:off x="521199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5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4853" y="15613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7" name="object 1187"/>
            <p:cNvSpPr/>
            <p:nvPr/>
          </p:nvSpPr>
          <p:spPr>
            <a:xfrm>
              <a:off x="537467" y="400298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8" name="object 1188"/>
            <p:cNvSpPr/>
            <p:nvPr/>
          </p:nvSpPr>
          <p:spPr>
            <a:xfrm>
              <a:off x="539585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5090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5090" y="15613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9" name="object 1189"/>
            <p:cNvSpPr/>
            <p:nvPr/>
          </p:nvSpPr>
          <p:spPr>
            <a:xfrm>
              <a:off x="556091" y="4002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0" name="object 1190"/>
            <p:cNvSpPr/>
            <p:nvPr/>
          </p:nvSpPr>
          <p:spPr>
            <a:xfrm>
              <a:off x="558219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4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4843" y="15613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1" name="object 1191"/>
            <p:cNvSpPr/>
            <p:nvPr/>
          </p:nvSpPr>
          <p:spPr>
            <a:xfrm>
              <a:off x="574715" y="400298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395" y="1846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2" name="object 1192"/>
            <p:cNvSpPr/>
            <p:nvPr/>
          </p:nvSpPr>
          <p:spPr>
            <a:xfrm>
              <a:off x="576130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5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4853" y="15613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3" name="object 1193"/>
            <p:cNvSpPr/>
            <p:nvPr/>
          </p:nvSpPr>
          <p:spPr>
            <a:xfrm>
              <a:off x="592399" y="400298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4" name="object 1194"/>
            <p:cNvSpPr/>
            <p:nvPr/>
          </p:nvSpPr>
          <p:spPr>
            <a:xfrm>
              <a:off x="594517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5090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5090" y="15613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5" name="object 1195"/>
            <p:cNvSpPr/>
            <p:nvPr/>
          </p:nvSpPr>
          <p:spPr>
            <a:xfrm>
              <a:off x="496915" y="3870460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6" name="object 1196"/>
            <p:cNvSpPr/>
            <p:nvPr/>
          </p:nvSpPr>
          <p:spPr>
            <a:xfrm>
              <a:off x="500457" y="3874173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110565" y="42841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7" name="object 1197"/>
            <p:cNvSpPr/>
            <p:nvPr/>
          </p:nvSpPr>
          <p:spPr>
            <a:xfrm>
              <a:off x="496912" y="3874172"/>
              <a:ext cx="118110" cy="83820"/>
            </a:xfrm>
            <a:custGeom>
              <a:avLst/>
              <a:gdLst/>
              <a:ahLst/>
              <a:cxnLst/>
              <a:rect l="l" t="t" r="r" b="b"/>
              <a:pathLst>
                <a:path w="118109" h="83820">
                  <a:moveTo>
                    <a:pt x="117640" y="77317"/>
                  </a:moveTo>
                  <a:lnTo>
                    <a:pt x="0" y="77317"/>
                  </a:lnTo>
                  <a:lnTo>
                    <a:pt x="0" y="83693"/>
                  </a:lnTo>
                  <a:lnTo>
                    <a:pt x="117640" y="83693"/>
                  </a:lnTo>
                  <a:lnTo>
                    <a:pt x="117640" y="77317"/>
                  </a:lnTo>
                  <a:close/>
                </a:path>
                <a:path w="118109" h="83820">
                  <a:moveTo>
                    <a:pt x="117640" y="43510"/>
                  </a:moveTo>
                  <a:lnTo>
                    <a:pt x="91948" y="4351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510"/>
                  </a:lnTo>
                  <a:lnTo>
                    <a:pt x="60591" y="4351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668"/>
                  </a:lnTo>
                  <a:lnTo>
                    <a:pt x="57759" y="14185"/>
                  </a:lnTo>
                  <a:lnTo>
                    <a:pt x="57759" y="43510"/>
                  </a:lnTo>
                  <a:lnTo>
                    <a:pt x="29222" y="4351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0668"/>
                  </a:lnTo>
                  <a:lnTo>
                    <a:pt x="29222" y="1066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510"/>
                  </a:lnTo>
                  <a:lnTo>
                    <a:pt x="0" y="43510"/>
                  </a:lnTo>
                  <a:lnTo>
                    <a:pt x="0" y="74930"/>
                  </a:lnTo>
                  <a:lnTo>
                    <a:pt x="117640" y="74930"/>
                  </a:lnTo>
                  <a:lnTo>
                    <a:pt x="117640" y="4351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8" name="object 1198"/>
            <p:cNvSpPr/>
            <p:nvPr/>
          </p:nvSpPr>
          <p:spPr>
            <a:xfrm>
              <a:off x="501160" y="392263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9" name="object 1199"/>
            <p:cNvSpPr/>
            <p:nvPr/>
          </p:nvSpPr>
          <p:spPr>
            <a:xfrm>
              <a:off x="502575" y="3924059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0" name="object 1200"/>
            <p:cNvSpPr/>
            <p:nvPr/>
          </p:nvSpPr>
          <p:spPr>
            <a:xfrm>
              <a:off x="519081" y="3922631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1" name="object 1201"/>
            <p:cNvSpPr/>
            <p:nvPr/>
          </p:nvSpPr>
          <p:spPr>
            <a:xfrm>
              <a:off x="521199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2" name="object 1202"/>
            <p:cNvSpPr/>
            <p:nvPr/>
          </p:nvSpPr>
          <p:spPr>
            <a:xfrm>
              <a:off x="537467" y="3922631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3" name="object 1203"/>
            <p:cNvSpPr/>
            <p:nvPr/>
          </p:nvSpPr>
          <p:spPr>
            <a:xfrm>
              <a:off x="539585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4" name="object 1204"/>
            <p:cNvSpPr/>
            <p:nvPr/>
          </p:nvSpPr>
          <p:spPr>
            <a:xfrm>
              <a:off x="556091" y="392263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5" name="object 1205"/>
            <p:cNvSpPr/>
            <p:nvPr/>
          </p:nvSpPr>
          <p:spPr>
            <a:xfrm>
              <a:off x="558219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6" name="object 1206"/>
            <p:cNvSpPr/>
            <p:nvPr/>
          </p:nvSpPr>
          <p:spPr>
            <a:xfrm>
              <a:off x="574715" y="392263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7" name="object 1207"/>
            <p:cNvSpPr/>
            <p:nvPr/>
          </p:nvSpPr>
          <p:spPr>
            <a:xfrm>
              <a:off x="576130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8" name="object 1208"/>
            <p:cNvSpPr/>
            <p:nvPr/>
          </p:nvSpPr>
          <p:spPr>
            <a:xfrm>
              <a:off x="592399" y="3922631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9" name="object 1209"/>
            <p:cNvSpPr/>
            <p:nvPr/>
          </p:nvSpPr>
          <p:spPr>
            <a:xfrm>
              <a:off x="594517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0" name="object 1210"/>
            <p:cNvSpPr/>
            <p:nvPr/>
          </p:nvSpPr>
          <p:spPr>
            <a:xfrm>
              <a:off x="496915" y="3790298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1" name="object 1211"/>
            <p:cNvSpPr/>
            <p:nvPr/>
          </p:nvSpPr>
          <p:spPr>
            <a:xfrm>
              <a:off x="500457" y="3793820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110565" y="43032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2" name="object 1212"/>
            <p:cNvSpPr/>
            <p:nvPr/>
          </p:nvSpPr>
          <p:spPr>
            <a:xfrm>
              <a:off x="496912" y="3793159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7978"/>
                  </a:moveTo>
                  <a:lnTo>
                    <a:pt x="0" y="77978"/>
                  </a:lnTo>
                  <a:lnTo>
                    <a:pt x="0" y="84632"/>
                  </a:lnTo>
                  <a:lnTo>
                    <a:pt x="117640" y="84632"/>
                  </a:lnTo>
                  <a:lnTo>
                    <a:pt x="117640" y="77978"/>
                  </a:lnTo>
                  <a:close/>
                </a:path>
                <a:path w="118109" h="85089">
                  <a:moveTo>
                    <a:pt x="117640" y="44462"/>
                  </a:moveTo>
                  <a:lnTo>
                    <a:pt x="91948" y="44462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462"/>
                  </a:lnTo>
                  <a:lnTo>
                    <a:pt x="60591" y="44462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620"/>
                  </a:lnTo>
                  <a:lnTo>
                    <a:pt x="57759" y="15138"/>
                  </a:lnTo>
                  <a:lnTo>
                    <a:pt x="57759" y="44462"/>
                  </a:lnTo>
                  <a:lnTo>
                    <a:pt x="29222" y="44462"/>
                  </a:lnTo>
                  <a:lnTo>
                    <a:pt x="29222" y="15138"/>
                  </a:lnTo>
                  <a:lnTo>
                    <a:pt x="57759" y="15138"/>
                  </a:lnTo>
                  <a:lnTo>
                    <a:pt x="57759" y="11620"/>
                  </a:lnTo>
                  <a:lnTo>
                    <a:pt x="29222" y="11620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462"/>
                  </a:lnTo>
                  <a:lnTo>
                    <a:pt x="0" y="44462"/>
                  </a:lnTo>
                  <a:lnTo>
                    <a:pt x="0" y="75882"/>
                  </a:lnTo>
                  <a:lnTo>
                    <a:pt x="117640" y="75882"/>
                  </a:lnTo>
                  <a:lnTo>
                    <a:pt x="117640" y="444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3" name="object 1213"/>
            <p:cNvSpPr/>
            <p:nvPr/>
          </p:nvSpPr>
          <p:spPr>
            <a:xfrm>
              <a:off x="501160" y="384180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4" name="object 1214"/>
            <p:cNvSpPr/>
            <p:nvPr/>
          </p:nvSpPr>
          <p:spPr>
            <a:xfrm>
              <a:off x="502575" y="384399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5" name="object 1215"/>
            <p:cNvSpPr/>
            <p:nvPr/>
          </p:nvSpPr>
          <p:spPr>
            <a:xfrm>
              <a:off x="519081" y="384180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089" y="19421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6" name="object 1216"/>
            <p:cNvSpPr/>
            <p:nvPr/>
          </p:nvSpPr>
          <p:spPr>
            <a:xfrm>
              <a:off x="521199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7" name="object 1217"/>
            <p:cNvSpPr/>
            <p:nvPr/>
          </p:nvSpPr>
          <p:spPr>
            <a:xfrm>
              <a:off x="537467" y="384180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8" name="object 1218"/>
            <p:cNvSpPr/>
            <p:nvPr/>
          </p:nvSpPr>
          <p:spPr>
            <a:xfrm>
              <a:off x="539585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9" name="object 1219"/>
            <p:cNvSpPr/>
            <p:nvPr/>
          </p:nvSpPr>
          <p:spPr>
            <a:xfrm>
              <a:off x="556091" y="384180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0" name="object 1220"/>
            <p:cNvSpPr/>
            <p:nvPr/>
          </p:nvSpPr>
          <p:spPr>
            <a:xfrm>
              <a:off x="558219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1" name="object 1221"/>
            <p:cNvSpPr/>
            <p:nvPr/>
          </p:nvSpPr>
          <p:spPr>
            <a:xfrm>
              <a:off x="574715" y="3841803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95" y="19421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2" name="object 1222"/>
            <p:cNvSpPr/>
            <p:nvPr/>
          </p:nvSpPr>
          <p:spPr>
            <a:xfrm>
              <a:off x="576130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3" name="object 1223"/>
            <p:cNvSpPr/>
            <p:nvPr/>
          </p:nvSpPr>
          <p:spPr>
            <a:xfrm>
              <a:off x="592399" y="384180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4" name="object 1224"/>
            <p:cNvSpPr/>
            <p:nvPr/>
          </p:nvSpPr>
          <p:spPr>
            <a:xfrm>
              <a:off x="594517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5" name="object 1225"/>
            <p:cNvSpPr/>
            <p:nvPr/>
          </p:nvSpPr>
          <p:spPr>
            <a:xfrm>
              <a:off x="496915" y="3710231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315"/>
                  </a:lnTo>
                  <a:lnTo>
                    <a:pt x="117650" y="49315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6" name="object 1226"/>
            <p:cNvSpPr/>
            <p:nvPr/>
          </p:nvSpPr>
          <p:spPr>
            <a:xfrm>
              <a:off x="500457" y="3713753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110565" y="42270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7" name="object 1227"/>
            <p:cNvSpPr/>
            <p:nvPr/>
          </p:nvSpPr>
          <p:spPr>
            <a:xfrm>
              <a:off x="496912" y="3712997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8066"/>
                  </a:moveTo>
                  <a:lnTo>
                    <a:pt x="0" y="78066"/>
                  </a:lnTo>
                  <a:lnTo>
                    <a:pt x="0" y="84632"/>
                  </a:lnTo>
                  <a:lnTo>
                    <a:pt x="117640" y="84632"/>
                  </a:lnTo>
                  <a:lnTo>
                    <a:pt x="117640" y="78066"/>
                  </a:lnTo>
                  <a:close/>
                </a:path>
                <a:path w="118109" h="85089">
                  <a:moveTo>
                    <a:pt x="117640" y="44462"/>
                  </a:moveTo>
                  <a:lnTo>
                    <a:pt x="91948" y="44462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462"/>
                  </a:lnTo>
                  <a:lnTo>
                    <a:pt x="60591" y="44462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620"/>
                  </a:lnTo>
                  <a:lnTo>
                    <a:pt x="57759" y="14478"/>
                  </a:lnTo>
                  <a:lnTo>
                    <a:pt x="57759" y="44462"/>
                  </a:lnTo>
                  <a:lnTo>
                    <a:pt x="29222" y="44462"/>
                  </a:lnTo>
                  <a:lnTo>
                    <a:pt x="29222" y="14478"/>
                  </a:lnTo>
                  <a:lnTo>
                    <a:pt x="57759" y="14478"/>
                  </a:lnTo>
                  <a:lnTo>
                    <a:pt x="57759" y="11620"/>
                  </a:lnTo>
                  <a:lnTo>
                    <a:pt x="29222" y="11620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462"/>
                  </a:lnTo>
                  <a:lnTo>
                    <a:pt x="0" y="44462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44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8" name="object 1228"/>
            <p:cNvSpPr/>
            <p:nvPr/>
          </p:nvSpPr>
          <p:spPr>
            <a:xfrm>
              <a:off x="501160" y="37617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9" name="object 1229"/>
            <p:cNvSpPr/>
            <p:nvPr/>
          </p:nvSpPr>
          <p:spPr>
            <a:xfrm>
              <a:off x="502575" y="376383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0" name="object 1230"/>
            <p:cNvSpPr/>
            <p:nvPr/>
          </p:nvSpPr>
          <p:spPr>
            <a:xfrm>
              <a:off x="519081" y="37617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089" y="1932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1" name="object 1231"/>
            <p:cNvSpPr/>
            <p:nvPr/>
          </p:nvSpPr>
          <p:spPr>
            <a:xfrm>
              <a:off x="521199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2" name="object 1232"/>
            <p:cNvSpPr/>
            <p:nvPr/>
          </p:nvSpPr>
          <p:spPr>
            <a:xfrm>
              <a:off x="537467" y="37617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3" name="object 1233"/>
            <p:cNvSpPr/>
            <p:nvPr/>
          </p:nvSpPr>
          <p:spPr>
            <a:xfrm>
              <a:off x="539585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4" name="object 1234"/>
            <p:cNvSpPr/>
            <p:nvPr/>
          </p:nvSpPr>
          <p:spPr>
            <a:xfrm>
              <a:off x="556091" y="37617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5" name="object 1235"/>
            <p:cNvSpPr/>
            <p:nvPr/>
          </p:nvSpPr>
          <p:spPr>
            <a:xfrm>
              <a:off x="558219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6" name="object 1236"/>
            <p:cNvSpPr/>
            <p:nvPr/>
          </p:nvSpPr>
          <p:spPr>
            <a:xfrm>
              <a:off x="574715" y="3761736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95" y="1932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7" name="object 1237"/>
            <p:cNvSpPr/>
            <p:nvPr/>
          </p:nvSpPr>
          <p:spPr>
            <a:xfrm>
              <a:off x="576130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8" name="object 1238"/>
            <p:cNvSpPr/>
            <p:nvPr/>
          </p:nvSpPr>
          <p:spPr>
            <a:xfrm>
              <a:off x="592399" y="37617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9" name="object 1239"/>
            <p:cNvSpPr/>
            <p:nvPr/>
          </p:nvSpPr>
          <p:spPr>
            <a:xfrm>
              <a:off x="594517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0" name="object 1240"/>
            <p:cNvSpPr/>
            <p:nvPr/>
          </p:nvSpPr>
          <p:spPr>
            <a:xfrm>
              <a:off x="496915" y="3630069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1" name="object 1241"/>
            <p:cNvSpPr/>
            <p:nvPr/>
          </p:nvSpPr>
          <p:spPr>
            <a:xfrm>
              <a:off x="500457" y="3633592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110565" y="42365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2" name="object 1242"/>
            <p:cNvSpPr/>
            <p:nvPr/>
          </p:nvSpPr>
          <p:spPr>
            <a:xfrm>
              <a:off x="496912" y="3632936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65"/>
                  </a:moveTo>
                  <a:lnTo>
                    <a:pt x="0" y="77965"/>
                  </a:lnTo>
                  <a:lnTo>
                    <a:pt x="0" y="84340"/>
                  </a:lnTo>
                  <a:lnTo>
                    <a:pt x="117640" y="84340"/>
                  </a:lnTo>
                  <a:lnTo>
                    <a:pt x="117640" y="77965"/>
                  </a:lnTo>
                  <a:close/>
                </a:path>
                <a:path w="118109" h="84454">
                  <a:moveTo>
                    <a:pt x="117640" y="43688"/>
                  </a:moveTo>
                  <a:lnTo>
                    <a:pt x="91948" y="43688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688"/>
                  </a:lnTo>
                  <a:lnTo>
                    <a:pt x="60591" y="43688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28"/>
                  </a:lnTo>
                  <a:lnTo>
                    <a:pt x="57759" y="14376"/>
                  </a:lnTo>
                  <a:lnTo>
                    <a:pt x="57759" y="43688"/>
                  </a:lnTo>
                  <a:lnTo>
                    <a:pt x="29222" y="43688"/>
                  </a:lnTo>
                  <a:lnTo>
                    <a:pt x="29222" y="14376"/>
                  </a:lnTo>
                  <a:lnTo>
                    <a:pt x="57759" y="14376"/>
                  </a:lnTo>
                  <a:lnTo>
                    <a:pt x="57759" y="11328"/>
                  </a:lnTo>
                  <a:lnTo>
                    <a:pt x="29222" y="1132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688"/>
                  </a:lnTo>
                  <a:lnTo>
                    <a:pt x="0" y="43688"/>
                  </a:lnTo>
                  <a:lnTo>
                    <a:pt x="0" y="75107"/>
                  </a:lnTo>
                  <a:lnTo>
                    <a:pt x="117640" y="75107"/>
                  </a:lnTo>
                  <a:lnTo>
                    <a:pt x="117640" y="4368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3" name="object 1243"/>
            <p:cNvSpPr/>
            <p:nvPr/>
          </p:nvSpPr>
          <p:spPr>
            <a:xfrm>
              <a:off x="501160" y="36815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4" name="object 1244"/>
            <p:cNvSpPr/>
            <p:nvPr/>
          </p:nvSpPr>
          <p:spPr>
            <a:xfrm>
              <a:off x="502575" y="368376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5" name="object 1245"/>
            <p:cNvSpPr/>
            <p:nvPr/>
          </p:nvSpPr>
          <p:spPr>
            <a:xfrm>
              <a:off x="519081" y="36815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089" y="19421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6" name="object 1246"/>
            <p:cNvSpPr/>
            <p:nvPr/>
          </p:nvSpPr>
          <p:spPr>
            <a:xfrm>
              <a:off x="521199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7" name="object 1247"/>
            <p:cNvSpPr/>
            <p:nvPr/>
          </p:nvSpPr>
          <p:spPr>
            <a:xfrm>
              <a:off x="537467" y="36815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8" name="object 1248"/>
            <p:cNvSpPr/>
            <p:nvPr/>
          </p:nvSpPr>
          <p:spPr>
            <a:xfrm>
              <a:off x="539585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9" name="object 1249"/>
            <p:cNvSpPr/>
            <p:nvPr/>
          </p:nvSpPr>
          <p:spPr>
            <a:xfrm>
              <a:off x="556091" y="36815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0" name="object 1250"/>
            <p:cNvSpPr/>
            <p:nvPr/>
          </p:nvSpPr>
          <p:spPr>
            <a:xfrm>
              <a:off x="558219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1" name="object 1251"/>
            <p:cNvSpPr/>
            <p:nvPr/>
          </p:nvSpPr>
          <p:spPr>
            <a:xfrm>
              <a:off x="574715" y="3681574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95" y="19421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2" name="object 1252"/>
            <p:cNvSpPr/>
            <p:nvPr/>
          </p:nvSpPr>
          <p:spPr>
            <a:xfrm>
              <a:off x="576130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3" name="object 1253"/>
            <p:cNvSpPr/>
            <p:nvPr/>
          </p:nvSpPr>
          <p:spPr>
            <a:xfrm>
              <a:off x="592399" y="36815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4" name="object 1254"/>
            <p:cNvSpPr/>
            <p:nvPr/>
          </p:nvSpPr>
          <p:spPr>
            <a:xfrm>
              <a:off x="594517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5" name="object 1255"/>
            <p:cNvSpPr/>
            <p:nvPr/>
          </p:nvSpPr>
          <p:spPr>
            <a:xfrm>
              <a:off x="496915" y="3550002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315"/>
                  </a:lnTo>
                  <a:lnTo>
                    <a:pt x="117650" y="49315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6" name="object 1256"/>
            <p:cNvSpPr/>
            <p:nvPr/>
          </p:nvSpPr>
          <p:spPr>
            <a:xfrm>
              <a:off x="500457" y="3552763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110565" y="43032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7" name="object 1257"/>
            <p:cNvSpPr/>
            <p:nvPr/>
          </p:nvSpPr>
          <p:spPr>
            <a:xfrm>
              <a:off x="496912" y="3552773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8066"/>
                  </a:moveTo>
                  <a:lnTo>
                    <a:pt x="0" y="78066"/>
                  </a:lnTo>
                  <a:lnTo>
                    <a:pt x="0" y="84442"/>
                  </a:lnTo>
                  <a:lnTo>
                    <a:pt x="117640" y="84442"/>
                  </a:lnTo>
                  <a:lnTo>
                    <a:pt x="117640" y="78066"/>
                  </a:lnTo>
                  <a:close/>
                </a:path>
                <a:path w="118109" h="84454">
                  <a:moveTo>
                    <a:pt x="117640" y="43789"/>
                  </a:moveTo>
                  <a:lnTo>
                    <a:pt x="91948" y="43789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89"/>
                  </a:lnTo>
                  <a:lnTo>
                    <a:pt x="60591" y="43789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417"/>
                  </a:lnTo>
                  <a:lnTo>
                    <a:pt x="57759" y="14185"/>
                  </a:lnTo>
                  <a:lnTo>
                    <a:pt x="57759" y="43789"/>
                  </a:lnTo>
                  <a:lnTo>
                    <a:pt x="29222" y="43789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1417"/>
                  </a:lnTo>
                  <a:lnTo>
                    <a:pt x="29222" y="11417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89"/>
                  </a:lnTo>
                  <a:lnTo>
                    <a:pt x="0" y="43789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378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8" name="object 1258"/>
            <p:cNvSpPr/>
            <p:nvPr/>
          </p:nvSpPr>
          <p:spPr>
            <a:xfrm>
              <a:off x="501160" y="360150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9" name="object 1259"/>
            <p:cNvSpPr/>
            <p:nvPr/>
          </p:nvSpPr>
          <p:spPr>
            <a:xfrm>
              <a:off x="502575" y="3603602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793" y="14851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0" name="object 1260"/>
            <p:cNvSpPr/>
            <p:nvPr/>
          </p:nvSpPr>
          <p:spPr>
            <a:xfrm>
              <a:off x="519081" y="3601508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1" name="object 1261"/>
            <p:cNvSpPr/>
            <p:nvPr/>
          </p:nvSpPr>
          <p:spPr>
            <a:xfrm>
              <a:off x="521199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2" name="object 1262"/>
            <p:cNvSpPr/>
            <p:nvPr/>
          </p:nvSpPr>
          <p:spPr>
            <a:xfrm>
              <a:off x="537467" y="3601508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3" name="object 1263"/>
            <p:cNvSpPr/>
            <p:nvPr/>
          </p:nvSpPr>
          <p:spPr>
            <a:xfrm>
              <a:off x="539585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4" name="object 1264"/>
            <p:cNvSpPr/>
            <p:nvPr/>
          </p:nvSpPr>
          <p:spPr>
            <a:xfrm>
              <a:off x="556091" y="360150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5" name="object 1265"/>
            <p:cNvSpPr/>
            <p:nvPr/>
          </p:nvSpPr>
          <p:spPr>
            <a:xfrm>
              <a:off x="558219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6" name="object 1266"/>
            <p:cNvSpPr/>
            <p:nvPr/>
          </p:nvSpPr>
          <p:spPr>
            <a:xfrm>
              <a:off x="574715" y="3601508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7" name="object 1267"/>
            <p:cNvSpPr/>
            <p:nvPr/>
          </p:nvSpPr>
          <p:spPr>
            <a:xfrm>
              <a:off x="576130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8" name="object 1268"/>
            <p:cNvSpPr/>
            <p:nvPr/>
          </p:nvSpPr>
          <p:spPr>
            <a:xfrm>
              <a:off x="592399" y="3601508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9" name="object 1269"/>
            <p:cNvSpPr/>
            <p:nvPr/>
          </p:nvSpPr>
          <p:spPr>
            <a:xfrm>
              <a:off x="594517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0" name="object 1270"/>
            <p:cNvSpPr/>
            <p:nvPr/>
          </p:nvSpPr>
          <p:spPr>
            <a:xfrm>
              <a:off x="496915" y="3469174"/>
              <a:ext cx="118110" cy="50165"/>
            </a:xfrm>
            <a:custGeom>
              <a:avLst/>
              <a:gdLst/>
              <a:ahLst/>
              <a:cxnLst/>
              <a:rect l="l" t="t" r="r" b="b"/>
              <a:pathLst>
                <a:path w="118109" h="50164">
                  <a:moveTo>
                    <a:pt x="117650" y="0"/>
                  </a:moveTo>
                  <a:lnTo>
                    <a:pt x="0" y="0"/>
                  </a:lnTo>
                  <a:lnTo>
                    <a:pt x="0" y="50077"/>
                  </a:lnTo>
                  <a:lnTo>
                    <a:pt x="117650" y="50077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1" name="object 1271"/>
            <p:cNvSpPr/>
            <p:nvPr/>
          </p:nvSpPr>
          <p:spPr>
            <a:xfrm>
              <a:off x="500457" y="3472697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110565" y="42746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2" name="object 1272"/>
            <p:cNvSpPr/>
            <p:nvPr/>
          </p:nvSpPr>
          <p:spPr>
            <a:xfrm>
              <a:off x="496912" y="3472700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4">
                  <a:moveTo>
                    <a:pt x="117640" y="77978"/>
                  </a:moveTo>
                  <a:lnTo>
                    <a:pt x="0" y="77978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78"/>
                  </a:lnTo>
                  <a:close/>
                </a:path>
                <a:path w="118109" h="84454">
                  <a:moveTo>
                    <a:pt x="117640" y="43510"/>
                  </a:moveTo>
                  <a:lnTo>
                    <a:pt x="91948" y="4351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510"/>
                  </a:lnTo>
                  <a:lnTo>
                    <a:pt x="60591" y="4351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668"/>
                  </a:lnTo>
                  <a:lnTo>
                    <a:pt x="57759" y="14185"/>
                  </a:lnTo>
                  <a:lnTo>
                    <a:pt x="57759" y="43510"/>
                  </a:lnTo>
                  <a:lnTo>
                    <a:pt x="29222" y="4351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0668"/>
                  </a:lnTo>
                  <a:lnTo>
                    <a:pt x="29222" y="1066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510"/>
                  </a:lnTo>
                  <a:lnTo>
                    <a:pt x="0" y="4351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51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3" name="object 1273"/>
            <p:cNvSpPr/>
            <p:nvPr/>
          </p:nvSpPr>
          <p:spPr>
            <a:xfrm>
              <a:off x="501160" y="35213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4" name="object 1274"/>
            <p:cNvSpPr/>
            <p:nvPr/>
          </p:nvSpPr>
          <p:spPr>
            <a:xfrm>
              <a:off x="502575" y="352277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793" y="14851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5" name="object 1275"/>
            <p:cNvSpPr/>
            <p:nvPr/>
          </p:nvSpPr>
          <p:spPr>
            <a:xfrm>
              <a:off x="519081" y="35213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089" y="18469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6" name="object 1276"/>
            <p:cNvSpPr/>
            <p:nvPr/>
          </p:nvSpPr>
          <p:spPr>
            <a:xfrm>
              <a:off x="521199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7" name="object 1277"/>
            <p:cNvSpPr/>
            <p:nvPr/>
          </p:nvSpPr>
          <p:spPr>
            <a:xfrm>
              <a:off x="537467" y="35213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8" name="object 1278"/>
            <p:cNvSpPr/>
            <p:nvPr/>
          </p:nvSpPr>
          <p:spPr>
            <a:xfrm>
              <a:off x="539585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9" name="object 1279"/>
            <p:cNvSpPr/>
            <p:nvPr/>
          </p:nvSpPr>
          <p:spPr>
            <a:xfrm>
              <a:off x="556091" y="35213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0" name="object 1280"/>
            <p:cNvSpPr/>
            <p:nvPr/>
          </p:nvSpPr>
          <p:spPr>
            <a:xfrm>
              <a:off x="558219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1" name="object 1281"/>
            <p:cNvSpPr/>
            <p:nvPr/>
          </p:nvSpPr>
          <p:spPr>
            <a:xfrm>
              <a:off x="574715" y="352134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395" y="18469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2" name="object 1282"/>
            <p:cNvSpPr/>
            <p:nvPr/>
          </p:nvSpPr>
          <p:spPr>
            <a:xfrm>
              <a:off x="576130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3" name="object 1283"/>
            <p:cNvSpPr/>
            <p:nvPr/>
          </p:nvSpPr>
          <p:spPr>
            <a:xfrm>
              <a:off x="592399" y="35213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4" name="object 1284"/>
            <p:cNvSpPr/>
            <p:nvPr/>
          </p:nvSpPr>
          <p:spPr>
            <a:xfrm>
              <a:off x="594517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5" name="object 1285"/>
            <p:cNvSpPr/>
            <p:nvPr/>
          </p:nvSpPr>
          <p:spPr>
            <a:xfrm>
              <a:off x="496915" y="3388822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315"/>
                  </a:lnTo>
                  <a:lnTo>
                    <a:pt x="117650" y="49315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6" name="object 1286"/>
            <p:cNvSpPr/>
            <p:nvPr/>
          </p:nvSpPr>
          <p:spPr>
            <a:xfrm>
              <a:off x="500457" y="3392535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79">
                  <a:moveTo>
                    <a:pt x="110565" y="0"/>
                  </a:moveTo>
                  <a:lnTo>
                    <a:pt x="0" y="0"/>
                  </a:lnTo>
                  <a:lnTo>
                    <a:pt x="0" y="42841"/>
                  </a:lnTo>
                  <a:lnTo>
                    <a:pt x="110565" y="42841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7" name="object 1287"/>
            <p:cNvSpPr/>
            <p:nvPr/>
          </p:nvSpPr>
          <p:spPr>
            <a:xfrm>
              <a:off x="496912" y="3392538"/>
              <a:ext cx="118110" cy="83820"/>
            </a:xfrm>
            <a:custGeom>
              <a:avLst/>
              <a:gdLst/>
              <a:ahLst/>
              <a:cxnLst/>
              <a:rect l="l" t="t" r="r" b="b"/>
              <a:pathLst>
                <a:path w="118109" h="83820">
                  <a:moveTo>
                    <a:pt x="117640" y="77304"/>
                  </a:moveTo>
                  <a:lnTo>
                    <a:pt x="0" y="77304"/>
                  </a:lnTo>
                  <a:lnTo>
                    <a:pt x="0" y="83693"/>
                  </a:lnTo>
                  <a:lnTo>
                    <a:pt x="117640" y="83693"/>
                  </a:lnTo>
                  <a:lnTo>
                    <a:pt x="117640" y="77304"/>
                  </a:lnTo>
                  <a:close/>
                </a:path>
                <a:path w="118109" h="83820">
                  <a:moveTo>
                    <a:pt x="117640" y="43510"/>
                  </a:moveTo>
                  <a:lnTo>
                    <a:pt x="91948" y="4351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510"/>
                  </a:lnTo>
                  <a:lnTo>
                    <a:pt x="60591" y="4351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668"/>
                  </a:lnTo>
                  <a:lnTo>
                    <a:pt x="57759" y="14185"/>
                  </a:lnTo>
                  <a:lnTo>
                    <a:pt x="57759" y="43510"/>
                  </a:lnTo>
                  <a:lnTo>
                    <a:pt x="29222" y="4351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0668"/>
                  </a:lnTo>
                  <a:lnTo>
                    <a:pt x="29222" y="1066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510"/>
                  </a:lnTo>
                  <a:lnTo>
                    <a:pt x="0" y="43510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351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8" name="object 1288"/>
            <p:cNvSpPr/>
            <p:nvPr/>
          </p:nvSpPr>
          <p:spPr>
            <a:xfrm>
              <a:off x="501160" y="34403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9" name="object 1289"/>
            <p:cNvSpPr/>
            <p:nvPr/>
          </p:nvSpPr>
          <p:spPr>
            <a:xfrm>
              <a:off x="502575" y="3442707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793" y="14851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0" name="object 1290"/>
            <p:cNvSpPr/>
            <p:nvPr/>
          </p:nvSpPr>
          <p:spPr>
            <a:xfrm>
              <a:off x="519081" y="34403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089" y="1932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1" name="object 1291"/>
            <p:cNvSpPr/>
            <p:nvPr/>
          </p:nvSpPr>
          <p:spPr>
            <a:xfrm>
              <a:off x="521199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2" name="object 1292"/>
            <p:cNvSpPr/>
            <p:nvPr/>
          </p:nvSpPr>
          <p:spPr>
            <a:xfrm>
              <a:off x="537467" y="34403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3" name="object 1293"/>
            <p:cNvSpPr/>
            <p:nvPr/>
          </p:nvSpPr>
          <p:spPr>
            <a:xfrm>
              <a:off x="539585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4" name="object 1294"/>
            <p:cNvSpPr/>
            <p:nvPr/>
          </p:nvSpPr>
          <p:spPr>
            <a:xfrm>
              <a:off x="556091" y="34403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5" name="object 1295"/>
            <p:cNvSpPr/>
            <p:nvPr/>
          </p:nvSpPr>
          <p:spPr>
            <a:xfrm>
              <a:off x="558219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6" name="object 1296"/>
            <p:cNvSpPr/>
            <p:nvPr/>
          </p:nvSpPr>
          <p:spPr>
            <a:xfrm>
              <a:off x="574715" y="344032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95" y="1932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7" name="object 1297"/>
            <p:cNvSpPr/>
            <p:nvPr/>
          </p:nvSpPr>
          <p:spPr>
            <a:xfrm>
              <a:off x="576130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8" name="object 1298"/>
            <p:cNvSpPr/>
            <p:nvPr/>
          </p:nvSpPr>
          <p:spPr>
            <a:xfrm>
              <a:off x="592399" y="34403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9" name="object 1299"/>
            <p:cNvSpPr/>
            <p:nvPr/>
          </p:nvSpPr>
          <p:spPr>
            <a:xfrm>
              <a:off x="594517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0" name="object 1300"/>
            <p:cNvSpPr/>
            <p:nvPr/>
          </p:nvSpPr>
          <p:spPr>
            <a:xfrm>
              <a:off x="496915" y="3308660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1" name="object 1301"/>
            <p:cNvSpPr/>
            <p:nvPr/>
          </p:nvSpPr>
          <p:spPr>
            <a:xfrm>
              <a:off x="500457" y="3312182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110565" y="42365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2" name="object 1302"/>
            <p:cNvSpPr/>
            <p:nvPr/>
          </p:nvSpPr>
          <p:spPr>
            <a:xfrm>
              <a:off x="496912" y="3311524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7965"/>
                  </a:moveTo>
                  <a:lnTo>
                    <a:pt x="0" y="77965"/>
                  </a:lnTo>
                  <a:lnTo>
                    <a:pt x="0" y="84543"/>
                  </a:lnTo>
                  <a:lnTo>
                    <a:pt x="117640" y="84543"/>
                  </a:lnTo>
                  <a:lnTo>
                    <a:pt x="117640" y="77965"/>
                  </a:lnTo>
                  <a:close/>
                </a:path>
                <a:path w="118109" h="85089">
                  <a:moveTo>
                    <a:pt x="117640" y="44361"/>
                  </a:moveTo>
                  <a:lnTo>
                    <a:pt x="91948" y="44361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361"/>
                  </a:lnTo>
                  <a:lnTo>
                    <a:pt x="60591" y="44361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518"/>
                  </a:lnTo>
                  <a:lnTo>
                    <a:pt x="57759" y="15138"/>
                  </a:lnTo>
                  <a:lnTo>
                    <a:pt x="57759" y="44361"/>
                  </a:lnTo>
                  <a:lnTo>
                    <a:pt x="29222" y="44361"/>
                  </a:lnTo>
                  <a:lnTo>
                    <a:pt x="29222" y="15138"/>
                  </a:lnTo>
                  <a:lnTo>
                    <a:pt x="57759" y="15138"/>
                  </a:lnTo>
                  <a:lnTo>
                    <a:pt x="57759" y="11518"/>
                  </a:lnTo>
                  <a:lnTo>
                    <a:pt x="29222" y="1151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361"/>
                  </a:lnTo>
                  <a:lnTo>
                    <a:pt x="0" y="44361"/>
                  </a:lnTo>
                  <a:lnTo>
                    <a:pt x="0" y="75107"/>
                  </a:lnTo>
                  <a:lnTo>
                    <a:pt x="117640" y="75107"/>
                  </a:lnTo>
                  <a:lnTo>
                    <a:pt x="117640" y="4436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3" name="object 1303"/>
            <p:cNvSpPr/>
            <p:nvPr/>
          </p:nvSpPr>
          <p:spPr>
            <a:xfrm>
              <a:off x="501160" y="33601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4" name="object 1304"/>
            <p:cNvSpPr/>
            <p:nvPr/>
          </p:nvSpPr>
          <p:spPr>
            <a:xfrm>
              <a:off x="502575" y="3362260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5" name="object 1305"/>
            <p:cNvSpPr/>
            <p:nvPr/>
          </p:nvSpPr>
          <p:spPr>
            <a:xfrm>
              <a:off x="519081" y="33601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089" y="19421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6" name="object 1306"/>
            <p:cNvSpPr/>
            <p:nvPr/>
          </p:nvSpPr>
          <p:spPr>
            <a:xfrm>
              <a:off x="521199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7" name="object 1307"/>
            <p:cNvSpPr/>
            <p:nvPr/>
          </p:nvSpPr>
          <p:spPr>
            <a:xfrm>
              <a:off x="537467" y="33601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8" name="object 1308"/>
            <p:cNvSpPr/>
            <p:nvPr/>
          </p:nvSpPr>
          <p:spPr>
            <a:xfrm>
              <a:off x="539585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9" name="object 1309"/>
            <p:cNvSpPr/>
            <p:nvPr/>
          </p:nvSpPr>
          <p:spPr>
            <a:xfrm>
              <a:off x="556091" y="33601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0" name="object 1310"/>
            <p:cNvSpPr/>
            <p:nvPr/>
          </p:nvSpPr>
          <p:spPr>
            <a:xfrm>
              <a:off x="558219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1" name="object 1311"/>
            <p:cNvSpPr/>
            <p:nvPr/>
          </p:nvSpPr>
          <p:spPr>
            <a:xfrm>
              <a:off x="574715" y="3360165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95" y="19421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2" name="object 1312"/>
            <p:cNvSpPr/>
            <p:nvPr/>
          </p:nvSpPr>
          <p:spPr>
            <a:xfrm>
              <a:off x="576130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3" name="object 1313"/>
            <p:cNvSpPr/>
            <p:nvPr/>
          </p:nvSpPr>
          <p:spPr>
            <a:xfrm>
              <a:off x="592399" y="33601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4" name="object 1314"/>
            <p:cNvSpPr/>
            <p:nvPr/>
          </p:nvSpPr>
          <p:spPr>
            <a:xfrm>
              <a:off x="594517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5" name="object 1315"/>
            <p:cNvSpPr/>
            <p:nvPr/>
          </p:nvSpPr>
          <p:spPr>
            <a:xfrm>
              <a:off x="496915" y="3228498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29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6" name="object 1316"/>
            <p:cNvSpPr/>
            <p:nvPr/>
          </p:nvSpPr>
          <p:spPr>
            <a:xfrm>
              <a:off x="500457" y="3232116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5">
                  <a:moveTo>
                    <a:pt x="110565" y="0"/>
                  </a:moveTo>
                  <a:lnTo>
                    <a:pt x="0" y="0"/>
                  </a:lnTo>
                  <a:lnTo>
                    <a:pt x="0" y="42270"/>
                  </a:lnTo>
                  <a:lnTo>
                    <a:pt x="110565" y="42270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7" name="object 1317"/>
            <p:cNvSpPr/>
            <p:nvPr/>
          </p:nvSpPr>
          <p:spPr>
            <a:xfrm>
              <a:off x="496912" y="3231362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7965"/>
                  </a:moveTo>
                  <a:lnTo>
                    <a:pt x="0" y="77965"/>
                  </a:lnTo>
                  <a:lnTo>
                    <a:pt x="0" y="84632"/>
                  </a:lnTo>
                  <a:lnTo>
                    <a:pt x="117640" y="84632"/>
                  </a:lnTo>
                  <a:lnTo>
                    <a:pt x="117640" y="77965"/>
                  </a:lnTo>
                  <a:close/>
                </a:path>
                <a:path w="118109" h="85089">
                  <a:moveTo>
                    <a:pt x="117640" y="44462"/>
                  </a:moveTo>
                  <a:lnTo>
                    <a:pt x="91948" y="44462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462"/>
                  </a:lnTo>
                  <a:lnTo>
                    <a:pt x="60591" y="44462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607"/>
                  </a:lnTo>
                  <a:lnTo>
                    <a:pt x="57759" y="14465"/>
                  </a:lnTo>
                  <a:lnTo>
                    <a:pt x="57759" y="44462"/>
                  </a:lnTo>
                  <a:lnTo>
                    <a:pt x="29222" y="44462"/>
                  </a:lnTo>
                  <a:lnTo>
                    <a:pt x="29222" y="14465"/>
                  </a:lnTo>
                  <a:lnTo>
                    <a:pt x="57759" y="14465"/>
                  </a:lnTo>
                  <a:lnTo>
                    <a:pt x="57759" y="11607"/>
                  </a:lnTo>
                  <a:lnTo>
                    <a:pt x="29222" y="11607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462"/>
                  </a:lnTo>
                  <a:lnTo>
                    <a:pt x="0" y="44462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44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8" name="object 1318"/>
            <p:cNvSpPr/>
            <p:nvPr/>
          </p:nvSpPr>
          <p:spPr>
            <a:xfrm>
              <a:off x="501160" y="328009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9" name="object 1319"/>
            <p:cNvSpPr/>
            <p:nvPr/>
          </p:nvSpPr>
          <p:spPr>
            <a:xfrm>
              <a:off x="502575" y="328219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0" name="object 1320"/>
            <p:cNvSpPr/>
            <p:nvPr/>
          </p:nvSpPr>
          <p:spPr>
            <a:xfrm>
              <a:off x="519081" y="328009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089" y="1932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1" name="object 1321"/>
            <p:cNvSpPr/>
            <p:nvPr/>
          </p:nvSpPr>
          <p:spPr>
            <a:xfrm>
              <a:off x="521199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2" name="object 1322"/>
            <p:cNvSpPr/>
            <p:nvPr/>
          </p:nvSpPr>
          <p:spPr>
            <a:xfrm>
              <a:off x="537467" y="328009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3" name="object 1323"/>
            <p:cNvSpPr/>
            <p:nvPr/>
          </p:nvSpPr>
          <p:spPr>
            <a:xfrm>
              <a:off x="539585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4" name="object 1324"/>
            <p:cNvSpPr/>
            <p:nvPr/>
          </p:nvSpPr>
          <p:spPr>
            <a:xfrm>
              <a:off x="556091" y="328009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5" name="object 1325"/>
            <p:cNvSpPr/>
            <p:nvPr/>
          </p:nvSpPr>
          <p:spPr>
            <a:xfrm>
              <a:off x="558219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6" name="object 1326"/>
            <p:cNvSpPr/>
            <p:nvPr/>
          </p:nvSpPr>
          <p:spPr>
            <a:xfrm>
              <a:off x="574715" y="3280099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95" y="1932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7" name="object 1327"/>
            <p:cNvSpPr/>
            <p:nvPr/>
          </p:nvSpPr>
          <p:spPr>
            <a:xfrm>
              <a:off x="576130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8" name="object 1328"/>
            <p:cNvSpPr/>
            <p:nvPr/>
          </p:nvSpPr>
          <p:spPr>
            <a:xfrm>
              <a:off x="592399" y="328009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9" name="object 1329"/>
            <p:cNvSpPr/>
            <p:nvPr/>
          </p:nvSpPr>
          <p:spPr>
            <a:xfrm>
              <a:off x="594517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0" name="object 1330"/>
            <p:cNvSpPr/>
            <p:nvPr/>
          </p:nvSpPr>
          <p:spPr>
            <a:xfrm>
              <a:off x="496915" y="3148431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1" name="object 1331"/>
            <p:cNvSpPr/>
            <p:nvPr/>
          </p:nvSpPr>
          <p:spPr>
            <a:xfrm>
              <a:off x="500457" y="3151287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80">
                  <a:moveTo>
                    <a:pt x="110565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110565" y="42937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2" name="object 1332"/>
            <p:cNvSpPr/>
            <p:nvPr/>
          </p:nvSpPr>
          <p:spPr>
            <a:xfrm>
              <a:off x="496912" y="3151288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5">
                  <a:moveTo>
                    <a:pt x="117640" y="77978"/>
                  </a:moveTo>
                  <a:lnTo>
                    <a:pt x="0" y="77978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78"/>
                  </a:lnTo>
                  <a:close/>
                </a:path>
                <a:path w="118109" h="84455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518"/>
                  </a:lnTo>
                  <a:lnTo>
                    <a:pt x="57759" y="14376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376"/>
                  </a:lnTo>
                  <a:lnTo>
                    <a:pt x="57759" y="14376"/>
                  </a:lnTo>
                  <a:lnTo>
                    <a:pt x="57759" y="11518"/>
                  </a:lnTo>
                  <a:lnTo>
                    <a:pt x="29222" y="1151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3" name="object 1333"/>
            <p:cNvSpPr/>
            <p:nvPr/>
          </p:nvSpPr>
          <p:spPr>
            <a:xfrm>
              <a:off x="501160" y="31999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4" name="object 1334"/>
            <p:cNvSpPr/>
            <p:nvPr/>
          </p:nvSpPr>
          <p:spPr>
            <a:xfrm>
              <a:off x="502575" y="3202031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5" name="object 1335"/>
            <p:cNvSpPr/>
            <p:nvPr/>
          </p:nvSpPr>
          <p:spPr>
            <a:xfrm>
              <a:off x="519081" y="31999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6" name="object 1336"/>
            <p:cNvSpPr/>
            <p:nvPr/>
          </p:nvSpPr>
          <p:spPr>
            <a:xfrm>
              <a:off x="521199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7" name="object 1337"/>
            <p:cNvSpPr/>
            <p:nvPr/>
          </p:nvSpPr>
          <p:spPr>
            <a:xfrm>
              <a:off x="537467" y="31999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8" name="object 1338"/>
            <p:cNvSpPr/>
            <p:nvPr/>
          </p:nvSpPr>
          <p:spPr>
            <a:xfrm>
              <a:off x="539585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9" name="object 1339"/>
            <p:cNvSpPr/>
            <p:nvPr/>
          </p:nvSpPr>
          <p:spPr>
            <a:xfrm>
              <a:off x="556091" y="31999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0" name="object 1340"/>
            <p:cNvSpPr/>
            <p:nvPr/>
          </p:nvSpPr>
          <p:spPr>
            <a:xfrm>
              <a:off x="558219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1" name="object 1341"/>
            <p:cNvSpPr/>
            <p:nvPr/>
          </p:nvSpPr>
          <p:spPr>
            <a:xfrm>
              <a:off x="574715" y="3199937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2" name="object 1342"/>
            <p:cNvSpPr/>
            <p:nvPr/>
          </p:nvSpPr>
          <p:spPr>
            <a:xfrm>
              <a:off x="576130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3" name="object 1343"/>
            <p:cNvSpPr/>
            <p:nvPr/>
          </p:nvSpPr>
          <p:spPr>
            <a:xfrm>
              <a:off x="592399" y="31999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4" name="object 1344"/>
            <p:cNvSpPr/>
            <p:nvPr/>
          </p:nvSpPr>
          <p:spPr>
            <a:xfrm>
              <a:off x="594517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5" name="object 1345"/>
            <p:cNvSpPr/>
            <p:nvPr/>
          </p:nvSpPr>
          <p:spPr>
            <a:xfrm>
              <a:off x="496915" y="3068269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6" name="object 1346"/>
            <p:cNvSpPr/>
            <p:nvPr/>
          </p:nvSpPr>
          <p:spPr>
            <a:xfrm>
              <a:off x="500457" y="3071125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80">
                  <a:moveTo>
                    <a:pt x="110565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110565" y="43032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7" name="object 1347"/>
            <p:cNvSpPr/>
            <p:nvPr/>
          </p:nvSpPr>
          <p:spPr>
            <a:xfrm>
              <a:off x="496912" y="3071126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5">
                  <a:moveTo>
                    <a:pt x="117640" y="77978"/>
                  </a:moveTo>
                  <a:lnTo>
                    <a:pt x="0" y="77978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78"/>
                  </a:lnTo>
                  <a:close/>
                </a:path>
                <a:path w="118109" h="84455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41"/>
                  </a:lnTo>
                  <a:lnTo>
                    <a:pt x="57759" y="14478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478"/>
                  </a:lnTo>
                  <a:lnTo>
                    <a:pt x="57759" y="14478"/>
                  </a:lnTo>
                  <a:lnTo>
                    <a:pt x="57759" y="11341"/>
                  </a:lnTo>
                  <a:lnTo>
                    <a:pt x="29222" y="11341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222"/>
                  </a:lnTo>
                  <a:lnTo>
                    <a:pt x="117640" y="75222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8" name="object 1348"/>
            <p:cNvSpPr/>
            <p:nvPr/>
          </p:nvSpPr>
          <p:spPr>
            <a:xfrm>
              <a:off x="501160" y="31198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9" name="object 1349"/>
            <p:cNvSpPr/>
            <p:nvPr/>
          </p:nvSpPr>
          <p:spPr>
            <a:xfrm>
              <a:off x="502575" y="3121203"/>
              <a:ext cx="15875" cy="16510"/>
            </a:xfrm>
            <a:custGeom>
              <a:avLst/>
              <a:gdLst/>
              <a:ahLst/>
              <a:cxnLst/>
              <a:rect l="l" t="t" r="r" b="b"/>
              <a:pathLst>
                <a:path w="15875" h="16510">
                  <a:moveTo>
                    <a:pt x="1579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5793" y="15899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0" name="object 1350"/>
            <p:cNvSpPr/>
            <p:nvPr/>
          </p:nvSpPr>
          <p:spPr>
            <a:xfrm>
              <a:off x="519081" y="311987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1" name="object 1351"/>
            <p:cNvSpPr/>
            <p:nvPr/>
          </p:nvSpPr>
          <p:spPr>
            <a:xfrm>
              <a:off x="521199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485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4853" y="1589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2" name="object 1352"/>
            <p:cNvSpPr/>
            <p:nvPr/>
          </p:nvSpPr>
          <p:spPr>
            <a:xfrm>
              <a:off x="537467" y="311987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3" name="object 1353"/>
            <p:cNvSpPr/>
            <p:nvPr/>
          </p:nvSpPr>
          <p:spPr>
            <a:xfrm>
              <a:off x="539585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5090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5090" y="1589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4" name="object 1354"/>
            <p:cNvSpPr/>
            <p:nvPr/>
          </p:nvSpPr>
          <p:spPr>
            <a:xfrm>
              <a:off x="556091" y="31198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5" name="object 1355"/>
            <p:cNvSpPr/>
            <p:nvPr/>
          </p:nvSpPr>
          <p:spPr>
            <a:xfrm>
              <a:off x="558219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484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4843" y="1589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6" name="object 1356"/>
            <p:cNvSpPr/>
            <p:nvPr/>
          </p:nvSpPr>
          <p:spPr>
            <a:xfrm>
              <a:off x="574715" y="311987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7" name="object 1357"/>
            <p:cNvSpPr/>
            <p:nvPr/>
          </p:nvSpPr>
          <p:spPr>
            <a:xfrm>
              <a:off x="576130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485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4853" y="1589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8" name="object 1358"/>
            <p:cNvSpPr/>
            <p:nvPr/>
          </p:nvSpPr>
          <p:spPr>
            <a:xfrm>
              <a:off x="592399" y="311987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9" name="object 1359"/>
            <p:cNvSpPr/>
            <p:nvPr/>
          </p:nvSpPr>
          <p:spPr>
            <a:xfrm>
              <a:off x="594517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5090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5090" y="1589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0" name="object 1360"/>
            <p:cNvSpPr/>
            <p:nvPr/>
          </p:nvSpPr>
          <p:spPr>
            <a:xfrm>
              <a:off x="496915" y="2987441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1" name="object 1361"/>
            <p:cNvSpPr/>
            <p:nvPr/>
          </p:nvSpPr>
          <p:spPr>
            <a:xfrm>
              <a:off x="500457" y="2991059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80">
                  <a:moveTo>
                    <a:pt x="110565" y="0"/>
                  </a:moveTo>
                  <a:lnTo>
                    <a:pt x="0" y="0"/>
                  </a:lnTo>
                  <a:lnTo>
                    <a:pt x="0" y="42937"/>
                  </a:lnTo>
                  <a:lnTo>
                    <a:pt x="110565" y="42937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2" name="object 1362"/>
            <p:cNvSpPr/>
            <p:nvPr/>
          </p:nvSpPr>
          <p:spPr>
            <a:xfrm>
              <a:off x="496912" y="2991065"/>
              <a:ext cx="118110" cy="83820"/>
            </a:xfrm>
            <a:custGeom>
              <a:avLst/>
              <a:gdLst/>
              <a:ahLst/>
              <a:cxnLst/>
              <a:rect l="l" t="t" r="r" b="b"/>
              <a:pathLst>
                <a:path w="118109" h="83819">
                  <a:moveTo>
                    <a:pt x="117640" y="77216"/>
                  </a:moveTo>
                  <a:lnTo>
                    <a:pt x="0" y="77216"/>
                  </a:lnTo>
                  <a:lnTo>
                    <a:pt x="0" y="83591"/>
                  </a:lnTo>
                  <a:lnTo>
                    <a:pt x="117640" y="83591"/>
                  </a:lnTo>
                  <a:lnTo>
                    <a:pt x="117640" y="77216"/>
                  </a:lnTo>
                  <a:close/>
                </a:path>
                <a:path w="118109" h="83819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566"/>
                  </a:lnTo>
                  <a:lnTo>
                    <a:pt x="57759" y="14185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0566"/>
                  </a:lnTo>
                  <a:lnTo>
                    <a:pt x="29222" y="10566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3" name="object 1363"/>
            <p:cNvSpPr/>
            <p:nvPr/>
          </p:nvSpPr>
          <p:spPr>
            <a:xfrm>
              <a:off x="501160" y="303904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23" y="1913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4" name="object 1364"/>
            <p:cNvSpPr/>
            <p:nvPr/>
          </p:nvSpPr>
          <p:spPr>
            <a:xfrm>
              <a:off x="502575" y="3041136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793" y="14851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5" name="object 1365"/>
            <p:cNvSpPr/>
            <p:nvPr/>
          </p:nvSpPr>
          <p:spPr>
            <a:xfrm>
              <a:off x="519081" y="303904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089" y="1913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6" name="object 1366"/>
            <p:cNvSpPr/>
            <p:nvPr/>
          </p:nvSpPr>
          <p:spPr>
            <a:xfrm>
              <a:off x="521199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7" name="object 1367"/>
            <p:cNvSpPr/>
            <p:nvPr/>
          </p:nvSpPr>
          <p:spPr>
            <a:xfrm>
              <a:off x="537467" y="303904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8" name="object 1368"/>
            <p:cNvSpPr/>
            <p:nvPr/>
          </p:nvSpPr>
          <p:spPr>
            <a:xfrm>
              <a:off x="539585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9" name="object 1369"/>
            <p:cNvSpPr/>
            <p:nvPr/>
          </p:nvSpPr>
          <p:spPr>
            <a:xfrm>
              <a:off x="556091" y="303904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23" y="1913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0" name="object 1370"/>
            <p:cNvSpPr/>
            <p:nvPr/>
          </p:nvSpPr>
          <p:spPr>
            <a:xfrm>
              <a:off x="558219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1" name="object 1371"/>
            <p:cNvSpPr/>
            <p:nvPr/>
          </p:nvSpPr>
          <p:spPr>
            <a:xfrm>
              <a:off x="574715" y="3039042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395" y="1913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2" name="object 1372"/>
            <p:cNvSpPr/>
            <p:nvPr/>
          </p:nvSpPr>
          <p:spPr>
            <a:xfrm>
              <a:off x="576130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3" name="object 1373"/>
            <p:cNvSpPr/>
            <p:nvPr/>
          </p:nvSpPr>
          <p:spPr>
            <a:xfrm>
              <a:off x="592399" y="303904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4" name="object 1374"/>
            <p:cNvSpPr/>
            <p:nvPr/>
          </p:nvSpPr>
          <p:spPr>
            <a:xfrm>
              <a:off x="594517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5" name="object 1375"/>
            <p:cNvSpPr/>
            <p:nvPr/>
          </p:nvSpPr>
          <p:spPr>
            <a:xfrm>
              <a:off x="496915" y="2907374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6" name="object 1376"/>
            <p:cNvSpPr/>
            <p:nvPr/>
          </p:nvSpPr>
          <p:spPr>
            <a:xfrm>
              <a:off x="500457" y="2910897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80">
                  <a:moveTo>
                    <a:pt x="110565" y="0"/>
                  </a:moveTo>
                  <a:lnTo>
                    <a:pt x="0" y="0"/>
                  </a:lnTo>
                  <a:lnTo>
                    <a:pt x="0" y="42746"/>
                  </a:lnTo>
                  <a:lnTo>
                    <a:pt x="110565" y="42746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7" name="object 1377"/>
            <p:cNvSpPr/>
            <p:nvPr/>
          </p:nvSpPr>
          <p:spPr>
            <a:xfrm>
              <a:off x="496912" y="2910242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5">
                  <a:moveTo>
                    <a:pt x="117640" y="77965"/>
                  </a:moveTo>
                  <a:lnTo>
                    <a:pt x="0" y="77965"/>
                  </a:lnTo>
                  <a:lnTo>
                    <a:pt x="0" y="84340"/>
                  </a:lnTo>
                  <a:lnTo>
                    <a:pt x="117640" y="84340"/>
                  </a:lnTo>
                  <a:lnTo>
                    <a:pt x="117640" y="77965"/>
                  </a:lnTo>
                  <a:close/>
                </a:path>
                <a:path w="118109" h="84455">
                  <a:moveTo>
                    <a:pt x="117640" y="44170"/>
                  </a:moveTo>
                  <a:lnTo>
                    <a:pt x="91948" y="4417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170"/>
                  </a:lnTo>
                  <a:lnTo>
                    <a:pt x="60591" y="4417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28"/>
                  </a:lnTo>
                  <a:lnTo>
                    <a:pt x="57759" y="14846"/>
                  </a:lnTo>
                  <a:lnTo>
                    <a:pt x="57759" y="44170"/>
                  </a:lnTo>
                  <a:lnTo>
                    <a:pt x="29222" y="44170"/>
                  </a:lnTo>
                  <a:lnTo>
                    <a:pt x="29222" y="14846"/>
                  </a:lnTo>
                  <a:lnTo>
                    <a:pt x="57759" y="14846"/>
                  </a:lnTo>
                  <a:lnTo>
                    <a:pt x="57759" y="11328"/>
                  </a:lnTo>
                  <a:lnTo>
                    <a:pt x="29222" y="1132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170"/>
                  </a:lnTo>
                  <a:lnTo>
                    <a:pt x="0" y="44170"/>
                  </a:lnTo>
                  <a:lnTo>
                    <a:pt x="0" y="75780"/>
                  </a:lnTo>
                  <a:lnTo>
                    <a:pt x="117640" y="75780"/>
                  </a:lnTo>
                  <a:lnTo>
                    <a:pt x="117640" y="4417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8" name="object 1378"/>
            <p:cNvSpPr/>
            <p:nvPr/>
          </p:nvSpPr>
          <p:spPr>
            <a:xfrm>
              <a:off x="501160" y="2958880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23" y="1913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9" name="object 1379"/>
            <p:cNvSpPr/>
            <p:nvPr/>
          </p:nvSpPr>
          <p:spPr>
            <a:xfrm>
              <a:off x="502575" y="2960974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793" y="1494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0" name="object 1380"/>
            <p:cNvSpPr/>
            <p:nvPr/>
          </p:nvSpPr>
          <p:spPr>
            <a:xfrm>
              <a:off x="519081" y="295888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089" y="1913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1" name="object 1381"/>
            <p:cNvSpPr/>
            <p:nvPr/>
          </p:nvSpPr>
          <p:spPr>
            <a:xfrm>
              <a:off x="521199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2" name="object 1382"/>
            <p:cNvSpPr/>
            <p:nvPr/>
          </p:nvSpPr>
          <p:spPr>
            <a:xfrm>
              <a:off x="537467" y="295888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3" name="object 1383"/>
            <p:cNvSpPr/>
            <p:nvPr/>
          </p:nvSpPr>
          <p:spPr>
            <a:xfrm>
              <a:off x="539585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4" name="object 1384"/>
            <p:cNvSpPr/>
            <p:nvPr/>
          </p:nvSpPr>
          <p:spPr>
            <a:xfrm>
              <a:off x="556091" y="2958880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23" y="1913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5" name="object 1385"/>
            <p:cNvSpPr/>
            <p:nvPr/>
          </p:nvSpPr>
          <p:spPr>
            <a:xfrm>
              <a:off x="558219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43" y="1494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6" name="object 1386"/>
            <p:cNvSpPr/>
            <p:nvPr/>
          </p:nvSpPr>
          <p:spPr>
            <a:xfrm>
              <a:off x="574715" y="295888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395" y="1913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7" name="object 1387"/>
            <p:cNvSpPr/>
            <p:nvPr/>
          </p:nvSpPr>
          <p:spPr>
            <a:xfrm>
              <a:off x="576130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8" name="object 1388"/>
            <p:cNvSpPr/>
            <p:nvPr/>
          </p:nvSpPr>
          <p:spPr>
            <a:xfrm>
              <a:off x="592399" y="295888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9" name="object 1389"/>
            <p:cNvSpPr/>
            <p:nvPr/>
          </p:nvSpPr>
          <p:spPr>
            <a:xfrm>
              <a:off x="594517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0" name="object 1390"/>
            <p:cNvSpPr/>
            <p:nvPr/>
          </p:nvSpPr>
          <p:spPr>
            <a:xfrm>
              <a:off x="496915" y="2827022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1" name="object 1391"/>
            <p:cNvSpPr/>
            <p:nvPr/>
          </p:nvSpPr>
          <p:spPr>
            <a:xfrm>
              <a:off x="500457" y="2830735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4">
                  <a:moveTo>
                    <a:pt x="110565" y="0"/>
                  </a:moveTo>
                  <a:lnTo>
                    <a:pt x="0" y="0"/>
                  </a:lnTo>
                  <a:lnTo>
                    <a:pt x="0" y="42080"/>
                  </a:lnTo>
                  <a:lnTo>
                    <a:pt x="110565" y="42080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2" name="object 1392"/>
            <p:cNvSpPr/>
            <p:nvPr/>
          </p:nvSpPr>
          <p:spPr>
            <a:xfrm>
              <a:off x="496912" y="2830080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5">
                  <a:moveTo>
                    <a:pt x="117640" y="77965"/>
                  </a:moveTo>
                  <a:lnTo>
                    <a:pt x="0" y="77965"/>
                  </a:lnTo>
                  <a:lnTo>
                    <a:pt x="0" y="84340"/>
                  </a:lnTo>
                  <a:lnTo>
                    <a:pt x="117640" y="84340"/>
                  </a:lnTo>
                  <a:lnTo>
                    <a:pt x="117640" y="77965"/>
                  </a:lnTo>
                  <a:close/>
                </a:path>
                <a:path w="118109" h="84455">
                  <a:moveTo>
                    <a:pt x="117640" y="44170"/>
                  </a:moveTo>
                  <a:lnTo>
                    <a:pt x="91948" y="4417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4170"/>
                  </a:lnTo>
                  <a:lnTo>
                    <a:pt x="60591" y="4417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328"/>
                  </a:lnTo>
                  <a:lnTo>
                    <a:pt x="57759" y="14185"/>
                  </a:lnTo>
                  <a:lnTo>
                    <a:pt x="57759" y="44170"/>
                  </a:lnTo>
                  <a:lnTo>
                    <a:pt x="29222" y="44170"/>
                  </a:lnTo>
                  <a:lnTo>
                    <a:pt x="29222" y="14185"/>
                  </a:lnTo>
                  <a:lnTo>
                    <a:pt x="57759" y="14185"/>
                  </a:lnTo>
                  <a:lnTo>
                    <a:pt x="57759" y="11328"/>
                  </a:lnTo>
                  <a:lnTo>
                    <a:pt x="29222" y="1132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4170"/>
                  </a:lnTo>
                  <a:lnTo>
                    <a:pt x="0" y="44170"/>
                  </a:lnTo>
                  <a:lnTo>
                    <a:pt x="0" y="74917"/>
                  </a:lnTo>
                  <a:lnTo>
                    <a:pt x="117640" y="74917"/>
                  </a:lnTo>
                  <a:lnTo>
                    <a:pt x="117640" y="4417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3" name="object 1393"/>
            <p:cNvSpPr/>
            <p:nvPr/>
          </p:nvSpPr>
          <p:spPr>
            <a:xfrm>
              <a:off x="501160" y="28785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4" name="object 1394"/>
            <p:cNvSpPr/>
            <p:nvPr/>
          </p:nvSpPr>
          <p:spPr>
            <a:xfrm>
              <a:off x="502575" y="2880907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793" y="14851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5" name="object 1395"/>
            <p:cNvSpPr/>
            <p:nvPr/>
          </p:nvSpPr>
          <p:spPr>
            <a:xfrm>
              <a:off x="519081" y="28785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089" y="19326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6" name="object 1396"/>
            <p:cNvSpPr/>
            <p:nvPr/>
          </p:nvSpPr>
          <p:spPr>
            <a:xfrm>
              <a:off x="521199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7" name="object 1397"/>
            <p:cNvSpPr/>
            <p:nvPr/>
          </p:nvSpPr>
          <p:spPr>
            <a:xfrm>
              <a:off x="537467" y="28785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8" name="object 1398"/>
            <p:cNvSpPr/>
            <p:nvPr/>
          </p:nvSpPr>
          <p:spPr>
            <a:xfrm>
              <a:off x="539585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9" name="object 1399"/>
            <p:cNvSpPr/>
            <p:nvPr/>
          </p:nvSpPr>
          <p:spPr>
            <a:xfrm>
              <a:off x="556091" y="28785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0" name="object 1400"/>
            <p:cNvSpPr/>
            <p:nvPr/>
          </p:nvSpPr>
          <p:spPr>
            <a:xfrm>
              <a:off x="558219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1" name="object 1401"/>
            <p:cNvSpPr/>
            <p:nvPr/>
          </p:nvSpPr>
          <p:spPr>
            <a:xfrm>
              <a:off x="574715" y="287852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95" y="19326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2" name="object 1402"/>
            <p:cNvSpPr/>
            <p:nvPr/>
          </p:nvSpPr>
          <p:spPr>
            <a:xfrm>
              <a:off x="576130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3" name="object 1403"/>
            <p:cNvSpPr/>
            <p:nvPr/>
          </p:nvSpPr>
          <p:spPr>
            <a:xfrm>
              <a:off x="592399" y="28785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4" name="object 1404"/>
            <p:cNvSpPr/>
            <p:nvPr/>
          </p:nvSpPr>
          <p:spPr>
            <a:xfrm>
              <a:off x="594517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5" name="object 1405"/>
            <p:cNvSpPr/>
            <p:nvPr/>
          </p:nvSpPr>
          <p:spPr>
            <a:xfrm>
              <a:off x="496915" y="2746860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410"/>
                  </a:lnTo>
                  <a:lnTo>
                    <a:pt x="117650" y="49410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6" name="object 1406"/>
            <p:cNvSpPr/>
            <p:nvPr/>
          </p:nvSpPr>
          <p:spPr>
            <a:xfrm>
              <a:off x="500457" y="2750383"/>
              <a:ext cx="111125" cy="42545"/>
            </a:xfrm>
            <a:custGeom>
              <a:avLst/>
              <a:gdLst/>
              <a:ahLst/>
              <a:cxnLst/>
              <a:rect l="l" t="t" r="r" b="b"/>
              <a:pathLst>
                <a:path w="111125" h="42544">
                  <a:moveTo>
                    <a:pt x="110565" y="0"/>
                  </a:moveTo>
                  <a:lnTo>
                    <a:pt x="0" y="0"/>
                  </a:lnTo>
                  <a:lnTo>
                    <a:pt x="0" y="42365"/>
                  </a:lnTo>
                  <a:lnTo>
                    <a:pt x="110565" y="42365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7" name="object 1407"/>
            <p:cNvSpPr/>
            <p:nvPr/>
          </p:nvSpPr>
          <p:spPr>
            <a:xfrm>
              <a:off x="496912" y="2749727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7965"/>
                  </a:moveTo>
                  <a:lnTo>
                    <a:pt x="0" y="77965"/>
                  </a:lnTo>
                  <a:lnTo>
                    <a:pt x="0" y="84632"/>
                  </a:lnTo>
                  <a:lnTo>
                    <a:pt x="117640" y="84632"/>
                  </a:lnTo>
                  <a:lnTo>
                    <a:pt x="117640" y="77965"/>
                  </a:lnTo>
                  <a:close/>
                </a:path>
                <a:path w="118109" h="85089">
                  <a:moveTo>
                    <a:pt x="117640" y="43688"/>
                  </a:moveTo>
                  <a:lnTo>
                    <a:pt x="91948" y="43688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688"/>
                  </a:lnTo>
                  <a:lnTo>
                    <a:pt x="60591" y="43688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607"/>
                  </a:lnTo>
                  <a:lnTo>
                    <a:pt x="57759" y="14376"/>
                  </a:lnTo>
                  <a:lnTo>
                    <a:pt x="57759" y="43688"/>
                  </a:lnTo>
                  <a:lnTo>
                    <a:pt x="29222" y="43688"/>
                  </a:lnTo>
                  <a:lnTo>
                    <a:pt x="29222" y="14376"/>
                  </a:lnTo>
                  <a:lnTo>
                    <a:pt x="57759" y="14376"/>
                  </a:lnTo>
                  <a:lnTo>
                    <a:pt x="57759" y="11607"/>
                  </a:lnTo>
                  <a:lnTo>
                    <a:pt x="29222" y="11607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688"/>
                  </a:lnTo>
                  <a:lnTo>
                    <a:pt x="0" y="43688"/>
                  </a:lnTo>
                  <a:lnTo>
                    <a:pt x="0" y="75107"/>
                  </a:lnTo>
                  <a:lnTo>
                    <a:pt x="117640" y="75107"/>
                  </a:lnTo>
                  <a:lnTo>
                    <a:pt x="117640" y="4368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8" name="object 1408"/>
            <p:cNvSpPr/>
            <p:nvPr/>
          </p:nvSpPr>
          <p:spPr>
            <a:xfrm>
              <a:off x="501160" y="27983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9" name="object 1409"/>
            <p:cNvSpPr/>
            <p:nvPr/>
          </p:nvSpPr>
          <p:spPr>
            <a:xfrm>
              <a:off x="502575" y="280055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0" name="object 1410"/>
            <p:cNvSpPr/>
            <p:nvPr/>
          </p:nvSpPr>
          <p:spPr>
            <a:xfrm>
              <a:off x="519081" y="27983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089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089" y="19421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1" name="object 1411"/>
            <p:cNvSpPr/>
            <p:nvPr/>
          </p:nvSpPr>
          <p:spPr>
            <a:xfrm>
              <a:off x="521199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2" name="object 1412"/>
            <p:cNvSpPr/>
            <p:nvPr/>
          </p:nvSpPr>
          <p:spPr>
            <a:xfrm>
              <a:off x="537467" y="27983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3" name="object 1413"/>
            <p:cNvSpPr/>
            <p:nvPr/>
          </p:nvSpPr>
          <p:spPr>
            <a:xfrm>
              <a:off x="539585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4" name="object 1414"/>
            <p:cNvSpPr/>
            <p:nvPr/>
          </p:nvSpPr>
          <p:spPr>
            <a:xfrm>
              <a:off x="556091" y="27983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5" name="object 1415"/>
            <p:cNvSpPr/>
            <p:nvPr/>
          </p:nvSpPr>
          <p:spPr>
            <a:xfrm>
              <a:off x="558219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6" name="object 1416"/>
            <p:cNvSpPr/>
            <p:nvPr/>
          </p:nvSpPr>
          <p:spPr>
            <a:xfrm>
              <a:off x="574715" y="2798365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95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95" y="19421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7" name="object 1417"/>
            <p:cNvSpPr/>
            <p:nvPr/>
          </p:nvSpPr>
          <p:spPr>
            <a:xfrm>
              <a:off x="576130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8" name="object 1418"/>
            <p:cNvSpPr/>
            <p:nvPr/>
          </p:nvSpPr>
          <p:spPr>
            <a:xfrm>
              <a:off x="592399" y="27983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9" name="object 1419"/>
            <p:cNvSpPr/>
            <p:nvPr/>
          </p:nvSpPr>
          <p:spPr>
            <a:xfrm>
              <a:off x="594517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0" name="object 1420"/>
            <p:cNvSpPr/>
            <p:nvPr/>
          </p:nvSpPr>
          <p:spPr>
            <a:xfrm>
              <a:off x="496915" y="2666793"/>
              <a:ext cx="118110" cy="49530"/>
            </a:xfrm>
            <a:custGeom>
              <a:avLst/>
              <a:gdLst/>
              <a:ahLst/>
              <a:cxnLst/>
              <a:rect l="l" t="t" r="r" b="b"/>
              <a:pathLst>
                <a:path w="118109" h="49530">
                  <a:moveTo>
                    <a:pt x="117650" y="0"/>
                  </a:moveTo>
                  <a:lnTo>
                    <a:pt x="0" y="0"/>
                  </a:lnTo>
                  <a:lnTo>
                    <a:pt x="0" y="49315"/>
                  </a:lnTo>
                  <a:lnTo>
                    <a:pt x="117650" y="49315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1" name="object 1421"/>
            <p:cNvSpPr/>
            <p:nvPr/>
          </p:nvSpPr>
          <p:spPr>
            <a:xfrm>
              <a:off x="500457" y="2669554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80">
                  <a:moveTo>
                    <a:pt x="110565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110565" y="43032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2" name="object 1422"/>
            <p:cNvSpPr/>
            <p:nvPr/>
          </p:nvSpPr>
          <p:spPr>
            <a:xfrm>
              <a:off x="496912" y="2669565"/>
              <a:ext cx="118110" cy="85090"/>
            </a:xfrm>
            <a:custGeom>
              <a:avLst/>
              <a:gdLst/>
              <a:ahLst/>
              <a:cxnLst/>
              <a:rect l="l" t="t" r="r" b="b"/>
              <a:pathLst>
                <a:path w="118109" h="85089">
                  <a:moveTo>
                    <a:pt x="117640" y="78066"/>
                  </a:moveTo>
                  <a:lnTo>
                    <a:pt x="0" y="78066"/>
                  </a:lnTo>
                  <a:lnTo>
                    <a:pt x="0" y="84632"/>
                  </a:lnTo>
                  <a:lnTo>
                    <a:pt x="117640" y="84632"/>
                  </a:lnTo>
                  <a:lnTo>
                    <a:pt x="117640" y="78066"/>
                  </a:lnTo>
                  <a:close/>
                </a:path>
                <a:path w="118109" h="85089">
                  <a:moveTo>
                    <a:pt x="117640" y="43789"/>
                  </a:moveTo>
                  <a:lnTo>
                    <a:pt x="91948" y="43789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89"/>
                  </a:lnTo>
                  <a:lnTo>
                    <a:pt x="60591" y="43789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1607"/>
                  </a:lnTo>
                  <a:lnTo>
                    <a:pt x="57759" y="14465"/>
                  </a:lnTo>
                  <a:lnTo>
                    <a:pt x="57759" y="43789"/>
                  </a:lnTo>
                  <a:lnTo>
                    <a:pt x="29222" y="43789"/>
                  </a:lnTo>
                  <a:lnTo>
                    <a:pt x="29222" y="14465"/>
                  </a:lnTo>
                  <a:lnTo>
                    <a:pt x="57759" y="14465"/>
                  </a:lnTo>
                  <a:lnTo>
                    <a:pt x="57759" y="11607"/>
                  </a:lnTo>
                  <a:lnTo>
                    <a:pt x="29222" y="11607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89"/>
                  </a:lnTo>
                  <a:lnTo>
                    <a:pt x="0" y="43789"/>
                  </a:lnTo>
                  <a:lnTo>
                    <a:pt x="0" y="75209"/>
                  </a:lnTo>
                  <a:lnTo>
                    <a:pt x="117640" y="75209"/>
                  </a:lnTo>
                  <a:lnTo>
                    <a:pt x="117640" y="43789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3" name="object 1423"/>
            <p:cNvSpPr/>
            <p:nvPr/>
          </p:nvSpPr>
          <p:spPr>
            <a:xfrm>
              <a:off x="501160" y="27182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4" name="object 1424"/>
            <p:cNvSpPr/>
            <p:nvPr/>
          </p:nvSpPr>
          <p:spPr>
            <a:xfrm>
              <a:off x="502575" y="2720393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5" name="object 1425"/>
            <p:cNvSpPr/>
            <p:nvPr/>
          </p:nvSpPr>
          <p:spPr>
            <a:xfrm>
              <a:off x="519081" y="271829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6" name="object 1426"/>
            <p:cNvSpPr/>
            <p:nvPr/>
          </p:nvSpPr>
          <p:spPr>
            <a:xfrm>
              <a:off x="521199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7" name="object 1427"/>
            <p:cNvSpPr/>
            <p:nvPr/>
          </p:nvSpPr>
          <p:spPr>
            <a:xfrm>
              <a:off x="537467" y="271829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8" name="object 1428"/>
            <p:cNvSpPr/>
            <p:nvPr/>
          </p:nvSpPr>
          <p:spPr>
            <a:xfrm>
              <a:off x="539585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9" name="object 1429"/>
            <p:cNvSpPr/>
            <p:nvPr/>
          </p:nvSpPr>
          <p:spPr>
            <a:xfrm>
              <a:off x="556091" y="27182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0" name="object 1430"/>
            <p:cNvSpPr/>
            <p:nvPr/>
          </p:nvSpPr>
          <p:spPr>
            <a:xfrm>
              <a:off x="558219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1" name="object 1431"/>
            <p:cNvSpPr/>
            <p:nvPr/>
          </p:nvSpPr>
          <p:spPr>
            <a:xfrm>
              <a:off x="574715" y="2718299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2" name="object 1432"/>
            <p:cNvSpPr/>
            <p:nvPr/>
          </p:nvSpPr>
          <p:spPr>
            <a:xfrm>
              <a:off x="576130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3" name="object 1433"/>
            <p:cNvSpPr/>
            <p:nvPr/>
          </p:nvSpPr>
          <p:spPr>
            <a:xfrm>
              <a:off x="592399" y="271829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4" name="object 1434"/>
            <p:cNvSpPr/>
            <p:nvPr/>
          </p:nvSpPr>
          <p:spPr>
            <a:xfrm>
              <a:off x="594517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5" name="object 1435"/>
            <p:cNvSpPr/>
            <p:nvPr/>
          </p:nvSpPr>
          <p:spPr>
            <a:xfrm>
              <a:off x="496915" y="2585965"/>
              <a:ext cx="118110" cy="50165"/>
            </a:xfrm>
            <a:custGeom>
              <a:avLst/>
              <a:gdLst/>
              <a:ahLst/>
              <a:cxnLst/>
              <a:rect l="l" t="t" r="r" b="b"/>
              <a:pathLst>
                <a:path w="118109" h="50164">
                  <a:moveTo>
                    <a:pt x="117650" y="0"/>
                  </a:moveTo>
                  <a:lnTo>
                    <a:pt x="0" y="0"/>
                  </a:lnTo>
                  <a:lnTo>
                    <a:pt x="0" y="50077"/>
                  </a:lnTo>
                  <a:lnTo>
                    <a:pt x="117650" y="50077"/>
                  </a:lnTo>
                  <a:lnTo>
                    <a:pt x="11765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6" name="object 1436"/>
            <p:cNvSpPr/>
            <p:nvPr/>
          </p:nvSpPr>
          <p:spPr>
            <a:xfrm>
              <a:off x="500457" y="2589487"/>
              <a:ext cx="111125" cy="43180"/>
            </a:xfrm>
            <a:custGeom>
              <a:avLst/>
              <a:gdLst/>
              <a:ahLst/>
              <a:cxnLst/>
              <a:rect l="l" t="t" r="r" b="b"/>
              <a:pathLst>
                <a:path w="111125" h="43180">
                  <a:moveTo>
                    <a:pt x="110565" y="0"/>
                  </a:moveTo>
                  <a:lnTo>
                    <a:pt x="0" y="0"/>
                  </a:lnTo>
                  <a:lnTo>
                    <a:pt x="0" y="43032"/>
                  </a:lnTo>
                  <a:lnTo>
                    <a:pt x="110565" y="43032"/>
                  </a:lnTo>
                  <a:lnTo>
                    <a:pt x="11056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7" name="object 1437"/>
            <p:cNvSpPr/>
            <p:nvPr/>
          </p:nvSpPr>
          <p:spPr>
            <a:xfrm>
              <a:off x="496912" y="2589491"/>
              <a:ext cx="118110" cy="84455"/>
            </a:xfrm>
            <a:custGeom>
              <a:avLst/>
              <a:gdLst/>
              <a:ahLst/>
              <a:cxnLst/>
              <a:rect l="l" t="t" r="r" b="b"/>
              <a:pathLst>
                <a:path w="118109" h="84455">
                  <a:moveTo>
                    <a:pt x="117640" y="77978"/>
                  </a:moveTo>
                  <a:lnTo>
                    <a:pt x="0" y="77978"/>
                  </a:lnTo>
                  <a:lnTo>
                    <a:pt x="0" y="84353"/>
                  </a:lnTo>
                  <a:lnTo>
                    <a:pt x="117640" y="84353"/>
                  </a:lnTo>
                  <a:lnTo>
                    <a:pt x="117640" y="77978"/>
                  </a:lnTo>
                  <a:close/>
                </a:path>
                <a:path w="118109" h="84455">
                  <a:moveTo>
                    <a:pt x="117640" y="43700"/>
                  </a:moveTo>
                  <a:lnTo>
                    <a:pt x="91948" y="43700"/>
                  </a:lnTo>
                  <a:lnTo>
                    <a:pt x="91948" y="0"/>
                  </a:lnTo>
                  <a:lnTo>
                    <a:pt x="89115" y="0"/>
                  </a:lnTo>
                  <a:lnTo>
                    <a:pt x="89115" y="43700"/>
                  </a:lnTo>
                  <a:lnTo>
                    <a:pt x="60591" y="43700"/>
                  </a:lnTo>
                  <a:lnTo>
                    <a:pt x="60591" y="0"/>
                  </a:lnTo>
                  <a:lnTo>
                    <a:pt x="57759" y="0"/>
                  </a:lnTo>
                  <a:lnTo>
                    <a:pt x="57759" y="10858"/>
                  </a:lnTo>
                  <a:lnTo>
                    <a:pt x="57759" y="14376"/>
                  </a:lnTo>
                  <a:lnTo>
                    <a:pt x="57759" y="43700"/>
                  </a:lnTo>
                  <a:lnTo>
                    <a:pt x="29222" y="43700"/>
                  </a:lnTo>
                  <a:lnTo>
                    <a:pt x="29222" y="14376"/>
                  </a:lnTo>
                  <a:lnTo>
                    <a:pt x="57759" y="14376"/>
                  </a:lnTo>
                  <a:lnTo>
                    <a:pt x="57759" y="10858"/>
                  </a:lnTo>
                  <a:lnTo>
                    <a:pt x="29222" y="10858"/>
                  </a:lnTo>
                  <a:lnTo>
                    <a:pt x="29222" y="0"/>
                  </a:lnTo>
                  <a:lnTo>
                    <a:pt x="26403" y="0"/>
                  </a:lnTo>
                  <a:lnTo>
                    <a:pt x="26403" y="43700"/>
                  </a:lnTo>
                  <a:lnTo>
                    <a:pt x="0" y="43700"/>
                  </a:lnTo>
                  <a:lnTo>
                    <a:pt x="0" y="75120"/>
                  </a:lnTo>
                  <a:lnTo>
                    <a:pt x="117640" y="75120"/>
                  </a:lnTo>
                  <a:lnTo>
                    <a:pt x="117640" y="437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8" name="object 1438"/>
            <p:cNvSpPr/>
            <p:nvPr/>
          </p:nvSpPr>
          <p:spPr>
            <a:xfrm>
              <a:off x="501160" y="26381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9" name="object 1439"/>
            <p:cNvSpPr/>
            <p:nvPr/>
          </p:nvSpPr>
          <p:spPr>
            <a:xfrm>
              <a:off x="502575" y="2639565"/>
              <a:ext cx="15875" cy="15240"/>
            </a:xfrm>
            <a:custGeom>
              <a:avLst/>
              <a:gdLst/>
              <a:ahLst/>
              <a:cxnLst/>
              <a:rect l="l" t="t" r="r" b="b"/>
              <a:pathLst>
                <a:path w="15875" h="15239">
                  <a:moveTo>
                    <a:pt x="1579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793" y="15137"/>
                  </a:lnTo>
                  <a:lnTo>
                    <a:pt x="1579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0" name="object 1440"/>
            <p:cNvSpPr/>
            <p:nvPr/>
          </p:nvSpPr>
          <p:spPr>
            <a:xfrm>
              <a:off x="519081" y="26381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089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089" y="18660"/>
                  </a:lnTo>
                  <a:lnTo>
                    <a:pt x="19089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1" name="object 1441"/>
            <p:cNvSpPr/>
            <p:nvPr/>
          </p:nvSpPr>
          <p:spPr>
            <a:xfrm>
              <a:off x="521199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2" name="object 1442"/>
            <p:cNvSpPr/>
            <p:nvPr/>
          </p:nvSpPr>
          <p:spPr>
            <a:xfrm>
              <a:off x="537467" y="26381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3" name="object 1443"/>
            <p:cNvSpPr/>
            <p:nvPr/>
          </p:nvSpPr>
          <p:spPr>
            <a:xfrm>
              <a:off x="539585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4" name="object 1444"/>
            <p:cNvSpPr/>
            <p:nvPr/>
          </p:nvSpPr>
          <p:spPr>
            <a:xfrm>
              <a:off x="556091" y="26381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5" name="object 1445"/>
            <p:cNvSpPr/>
            <p:nvPr/>
          </p:nvSpPr>
          <p:spPr>
            <a:xfrm>
              <a:off x="558219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6" name="object 1446"/>
            <p:cNvSpPr/>
            <p:nvPr/>
          </p:nvSpPr>
          <p:spPr>
            <a:xfrm>
              <a:off x="574715" y="2638137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95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95" y="18660"/>
                  </a:lnTo>
                  <a:lnTo>
                    <a:pt x="18395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7" name="object 1447"/>
            <p:cNvSpPr/>
            <p:nvPr/>
          </p:nvSpPr>
          <p:spPr>
            <a:xfrm>
              <a:off x="576130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8" name="object 1448"/>
            <p:cNvSpPr/>
            <p:nvPr/>
          </p:nvSpPr>
          <p:spPr>
            <a:xfrm>
              <a:off x="592399" y="26381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9" name="object 1449"/>
            <p:cNvSpPr/>
            <p:nvPr/>
          </p:nvSpPr>
          <p:spPr>
            <a:xfrm>
              <a:off x="594517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0" name="object 1450"/>
            <p:cNvSpPr/>
            <p:nvPr/>
          </p:nvSpPr>
          <p:spPr>
            <a:xfrm>
              <a:off x="378562" y="4540459"/>
              <a:ext cx="257810" cy="138430"/>
            </a:xfrm>
            <a:custGeom>
              <a:avLst/>
              <a:gdLst/>
              <a:ahLst/>
              <a:cxnLst/>
              <a:rect l="l" t="t" r="r" b="b"/>
              <a:pathLst>
                <a:path w="257809" h="138429">
                  <a:moveTo>
                    <a:pt x="128258" y="0"/>
                  </a:moveTo>
                  <a:lnTo>
                    <a:pt x="0" y="138026"/>
                  </a:lnTo>
                  <a:lnTo>
                    <a:pt x="257457" y="138027"/>
                  </a:lnTo>
                  <a:lnTo>
                    <a:pt x="128258" y="0"/>
                  </a:lnTo>
                  <a:close/>
                </a:path>
              </a:pathLst>
            </a:custGeom>
            <a:solidFill>
              <a:srgbClr val="77A7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1" name="object 1451"/>
            <p:cNvSpPr/>
            <p:nvPr/>
          </p:nvSpPr>
          <p:spPr>
            <a:xfrm>
              <a:off x="378562" y="4540459"/>
              <a:ext cx="257810" cy="138430"/>
            </a:xfrm>
            <a:custGeom>
              <a:avLst/>
              <a:gdLst/>
              <a:ahLst/>
              <a:cxnLst/>
              <a:rect l="l" t="t" r="r" b="b"/>
              <a:pathLst>
                <a:path w="257809" h="138429">
                  <a:moveTo>
                    <a:pt x="257457" y="138027"/>
                  </a:moveTo>
                  <a:lnTo>
                    <a:pt x="128258" y="0"/>
                  </a:lnTo>
                  <a:lnTo>
                    <a:pt x="0" y="138026"/>
                  </a:lnTo>
                  <a:lnTo>
                    <a:pt x="257457" y="138027"/>
                  </a:lnTo>
                  <a:close/>
                </a:path>
              </a:pathLst>
            </a:custGeom>
            <a:ln w="6377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2" name="object 1452"/>
            <p:cNvSpPr/>
            <p:nvPr/>
          </p:nvSpPr>
          <p:spPr>
            <a:xfrm>
              <a:off x="314437" y="4785781"/>
              <a:ext cx="147320" cy="147320"/>
            </a:xfrm>
            <a:custGeom>
              <a:avLst/>
              <a:gdLst/>
              <a:ahLst/>
              <a:cxnLst/>
              <a:rect l="l" t="t" r="r" b="b"/>
              <a:pathLst>
                <a:path w="147320" h="147320">
                  <a:moveTo>
                    <a:pt x="0" y="146766"/>
                  </a:moveTo>
                  <a:lnTo>
                    <a:pt x="146882" y="146766"/>
                  </a:lnTo>
                  <a:lnTo>
                    <a:pt x="146882" y="0"/>
                  </a:lnTo>
                  <a:lnTo>
                    <a:pt x="0" y="0"/>
                  </a:lnTo>
                  <a:lnTo>
                    <a:pt x="0" y="146766"/>
                  </a:lnTo>
                  <a:close/>
                </a:path>
              </a:pathLst>
            </a:custGeom>
            <a:solidFill>
              <a:srgbClr val="87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3" name="object 1453"/>
            <p:cNvSpPr/>
            <p:nvPr/>
          </p:nvSpPr>
          <p:spPr>
            <a:xfrm>
              <a:off x="456362" y="4540459"/>
              <a:ext cx="101600" cy="147955"/>
            </a:xfrm>
            <a:custGeom>
              <a:avLst/>
              <a:gdLst/>
              <a:ahLst/>
              <a:cxnLst/>
              <a:rect l="l" t="t" r="r" b="b"/>
              <a:pathLst>
                <a:path w="101600" h="147954">
                  <a:moveTo>
                    <a:pt x="0" y="147947"/>
                  </a:moveTo>
                  <a:lnTo>
                    <a:pt x="0" y="53647"/>
                  </a:lnTo>
                  <a:lnTo>
                    <a:pt x="101144" y="53647"/>
                  </a:lnTo>
                  <a:lnTo>
                    <a:pt x="101144" y="147947"/>
                  </a:lnTo>
                </a:path>
                <a:path w="101600" h="147954">
                  <a:moveTo>
                    <a:pt x="50458" y="0"/>
                  </a:moveTo>
                  <a:lnTo>
                    <a:pt x="50458" y="0"/>
                  </a:lnTo>
                  <a:lnTo>
                    <a:pt x="50458" y="147947"/>
                  </a:lnTo>
                </a:path>
              </a:pathLst>
            </a:custGeom>
            <a:ln w="4248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4" name="object 1454"/>
            <p:cNvSpPr/>
            <p:nvPr/>
          </p:nvSpPr>
          <p:spPr>
            <a:xfrm>
              <a:off x="363005" y="4665014"/>
              <a:ext cx="363855" cy="38735"/>
            </a:xfrm>
            <a:custGeom>
              <a:avLst/>
              <a:gdLst/>
              <a:ahLst/>
              <a:cxnLst/>
              <a:rect l="l" t="t" r="r" b="b"/>
              <a:pathLst>
                <a:path w="363855" h="38735">
                  <a:moveTo>
                    <a:pt x="363540" y="0"/>
                  </a:moveTo>
                  <a:lnTo>
                    <a:pt x="0" y="0"/>
                  </a:lnTo>
                  <a:lnTo>
                    <a:pt x="0" y="38519"/>
                  </a:lnTo>
                  <a:lnTo>
                    <a:pt x="363540" y="38519"/>
                  </a:lnTo>
                  <a:lnTo>
                    <a:pt x="363540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5" name="object 1455"/>
            <p:cNvSpPr/>
            <p:nvPr/>
          </p:nvSpPr>
          <p:spPr>
            <a:xfrm>
              <a:off x="418412" y="4635463"/>
              <a:ext cx="177800" cy="0"/>
            </a:xfrm>
            <a:custGeom>
              <a:avLst/>
              <a:gdLst/>
              <a:ahLst/>
              <a:cxnLst/>
              <a:rect l="l" t="t" r="r" b="b"/>
              <a:pathLst>
                <a:path w="177800">
                  <a:moveTo>
                    <a:pt x="0" y="0"/>
                  </a:moveTo>
                  <a:lnTo>
                    <a:pt x="0" y="0"/>
                  </a:lnTo>
                  <a:lnTo>
                    <a:pt x="177520" y="0"/>
                  </a:lnTo>
                </a:path>
              </a:pathLst>
            </a:custGeom>
            <a:ln w="4254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6" name="object 1456"/>
            <p:cNvSpPr/>
            <p:nvPr/>
          </p:nvSpPr>
          <p:spPr>
            <a:xfrm>
              <a:off x="303117" y="4703534"/>
              <a:ext cx="542290" cy="82550"/>
            </a:xfrm>
            <a:custGeom>
              <a:avLst/>
              <a:gdLst/>
              <a:ahLst/>
              <a:cxnLst/>
              <a:rect l="l" t="t" r="r" b="b"/>
              <a:pathLst>
                <a:path w="542290" h="82550">
                  <a:moveTo>
                    <a:pt x="542256" y="0"/>
                  </a:moveTo>
                  <a:lnTo>
                    <a:pt x="59888" y="0"/>
                  </a:lnTo>
                  <a:lnTo>
                    <a:pt x="0" y="82246"/>
                  </a:lnTo>
                  <a:lnTo>
                    <a:pt x="542256" y="82246"/>
                  </a:lnTo>
                  <a:lnTo>
                    <a:pt x="542256" y="0"/>
                  </a:lnTo>
                  <a:close/>
                </a:path>
              </a:pathLst>
            </a:custGeom>
            <a:solidFill>
              <a:srgbClr val="4689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7" name="object 1457"/>
            <p:cNvSpPr/>
            <p:nvPr/>
          </p:nvSpPr>
          <p:spPr>
            <a:xfrm>
              <a:off x="303117" y="4703534"/>
              <a:ext cx="542290" cy="82550"/>
            </a:xfrm>
            <a:custGeom>
              <a:avLst/>
              <a:gdLst/>
              <a:ahLst/>
              <a:cxnLst/>
              <a:rect l="l" t="t" r="r" b="b"/>
              <a:pathLst>
                <a:path w="542290" h="82550">
                  <a:moveTo>
                    <a:pt x="0" y="82246"/>
                  </a:moveTo>
                  <a:lnTo>
                    <a:pt x="542256" y="82246"/>
                  </a:lnTo>
                  <a:lnTo>
                    <a:pt x="542256" y="0"/>
                  </a:lnTo>
                  <a:lnTo>
                    <a:pt x="59888" y="0"/>
                  </a:lnTo>
                  <a:lnTo>
                    <a:pt x="0" y="82246"/>
                  </a:lnTo>
                  <a:close/>
                </a:path>
              </a:pathLst>
            </a:custGeom>
            <a:ln w="6380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8" name="object 1458"/>
            <p:cNvSpPr/>
            <p:nvPr/>
          </p:nvSpPr>
          <p:spPr>
            <a:xfrm>
              <a:off x="456362" y="4703534"/>
              <a:ext cx="0" cy="82550"/>
            </a:xfrm>
            <a:custGeom>
              <a:avLst/>
              <a:gdLst/>
              <a:ahLst/>
              <a:cxnLst/>
              <a:rect l="l" t="t" r="r" b="b"/>
              <a:pathLst>
                <a:path h="82550">
                  <a:moveTo>
                    <a:pt x="0" y="0"/>
                  </a:moveTo>
                  <a:lnTo>
                    <a:pt x="0" y="0"/>
                  </a:lnTo>
                  <a:lnTo>
                    <a:pt x="0" y="82246"/>
                  </a:lnTo>
                </a:path>
              </a:pathLst>
            </a:custGeom>
            <a:ln w="4243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59" name="object 145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00993" y="4701410"/>
              <a:ext cx="126141" cy="86494"/>
            </a:xfrm>
            <a:prstGeom prst="rect">
              <a:avLst/>
            </a:prstGeom>
          </p:spPr>
        </p:pic>
        <p:sp>
          <p:nvSpPr>
            <p:cNvPr id="1460" name="object 1460"/>
            <p:cNvSpPr/>
            <p:nvPr/>
          </p:nvSpPr>
          <p:spPr>
            <a:xfrm>
              <a:off x="496915" y="4703534"/>
              <a:ext cx="82550" cy="82550"/>
            </a:xfrm>
            <a:custGeom>
              <a:avLst/>
              <a:gdLst/>
              <a:ahLst/>
              <a:cxnLst/>
              <a:rect l="l" t="t" r="r" b="b"/>
              <a:pathLst>
                <a:path w="82550" h="82550">
                  <a:moveTo>
                    <a:pt x="0" y="0"/>
                  </a:moveTo>
                  <a:lnTo>
                    <a:pt x="0" y="0"/>
                  </a:lnTo>
                  <a:lnTo>
                    <a:pt x="0" y="82246"/>
                  </a:lnTo>
                </a:path>
                <a:path w="82550" h="82550">
                  <a:moveTo>
                    <a:pt x="40552" y="0"/>
                  </a:moveTo>
                  <a:lnTo>
                    <a:pt x="40552" y="0"/>
                  </a:lnTo>
                  <a:lnTo>
                    <a:pt x="40552" y="82246"/>
                  </a:lnTo>
                </a:path>
                <a:path w="82550" h="82550">
                  <a:moveTo>
                    <a:pt x="82045" y="0"/>
                  </a:moveTo>
                  <a:lnTo>
                    <a:pt x="82045" y="0"/>
                  </a:lnTo>
                  <a:lnTo>
                    <a:pt x="82045" y="82246"/>
                  </a:lnTo>
                </a:path>
              </a:pathLst>
            </a:custGeom>
            <a:ln w="4248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1" name="object 1461"/>
            <p:cNvSpPr/>
            <p:nvPr/>
          </p:nvSpPr>
          <p:spPr>
            <a:xfrm>
              <a:off x="336594" y="4739217"/>
              <a:ext cx="288925" cy="0"/>
            </a:xfrm>
            <a:custGeom>
              <a:avLst/>
              <a:gdLst/>
              <a:ahLst/>
              <a:cxnLst/>
              <a:rect l="l" t="t" r="r" b="b"/>
              <a:pathLst>
                <a:path w="288925">
                  <a:moveTo>
                    <a:pt x="0" y="0"/>
                  </a:moveTo>
                  <a:lnTo>
                    <a:pt x="288579" y="0"/>
                  </a:lnTo>
                </a:path>
              </a:pathLst>
            </a:custGeom>
            <a:ln w="4254">
              <a:solidFill>
                <a:srgbClr val="C1C1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2" name="object 1462"/>
            <p:cNvSpPr/>
            <p:nvPr/>
          </p:nvSpPr>
          <p:spPr>
            <a:xfrm>
              <a:off x="295813" y="4812248"/>
              <a:ext cx="10160" cy="75565"/>
            </a:xfrm>
            <a:custGeom>
              <a:avLst/>
              <a:gdLst/>
              <a:ahLst/>
              <a:cxnLst/>
              <a:rect l="l" t="t" r="r" b="b"/>
              <a:pathLst>
                <a:path w="10160" h="75564">
                  <a:moveTo>
                    <a:pt x="10133" y="0"/>
                  </a:moveTo>
                  <a:lnTo>
                    <a:pt x="0" y="0"/>
                  </a:lnTo>
                  <a:lnTo>
                    <a:pt x="0" y="75154"/>
                  </a:lnTo>
                  <a:lnTo>
                    <a:pt x="10133" y="75154"/>
                  </a:lnTo>
                  <a:lnTo>
                    <a:pt x="10133" y="0"/>
                  </a:lnTo>
                  <a:close/>
                </a:path>
              </a:pathLst>
            </a:custGeom>
            <a:solidFill>
              <a:srgbClr val="531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3" name="object 1463"/>
            <p:cNvSpPr/>
            <p:nvPr/>
          </p:nvSpPr>
          <p:spPr>
            <a:xfrm>
              <a:off x="266581" y="4885983"/>
              <a:ext cx="70485" cy="46990"/>
            </a:xfrm>
            <a:custGeom>
              <a:avLst/>
              <a:gdLst/>
              <a:ahLst/>
              <a:cxnLst/>
              <a:rect l="l" t="t" r="r" b="b"/>
              <a:pathLst>
                <a:path w="70485" h="46989">
                  <a:moveTo>
                    <a:pt x="70012" y="0"/>
                  </a:moveTo>
                  <a:lnTo>
                    <a:pt x="0" y="0"/>
                  </a:lnTo>
                  <a:lnTo>
                    <a:pt x="0" y="46564"/>
                  </a:lnTo>
                  <a:lnTo>
                    <a:pt x="70012" y="46564"/>
                  </a:lnTo>
                  <a:lnTo>
                    <a:pt x="70012" y="0"/>
                  </a:lnTo>
                  <a:close/>
                </a:path>
              </a:pathLst>
            </a:custGeom>
            <a:solidFill>
              <a:srgbClr val="B86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4" name="object 1464"/>
            <p:cNvSpPr/>
            <p:nvPr/>
          </p:nvSpPr>
          <p:spPr>
            <a:xfrm>
              <a:off x="293674" y="4886705"/>
              <a:ext cx="167640" cy="46355"/>
            </a:xfrm>
            <a:custGeom>
              <a:avLst/>
              <a:gdLst/>
              <a:ahLst/>
              <a:cxnLst/>
              <a:rect l="l" t="t" r="r" b="b"/>
              <a:pathLst>
                <a:path w="167640" h="46354">
                  <a:moveTo>
                    <a:pt x="167640" y="11569"/>
                  </a:moveTo>
                  <a:lnTo>
                    <a:pt x="72148" y="11569"/>
                  </a:lnTo>
                  <a:lnTo>
                    <a:pt x="72148" y="0"/>
                  </a:lnTo>
                  <a:lnTo>
                    <a:pt x="51409" y="0"/>
                  </a:lnTo>
                  <a:lnTo>
                    <a:pt x="51409" y="11569"/>
                  </a:lnTo>
                  <a:lnTo>
                    <a:pt x="34201" y="11569"/>
                  </a:lnTo>
                  <a:lnTo>
                    <a:pt x="34201" y="12992"/>
                  </a:lnTo>
                  <a:lnTo>
                    <a:pt x="34201" y="22212"/>
                  </a:lnTo>
                  <a:lnTo>
                    <a:pt x="17221" y="22212"/>
                  </a:lnTo>
                  <a:lnTo>
                    <a:pt x="17221" y="33794"/>
                  </a:lnTo>
                  <a:lnTo>
                    <a:pt x="0" y="33794"/>
                  </a:lnTo>
                  <a:lnTo>
                    <a:pt x="0" y="45847"/>
                  </a:lnTo>
                  <a:lnTo>
                    <a:pt x="141935" y="45847"/>
                  </a:lnTo>
                  <a:lnTo>
                    <a:pt x="141935" y="34505"/>
                  </a:lnTo>
                  <a:lnTo>
                    <a:pt x="159143" y="34505"/>
                  </a:lnTo>
                  <a:lnTo>
                    <a:pt x="159143" y="23622"/>
                  </a:lnTo>
                  <a:lnTo>
                    <a:pt x="167640" y="23622"/>
                  </a:lnTo>
                  <a:lnTo>
                    <a:pt x="167640" y="12992"/>
                  </a:lnTo>
                  <a:lnTo>
                    <a:pt x="167640" y="11569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5" name="object 1465"/>
            <p:cNvSpPr/>
            <p:nvPr/>
          </p:nvSpPr>
          <p:spPr>
            <a:xfrm>
              <a:off x="365836" y="4803746"/>
              <a:ext cx="95885" cy="96520"/>
            </a:xfrm>
            <a:custGeom>
              <a:avLst/>
              <a:gdLst/>
              <a:ahLst/>
              <a:cxnLst/>
              <a:rect l="l" t="t" r="r" b="b"/>
              <a:pathLst>
                <a:path w="95884" h="96520">
                  <a:moveTo>
                    <a:pt x="0" y="95946"/>
                  </a:moveTo>
                  <a:lnTo>
                    <a:pt x="95483" y="95946"/>
                  </a:lnTo>
                  <a:lnTo>
                    <a:pt x="95483" y="0"/>
                  </a:lnTo>
                  <a:lnTo>
                    <a:pt x="0" y="0"/>
                  </a:lnTo>
                  <a:lnTo>
                    <a:pt x="0" y="95946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6" name="object 1466"/>
            <p:cNvSpPr/>
            <p:nvPr/>
          </p:nvSpPr>
          <p:spPr>
            <a:xfrm>
              <a:off x="369369" y="4807992"/>
              <a:ext cx="92075" cy="87630"/>
            </a:xfrm>
            <a:custGeom>
              <a:avLst/>
              <a:gdLst/>
              <a:ahLst/>
              <a:cxnLst/>
              <a:rect l="l" t="t" r="r" b="b"/>
              <a:pathLst>
                <a:path w="92075" h="87629">
                  <a:moveTo>
                    <a:pt x="0" y="87445"/>
                  </a:moveTo>
                  <a:lnTo>
                    <a:pt x="91951" y="87445"/>
                  </a:lnTo>
                  <a:lnTo>
                    <a:pt x="91951" y="0"/>
                  </a:lnTo>
                  <a:lnTo>
                    <a:pt x="0" y="0"/>
                  </a:lnTo>
                  <a:lnTo>
                    <a:pt x="0" y="87445"/>
                  </a:lnTo>
                  <a:close/>
                </a:path>
              </a:pathLst>
            </a:custGeom>
            <a:solidFill>
              <a:srgbClr val="224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7" name="object 1467"/>
            <p:cNvSpPr/>
            <p:nvPr/>
          </p:nvSpPr>
          <p:spPr>
            <a:xfrm>
              <a:off x="365823" y="4803749"/>
              <a:ext cx="95885" cy="96520"/>
            </a:xfrm>
            <a:custGeom>
              <a:avLst/>
              <a:gdLst/>
              <a:ahLst/>
              <a:cxnLst/>
              <a:rect l="l" t="t" r="r" b="b"/>
              <a:pathLst>
                <a:path w="95884" h="96520">
                  <a:moveTo>
                    <a:pt x="95491" y="20789"/>
                  </a:moveTo>
                  <a:lnTo>
                    <a:pt x="88417" y="20789"/>
                  </a:lnTo>
                  <a:lnTo>
                    <a:pt x="88417" y="19380"/>
                  </a:lnTo>
                  <a:lnTo>
                    <a:pt x="86995" y="19380"/>
                  </a:lnTo>
                  <a:lnTo>
                    <a:pt x="86995" y="0"/>
                  </a:lnTo>
                  <a:lnTo>
                    <a:pt x="85344" y="0"/>
                  </a:lnTo>
                  <a:lnTo>
                    <a:pt x="85344" y="19380"/>
                  </a:lnTo>
                  <a:lnTo>
                    <a:pt x="83934" y="19380"/>
                  </a:lnTo>
                  <a:lnTo>
                    <a:pt x="83934" y="23634"/>
                  </a:lnTo>
                  <a:lnTo>
                    <a:pt x="83934" y="45847"/>
                  </a:lnTo>
                  <a:lnTo>
                    <a:pt x="83934" y="47256"/>
                  </a:lnTo>
                  <a:lnTo>
                    <a:pt x="83934" y="70904"/>
                  </a:lnTo>
                  <a:lnTo>
                    <a:pt x="65544" y="70904"/>
                  </a:lnTo>
                  <a:lnTo>
                    <a:pt x="65544" y="47256"/>
                  </a:lnTo>
                  <a:lnTo>
                    <a:pt x="83934" y="47256"/>
                  </a:lnTo>
                  <a:lnTo>
                    <a:pt x="83934" y="45847"/>
                  </a:lnTo>
                  <a:lnTo>
                    <a:pt x="65544" y="45847"/>
                  </a:lnTo>
                  <a:lnTo>
                    <a:pt x="65544" y="23634"/>
                  </a:lnTo>
                  <a:lnTo>
                    <a:pt x="83934" y="23634"/>
                  </a:lnTo>
                  <a:lnTo>
                    <a:pt x="83934" y="19380"/>
                  </a:lnTo>
                  <a:lnTo>
                    <a:pt x="65544" y="19380"/>
                  </a:lnTo>
                  <a:lnTo>
                    <a:pt x="65544" y="0"/>
                  </a:lnTo>
                  <a:lnTo>
                    <a:pt x="64135" y="0"/>
                  </a:lnTo>
                  <a:lnTo>
                    <a:pt x="64135" y="70904"/>
                  </a:lnTo>
                  <a:lnTo>
                    <a:pt x="45504" y="70904"/>
                  </a:lnTo>
                  <a:lnTo>
                    <a:pt x="45504" y="47256"/>
                  </a:lnTo>
                  <a:lnTo>
                    <a:pt x="64135" y="47256"/>
                  </a:lnTo>
                  <a:lnTo>
                    <a:pt x="64135" y="45847"/>
                  </a:lnTo>
                  <a:lnTo>
                    <a:pt x="45504" y="45847"/>
                  </a:lnTo>
                  <a:lnTo>
                    <a:pt x="45504" y="23634"/>
                  </a:lnTo>
                  <a:lnTo>
                    <a:pt x="64135" y="23634"/>
                  </a:lnTo>
                  <a:lnTo>
                    <a:pt x="64135" y="19380"/>
                  </a:lnTo>
                  <a:lnTo>
                    <a:pt x="44094" y="19380"/>
                  </a:lnTo>
                  <a:lnTo>
                    <a:pt x="44094" y="0"/>
                  </a:lnTo>
                  <a:lnTo>
                    <a:pt x="43383" y="0"/>
                  </a:lnTo>
                  <a:lnTo>
                    <a:pt x="43383" y="19380"/>
                  </a:lnTo>
                  <a:lnTo>
                    <a:pt x="41960" y="19380"/>
                  </a:lnTo>
                  <a:lnTo>
                    <a:pt x="41960" y="20789"/>
                  </a:lnTo>
                  <a:lnTo>
                    <a:pt x="41960" y="70904"/>
                  </a:lnTo>
                  <a:lnTo>
                    <a:pt x="23342" y="70904"/>
                  </a:lnTo>
                  <a:lnTo>
                    <a:pt x="23342" y="47256"/>
                  </a:lnTo>
                  <a:lnTo>
                    <a:pt x="41960" y="47256"/>
                  </a:lnTo>
                  <a:lnTo>
                    <a:pt x="41960" y="45847"/>
                  </a:lnTo>
                  <a:lnTo>
                    <a:pt x="23342" y="45847"/>
                  </a:lnTo>
                  <a:lnTo>
                    <a:pt x="23342" y="22212"/>
                  </a:lnTo>
                  <a:lnTo>
                    <a:pt x="41960" y="22212"/>
                  </a:lnTo>
                  <a:lnTo>
                    <a:pt x="41960" y="20789"/>
                  </a:lnTo>
                  <a:lnTo>
                    <a:pt x="23342" y="20789"/>
                  </a:lnTo>
                  <a:lnTo>
                    <a:pt x="23342" y="0"/>
                  </a:lnTo>
                  <a:lnTo>
                    <a:pt x="21920" y="0"/>
                  </a:lnTo>
                  <a:lnTo>
                    <a:pt x="21920" y="70904"/>
                  </a:lnTo>
                  <a:lnTo>
                    <a:pt x="3543" y="70904"/>
                  </a:lnTo>
                  <a:lnTo>
                    <a:pt x="3543" y="47256"/>
                  </a:lnTo>
                  <a:lnTo>
                    <a:pt x="21920" y="47256"/>
                  </a:lnTo>
                  <a:lnTo>
                    <a:pt x="21920" y="45847"/>
                  </a:lnTo>
                  <a:lnTo>
                    <a:pt x="3543" y="45847"/>
                  </a:lnTo>
                  <a:lnTo>
                    <a:pt x="3543" y="22212"/>
                  </a:lnTo>
                  <a:lnTo>
                    <a:pt x="21920" y="22212"/>
                  </a:lnTo>
                  <a:lnTo>
                    <a:pt x="21920" y="20789"/>
                  </a:lnTo>
                  <a:lnTo>
                    <a:pt x="0" y="20789"/>
                  </a:lnTo>
                  <a:lnTo>
                    <a:pt x="0" y="21513"/>
                  </a:lnTo>
                  <a:lnTo>
                    <a:pt x="0" y="22212"/>
                  </a:lnTo>
                  <a:lnTo>
                    <a:pt x="0" y="95948"/>
                  </a:lnTo>
                  <a:lnTo>
                    <a:pt x="95491" y="95948"/>
                  </a:lnTo>
                  <a:lnTo>
                    <a:pt x="95491" y="70904"/>
                  </a:lnTo>
                  <a:lnTo>
                    <a:pt x="88417" y="70904"/>
                  </a:lnTo>
                  <a:lnTo>
                    <a:pt x="88417" y="47256"/>
                  </a:lnTo>
                  <a:lnTo>
                    <a:pt x="95491" y="47256"/>
                  </a:lnTo>
                  <a:lnTo>
                    <a:pt x="95491" y="45847"/>
                  </a:lnTo>
                  <a:lnTo>
                    <a:pt x="88417" y="45847"/>
                  </a:lnTo>
                  <a:lnTo>
                    <a:pt x="88417" y="23634"/>
                  </a:lnTo>
                  <a:lnTo>
                    <a:pt x="88417" y="22212"/>
                  </a:lnTo>
                  <a:lnTo>
                    <a:pt x="95491" y="22212"/>
                  </a:lnTo>
                  <a:lnTo>
                    <a:pt x="95491" y="20789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8" name="object 1468"/>
            <p:cNvSpPr/>
            <p:nvPr/>
          </p:nvSpPr>
          <p:spPr>
            <a:xfrm>
              <a:off x="461320" y="4785781"/>
              <a:ext cx="384175" cy="147320"/>
            </a:xfrm>
            <a:custGeom>
              <a:avLst/>
              <a:gdLst/>
              <a:ahLst/>
              <a:cxnLst/>
              <a:rect l="l" t="t" r="r" b="b"/>
              <a:pathLst>
                <a:path w="384175" h="147320">
                  <a:moveTo>
                    <a:pt x="384053" y="0"/>
                  </a:moveTo>
                  <a:lnTo>
                    <a:pt x="0" y="0"/>
                  </a:lnTo>
                  <a:lnTo>
                    <a:pt x="0" y="146766"/>
                  </a:lnTo>
                  <a:lnTo>
                    <a:pt x="384053" y="146766"/>
                  </a:lnTo>
                  <a:lnTo>
                    <a:pt x="38405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9" name="object 1469"/>
            <p:cNvSpPr/>
            <p:nvPr/>
          </p:nvSpPr>
          <p:spPr>
            <a:xfrm>
              <a:off x="498330" y="4820283"/>
              <a:ext cx="60960" cy="49530"/>
            </a:xfrm>
            <a:custGeom>
              <a:avLst/>
              <a:gdLst/>
              <a:ahLst/>
              <a:cxnLst/>
              <a:rect l="l" t="t" r="r" b="b"/>
              <a:pathLst>
                <a:path w="60959" h="49529">
                  <a:moveTo>
                    <a:pt x="60591" y="0"/>
                  </a:moveTo>
                  <a:lnTo>
                    <a:pt x="0" y="0"/>
                  </a:lnTo>
                  <a:lnTo>
                    <a:pt x="0" y="49401"/>
                  </a:lnTo>
                  <a:lnTo>
                    <a:pt x="60591" y="49401"/>
                  </a:lnTo>
                  <a:lnTo>
                    <a:pt x="6059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0" name="object 1470"/>
            <p:cNvSpPr/>
            <p:nvPr/>
          </p:nvSpPr>
          <p:spPr>
            <a:xfrm>
              <a:off x="501863" y="4823120"/>
              <a:ext cx="54610" cy="43180"/>
            </a:xfrm>
            <a:custGeom>
              <a:avLst/>
              <a:gdLst/>
              <a:ahLst/>
              <a:cxnLst/>
              <a:rect l="l" t="t" r="r" b="b"/>
              <a:pathLst>
                <a:path w="54609" h="43179">
                  <a:moveTo>
                    <a:pt x="54228" y="0"/>
                  </a:moveTo>
                  <a:lnTo>
                    <a:pt x="0" y="0"/>
                  </a:lnTo>
                  <a:lnTo>
                    <a:pt x="0" y="42775"/>
                  </a:lnTo>
                  <a:lnTo>
                    <a:pt x="54228" y="42775"/>
                  </a:lnTo>
                  <a:lnTo>
                    <a:pt x="5422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1" name="object 1471"/>
            <p:cNvSpPr/>
            <p:nvPr/>
          </p:nvSpPr>
          <p:spPr>
            <a:xfrm>
              <a:off x="496201" y="4823129"/>
              <a:ext cx="65405" cy="47625"/>
            </a:xfrm>
            <a:custGeom>
              <a:avLst/>
              <a:gdLst/>
              <a:ahLst/>
              <a:cxnLst/>
              <a:rect l="l" t="t" r="r" b="b"/>
              <a:pathLst>
                <a:path w="65404" h="47625">
                  <a:moveTo>
                    <a:pt x="64833" y="43484"/>
                  </a:moveTo>
                  <a:lnTo>
                    <a:pt x="34188" y="43484"/>
                  </a:lnTo>
                  <a:lnTo>
                    <a:pt x="34188" y="13474"/>
                  </a:lnTo>
                  <a:lnTo>
                    <a:pt x="62712" y="13474"/>
                  </a:lnTo>
                  <a:lnTo>
                    <a:pt x="62712" y="10629"/>
                  </a:lnTo>
                  <a:lnTo>
                    <a:pt x="34188" y="10629"/>
                  </a:lnTo>
                  <a:lnTo>
                    <a:pt x="34188" y="0"/>
                  </a:lnTo>
                  <a:lnTo>
                    <a:pt x="30657" y="0"/>
                  </a:lnTo>
                  <a:lnTo>
                    <a:pt x="30657" y="10629"/>
                  </a:lnTo>
                  <a:lnTo>
                    <a:pt x="2832" y="10629"/>
                  </a:lnTo>
                  <a:lnTo>
                    <a:pt x="2832" y="13474"/>
                  </a:lnTo>
                  <a:lnTo>
                    <a:pt x="30657" y="13474"/>
                  </a:lnTo>
                  <a:lnTo>
                    <a:pt x="30657" y="43484"/>
                  </a:lnTo>
                  <a:lnTo>
                    <a:pt x="0" y="43484"/>
                  </a:lnTo>
                  <a:lnTo>
                    <a:pt x="0" y="47269"/>
                  </a:lnTo>
                  <a:lnTo>
                    <a:pt x="64833" y="47269"/>
                  </a:lnTo>
                  <a:lnTo>
                    <a:pt x="64833" y="43484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2" name="object 1472"/>
            <p:cNvSpPr/>
            <p:nvPr/>
          </p:nvSpPr>
          <p:spPr>
            <a:xfrm>
              <a:off x="280238" y="4789334"/>
              <a:ext cx="196215" cy="98425"/>
            </a:xfrm>
            <a:custGeom>
              <a:avLst/>
              <a:gdLst/>
              <a:ahLst/>
              <a:cxnLst/>
              <a:rect l="l" t="t" r="r" b="b"/>
              <a:pathLst>
                <a:path w="196215" h="98425">
                  <a:moveTo>
                    <a:pt x="195922" y="0"/>
                  </a:moveTo>
                  <a:lnTo>
                    <a:pt x="0" y="0"/>
                  </a:lnTo>
                  <a:lnTo>
                    <a:pt x="0" y="27178"/>
                  </a:lnTo>
                  <a:lnTo>
                    <a:pt x="121894" y="27178"/>
                  </a:lnTo>
                  <a:lnTo>
                    <a:pt x="121894" y="98069"/>
                  </a:lnTo>
                  <a:lnTo>
                    <a:pt x="131089" y="98069"/>
                  </a:lnTo>
                  <a:lnTo>
                    <a:pt x="131089" y="27178"/>
                  </a:lnTo>
                  <a:lnTo>
                    <a:pt x="195922" y="27178"/>
                  </a:lnTo>
                  <a:lnTo>
                    <a:pt x="195922" y="0"/>
                  </a:lnTo>
                  <a:close/>
                </a:path>
              </a:pathLst>
            </a:custGeom>
            <a:solidFill>
              <a:srgbClr val="5316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3" name="object 1473"/>
            <p:cNvSpPr/>
            <p:nvPr/>
          </p:nvSpPr>
          <p:spPr>
            <a:xfrm>
              <a:off x="344373" y="4885994"/>
              <a:ext cx="248920" cy="46990"/>
            </a:xfrm>
            <a:custGeom>
              <a:avLst/>
              <a:gdLst/>
              <a:ahLst/>
              <a:cxnLst/>
              <a:rect l="l" t="t" r="r" b="b"/>
              <a:pathLst>
                <a:path w="248920" h="46989">
                  <a:moveTo>
                    <a:pt x="248729" y="18669"/>
                  </a:moveTo>
                  <a:lnTo>
                    <a:pt x="195922" y="18669"/>
                  </a:lnTo>
                  <a:lnTo>
                    <a:pt x="195922" y="0"/>
                  </a:lnTo>
                  <a:lnTo>
                    <a:pt x="0" y="0"/>
                  </a:lnTo>
                  <a:lnTo>
                    <a:pt x="0" y="46558"/>
                  </a:lnTo>
                  <a:lnTo>
                    <a:pt x="52806" y="46558"/>
                  </a:lnTo>
                  <a:lnTo>
                    <a:pt x="195922" y="46558"/>
                  </a:lnTo>
                  <a:lnTo>
                    <a:pt x="248729" y="46558"/>
                  </a:lnTo>
                  <a:lnTo>
                    <a:pt x="248729" y="18669"/>
                  </a:lnTo>
                  <a:close/>
                </a:path>
              </a:pathLst>
            </a:custGeom>
            <a:solidFill>
              <a:srgbClr val="B86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4" name="object 1474"/>
            <p:cNvSpPr/>
            <p:nvPr/>
          </p:nvSpPr>
          <p:spPr>
            <a:xfrm>
              <a:off x="625173" y="2469149"/>
              <a:ext cx="374650" cy="2461260"/>
            </a:xfrm>
            <a:custGeom>
              <a:avLst/>
              <a:gdLst/>
              <a:ahLst/>
              <a:cxnLst/>
              <a:rect l="l" t="t" r="r" b="b"/>
              <a:pathLst>
                <a:path w="374650" h="2461260">
                  <a:moveTo>
                    <a:pt x="374338" y="0"/>
                  </a:moveTo>
                  <a:lnTo>
                    <a:pt x="0" y="0"/>
                  </a:lnTo>
                  <a:lnTo>
                    <a:pt x="0" y="2461265"/>
                  </a:lnTo>
                  <a:lnTo>
                    <a:pt x="374338" y="2461265"/>
                  </a:lnTo>
                  <a:lnTo>
                    <a:pt x="37433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5" name="object 1475"/>
            <p:cNvSpPr/>
            <p:nvPr/>
          </p:nvSpPr>
          <p:spPr>
            <a:xfrm>
              <a:off x="611735" y="2427831"/>
              <a:ext cx="26670" cy="2504440"/>
            </a:xfrm>
            <a:custGeom>
              <a:avLst/>
              <a:gdLst/>
              <a:ahLst/>
              <a:cxnLst/>
              <a:rect l="l" t="t" r="r" b="b"/>
              <a:pathLst>
                <a:path w="26670" h="2504440">
                  <a:moveTo>
                    <a:pt x="26401" y="0"/>
                  </a:moveTo>
                  <a:lnTo>
                    <a:pt x="0" y="0"/>
                  </a:lnTo>
                  <a:lnTo>
                    <a:pt x="0" y="2504002"/>
                  </a:lnTo>
                  <a:lnTo>
                    <a:pt x="26401" y="2504002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6" name="object 1476"/>
            <p:cNvSpPr/>
            <p:nvPr/>
          </p:nvSpPr>
          <p:spPr>
            <a:xfrm>
              <a:off x="650862" y="2585973"/>
              <a:ext cx="331470" cy="2346325"/>
            </a:xfrm>
            <a:custGeom>
              <a:avLst/>
              <a:gdLst/>
              <a:ahLst/>
              <a:cxnLst/>
              <a:rect l="l" t="t" r="r" b="b"/>
              <a:pathLst>
                <a:path w="331469" h="2346325">
                  <a:moveTo>
                    <a:pt x="39839" y="0"/>
                  </a:moveTo>
                  <a:lnTo>
                    <a:pt x="0" y="0"/>
                  </a:lnTo>
                  <a:lnTo>
                    <a:pt x="0" y="2345867"/>
                  </a:lnTo>
                  <a:lnTo>
                    <a:pt x="39839" y="2345867"/>
                  </a:lnTo>
                  <a:lnTo>
                    <a:pt x="39839" y="0"/>
                  </a:lnTo>
                  <a:close/>
                </a:path>
                <a:path w="331469" h="2346325">
                  <a:moveTo>
                    <a:pt x="132499" y="0"/>
                  </a:moveTo>
                  <a:lnTo>
                    <a:pt x="92659" y="0"/>
                  </a:lnTo>
                  <a:lnTo>
                    <a:pt x="92659" y="2345867"/>
                  </a:lnTo>
                  <a:lnTo>
                    <a:pt x="132499" y="2345867"/>
                  </a:lnTo>
                  <a:lnTo>
                    <a:pt x="132499" y="0"/>
                  </a:lnTo>
                  <a:close/>
                </a:path>
                <a:path w="331469" h="2346325">
                  <a:moveTo>
                    <a:pt x="331457" y="0"/>
                  </a:moveTo>
                  <a:lnTo>
                    <a:pt x="290931" y="0"/>
                  </a:lnTo>
                  <a:lnTo>
                    <a:pt x="290931" y="2345867"/>
                  </a:lnTo>
                  <a:lnTo>
                    <a:pt x="331457" y="2345867"/>
                  </a:lnTo>
                  <a:lnTo>
                    <a:pt x="331457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7" name="object 1477"/>
            <p:cNvSpPr/>
            <p:nvPr/>
          </p:nvSpPr>
          <p:spPr>
            <a:xfrm>
              <a:off x="823445" y="2585965"/>
              <a:ext cx="75565" cy="2346325"/>
            </a:xfrm>
            <a:custGeom>
              <a:avLst/>
              <a:gdLst/>
              <a:ahLst/>
              <a:cxnLst/>
              <a:rect l="l" t="t" r="r" b="b"/>
              <a:pathLst>
                <a:path w="75565" h="2346325">
                  <a:moveTo>
                    <a:pt x="75445" y="0"/>
                  </a:moveTo>
                  <a:lnTo>
                    <a:pt x="0" y="0"/>
                  </a:lnTo>
                  <a:lnTo>
                    <a:pt x="0" y="2345868"/>
                  </a:lnTo>
                  <a:lnTo>
                    <a:pt x="75445" y="2345868"/>
                  </a:lnTo>
                  <a:lnTo>
                    <a:pt x="7544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8" name="object 1478"/>
            <p:cNvSpPr/>
            <p:nvPr/>
          </p:nvSpPr>
          <p:spPr>
            <a:xfrm>
              <a:off x="652983" y="2427071"/>
              <a:ext cx="374015" cy="2505075"/>
            </a:xfrm>
            <a:custGeom>
              <a:avLst/>
              <a:gdLst/>
              <a:ahLst/>
              <a:cxnLst/>
              <a:rect l="l" t="t" r="r" b="b"/>
              <a:pathLst>
                <a:path w="374015" h="2505075">
                  <a:moveTo>
                    <a:pt x="8496" y="0"/>
                  </a:moveTo>
                  <a:lnTo>
                    <a:pt x="0" y="0"/>
                  </a:lnTo>
                  <a:lnTo>
                    <a:pt x="0" y="159562"/>
                  </a:lnTo>
                  <a:lnTo>
                    <a:pt x="8496" y="159562"/>
                  </a:lnTo>
                  <a:lnTo>
                    <a:pt x="8496" y="0"/>
                  </a:lnTo>
                  <a:close/>
                </a:path>
                <a:path w="374015" h="2505075">
                  <a:moveTo>
                    <a:pt x="36309" y="0"/>
                  </a:moveTo>
                  <a:lnTo>
                    <a:pt x="27114" y="0"/>
                  </a:lnTo>
                  <a:lnTo>
                    <a:pt x="27114" y="159562"/>
                  </a:lnTo>
                  <a:lnTo>
                    <a:pt x="36309" y="159562"/>
                  </a:lnTo>
                  <a:lnTo>
                    <a:pt x="36309" y="0"/>
                  </a:lnTo>
                  <a:close/>
                </a:path>
                <a:path w="374015" h="2505075">
                  <a:moveTo>
                    <a:pt x="77101" y="762"/>
                  </a:moveTo>
                  <a:lnTo>
                    <a:pt x="51396" y="762"/>
                  </a:lnTo>
                  <a:lnTo>
                    <a:pt x="51396" y="2504770"/>
                  </a:lnTo>
                  <a:lnTo>
                    <a:pt x="77101" y="2504770"/>
                  </a:lnTo>
                  <a:lnTo>
                    <a:pt x="77101" y="762"/>
                  </a:lnTo>
                  <a:close/>
                </a:path>
                <a:path w="374015" h="2505075">
                  <a:moveTo>
                    <a:pt x="101142" y="0"/>
                  </a:moveTo>
                  <a:lnTo>
                    <a:pt x="92659" y="0"/>
                  </a:lnTo>
                  <a:lnTo>
                    <a:pt x="92659" y="159562"/>
                  </a:lnTo>
                  <a:lnTo>
                    <a:pt x="101142" y="159562"/>
                  </a:lnTo>
                  <a:lnTo>
                    <a:pt x="101142" y="0"/>
                  </a:lnTo>
                  <a:close/>
                </a:path>
                <a:path w="374015" h="2505075">
                  <a:moveTo>
                    <a:pt x="128244" y="0"/>
                  </a:moveTo>
                  <a:lnTo>
                    <a:pt x="119773" y="0"/>
                  </a:lnTo>
                  <a:lnTo>
                    <a:pt x="119773" y="159562"/>
                  </a:lnTo>
                  <a:lnTo>
                    <a:pt x="128244" y="159562"/>
                  </a:lnTo>
                  <a:lnTo>
                    <a:pt x="128244" y="0"/>
                  </a:lnTo>
                  <a:close/>
                </a:path>
                <a:path w="374015" h="2505075">
                  <a:moveTo>
                    <a:pt x="169748" y="762"/>
                  </a:moveTo>
                  <a:lnTo>
                    <a:pt x="143344" y="762"/>
                  </a:lnTo>
                  <a:lnTo>
                    <a:pt x="143344" y="2504770"/>
                  </a:lnTo>
                  <a:lnTo>
                    <a:pt x="169748" y="2504770"/>
                  </a:lnTo>
                  <a:lnTo>
                    <a:pt x="169748" y="762"/>
                  </a:lnTo>
                  <a:close/>
                </a:path>
                <a:path w="374015" h="2505075">
                  <a:moveTo>
                    <a:pt x="186016" y="0"/>
                  </a:moveTo>
                  <a:lnTo>
                    <a:pt x="179654" y="0"/>
                  </a:lnTo>
                  <a:lnTo>
                    <a:pt x="179654" y="158902"/>
                  </a:lnTo>
                  <a:lnTo>
                    <a:pt x="186016" y="158902"/>
                  </a:lnTo>
                  <a:lnTo>
                    <a:pt x="186016" y="0"/>
                  </a:lnTo>
                  <a:close/>
                </a:path>
                <a:path w="374015" h="2505075">
                  <a:moveTo>
                    <a:pt x="202514" y="0"/>
                  </a:moveTo>
                  <a:lnTo>
                    <a:pt x="196151" y="0"/>
                  </a:lnTo>
                  <a:lnTo>
                    <a:pt x="196151" y="158902"/>
                  </a:lnTo>
                  <a:lnTo>
                    <a:pt x="202514" y="158902"/>
                  </a:lnTo>
                  <a:lnTo>
                    <a:pt x="202514" y="0"/>
                  </a:lnTo>
                  <a:close/>
                </a:path>
                <a:path w="374015" h="2505075">
                  <a:moveTo>
                    <a:pt x="218782" y="0"/>
                  </a:moveTo>
                  <a:lnTo>
                    <a:pt x="212420" y="0"/>
                  </a:lnTo>
                  <a:lnTo>
                    <a:pt x="212420" y="158902"/>
                  </a:lnTo>
                  <a:lnTo>
                    <a:pt x="218782" y="158902"/>
                  </a:lnTo>
                  <a:lnTo>
                    <a:pt x="218782" y="0"/>
                  </a:lnTo>
                  <a:close/>
                </a:path>
                <a:path w="374015" h="2505075">
                  <a:moveTo>
                    <a:pt x="235292" y="0"/>
                  </a:moveTo>
                  <a:lnTo>
                    <a:pt x="228930" y="0"/>
                  </a:lnTo>
                  <a:lnTo>
                    <a:pt x="228930" y="158902"/>
                  </a:lnTo>
                  <a:lnTo>
                    <a:pt x="235292" y="158902"/>
                  </a:lnTo>
                  <a:lnTo>
                    <a:pt x="235292" y="0"/>
                  </a:lnTo>
                  <a:close/>
                </a:path>
                <a:path w="374015" h="2505075">
                  <a:moveTo>
                    <a:pt x="271602" y="762"/>
                  </a:moveTo>
                  <a:lnTo>
                    <a:pt x="245186" y="762"/>
                  </a:lnTo>
                  <a:lnTo>
                    <a:pt x="245186" y="2504770"/>
                  </a:lnTo>
                  <a:lnTo>
                    <a:pt x="271602" y="2504770"/>
                  </a:lnTo>
                  <a:lnTo>
                    <a:pt x="271602" y="762"/>
                  </a:lnTo>
                  <a:close/>
                </a:path>
                <a:path w="374015" h="2505075">
                  <a:moveTo>
                    <a:pt x="288099" y="0"/>
                  </a:moveTo>
                  <a:lnTo>
                    <a:pt x="281495" y="0"/>
                  </a:lnTo>
                  <a:lnTo>
                    <a:pt x="281495" y="158902"/>
                  </a:lnTo>
                  <a:lnTo>
                    <a:pt x="288099" y="158902"/>
                  </a:lnTo>
                  <a:lnTo>
                    <a:pt x="288099" y="0"/>
                  </a:lnTo>
                  <a:close/>
                </a:path>
                <a:path w="374015" h="2505075">
                  <a:moveTo>
                    <a:pt x="304368" y="0"/>
                  </a:moveTo>
                  <a:lnTo>
                    <a:pt x="298005" y="0"/>
                  </a:lnTo>
                  <a:lnTo>
                    <a:pt x="298005" y="158902"/>
                  </a:lnTo>
                  <a:lnTo>
                    <a:pt x="304368" y="158902"/>
                  </a:lnTo>
                  <a:lnTo>
                    <a:pt x="304368" y="0"/>
                  </a:lnTo>
                  <a:close/>
                </a:path>
                <a:path w="374015" h="2505075">
                  <a:moveTo>
                    <a:pt x="320116" y="0"/>
                  </a:moveTo>
                  <a:lnTo>
                    <a:pt x="314236" y="0"/>
                  </a:lnTo>
                  <a:lnTo>
                    <a:pt x="314236" y="158902"/>
                  </a:lnTo>
                  <a:lnTo>
                    <a:pt x="320116" y="158902"/>
                  </a:lnTo>
                  <a:lnTo>
                    <a:pt x="320116" y="0"/>
                  </a:lnTo>
                  <a:close/>
                </a:path>
                <a:path w="374015" h="2505075">
                  <a:moveTo>
                    <a:pt x="336461" y="0"/>
                  </a:moveTo>
                  <a:lnTo>
                    <a:pt x="330758" y="0"/>
                  </a:lnTo>
                  <a:lnTo>
                    <a:pt x="330758" y="158902"/>
                  </a:lnTo>
                  <a:lnTo>
                    <a:pt x="336461" y="158902"/>
                  </a:lnTo>
                  <a:lnTo>
                    <a:pt x="336461" y="0"/>
                  </a:lnTo>
                  <a:close/>
                </a:path>
                <a:path w="374015" h="2505075">
                  <a:moveTo>
                    <a:pt x="373405" y="762"/>
                  </a:moveTo>
                  <a:lnTo>
                    <a:pt x="347281" y="762"/>
                  </a:lnTo>
                  <a:lnTo>
                    <a:pt x="347281" y="2504770"/>
                  </a:lnTo>
                  <a:lnTo>
                    <a:pt x="373405" y="2504770"/>
                  </a:lnTo>
                  <a:lnTo>
                    <a:pt x="373405" y="76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9" name="object 1479"/>
            <p:cNvSpPr/>
            <p:nvPr/>
          </p:nvSpPr>
          <p:spPr>
            <a:xfrm>
              <a:off x="823445" y="2585965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80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0" name="object 1480"/>
            <p:cNvSpPr/>
            <p:nvPr/>
          </p:nvSpPr>
          <p:spPr>
            <a:xfrm>
              <a:off x="817784" y="2633186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1" name="object 1481"/>
            <p:cNvSpPr/>
            <p:nvPr/>
          </p:nvSpPr>
          <p:spPr>
            <a:xfrm>
              <a:off x="822030" y="2638137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2" name="object 1482"/>
            <p:cNvSpPr/>
            <p:nvPr/>
          </p:nvSpPr>
          <p:spPr>
            <a:xfrm>
              <a:off x="823445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3" name="object 1483"/>
            <p:cNvSpPr/>
            <p:nvPr/>
          </p:nvSpPr>
          <p:spPr>
            <a:xfrm>
              <a:off x="839713" y="26381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4" name="object 1484"/>
            <p:cNvSpPr/>
            <p:nvPr/>
          </p:nvSpPr>
          <p:spPr>
            <a:xfrm>
              <a:off x="841831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5" name="object 1485"/>
            <p:cNvSpPr/>
            <p:nvPr/>
          </p:nvSpPr>
          <p:spPr>
            <a:xfrm>
              <a:off x="858337" y="26381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6" name="object 1486"/>
            <p:cNvSpPr/>
            <p:nvPr/>
          </p:nvSpPr>
          <p:spPr>
            <a:xfrm>
              <a:off x="860464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7" name="object 1487"/>
            <p:cNvSpPr/>
            <p:nvPr/>
          </p:nvSpPr>
          <p:spPr>
            <a:xfrm>
              <a:off x="876723" y="26381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8" name="object 1488"/>
            <p:cNvSpPr/>
            <p:nvPr/>
          </p:nvSpPr>
          <p:spPr>
            <a:xfrm>
              <a:off x="879088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9" name="object 1489"/>
            <p:cNvSpPr/>
            <p:nvPr/>
          </p:nvSpPr>
          <p:spPr>
            <a:xfrm>
              <a:off x="895357" y="26381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0" name="object 1490"/>
            <p:cNvSpPr/>
            <p:nvPr/>
          </p:nvSpPr>
          <p:spPr>
            <a:xfrm>
              <a:off x="896762" y="263956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1" name="object 1491"/>
            <p:cNvSpPr/>
            <p:nvPr/>
          </p:nvSpPr>
          <p:spPr>
            <a:xfrm>
              <a:off x="823445" y="2666032"/>
              <a:ext cx="26670" cy="57150"/>
            </a:xfrm>
            <a:custGeom>
              <a:avLst/>
              <a:gdLst/>
              <a:ahLst/>
              <a:cxnLst/>
              <a:rect l="l" t="t" r="r" b="b"/>
              <a:pathLst>
                <a:path w="26669" h="57150">
                  <a:moveTo>
                    <a:pt x="26401" y="0"/>
                  </a:moveTo>
                  <a:lnTo>
                    <a:pt x="0" y="0"/>
                  </a:lnTo>
                  <a:lnTo>
                    <a:pt x="0" y="56551"/>
                  </a:lnTo>
                  <a:lnTo>
                    <a:pt x="26401" y="56551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2" name="object 1492"/>
            <p:cNvSpPr/>
            <p:nvPr/>
          </p:nvSpPr>
          <p:spPr>
            <a:xfrm>
              <a:off x="817784" y="2713348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3" name="object 1493"/>
            <p:cNvSpPr/>
            <p:nvPr/>
          </p:nvSpPr>
          <p:spPr>
            <a:xfrm>
              <a:off x="822030" y="2718299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4" name="object 1494"/>
            <p:cNvSpPr/>
            <p:nvPr/>
          </p:nvSpPr>
          <p:spPr>
            <a:xfrm>
              <a:off x="823445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5" name="object 1495"/>
            <p:cNvSpPr/>
            <p:nvPr/>
          </p:nvSpPr>
          <p:spPr>
            <a:xfrm>
              <a:off x="839713" y="271829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6" name="object 1496"/>
            <p:cNvSpPr/>
            <p:nvPr/>
          </p:nvSpPr>
          <p:spPr>
            <a:xfrm>
              <a:off x="841831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7" name="object 1497"/>
            <p:cNvSpPr/>
            <p:nvPr/>
          </p:nvSpPr>
          <p:spPr>
            <a:xfrm>
              <a:off x="858337" y="271829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8" name="object 1498"/>
            <p:cNvSpPr/>
            <p:nvPr/>
          </p:nvSpPr>
          <p:spPr>
            <a:xfrm>
              <a:off x="860464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9" name="object 1499"/>
            <p:cNvSpPr/>
            <p:nvPr/>
          </p:nvSpPr>
          <p:spPr>
            <a:xfrm>
              <a:off x="876723" y="27182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0" name="object 1500"/>
            <p:cNvSpPr/>
            <p:nvPr/>
          </p:nvSpPr>
          <p:spPr>
            <a:xfrm>
              <a:off x="879088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1" name="object 1501"/>
            <p:cNvSpPr/>
            <p:nvPr/>
          </p:nvSpPr>
          <p:spPr>
            <a:xfrm>
              <a:off x="895357" y="271829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2" name="object 1502"/>
            <p:cNvSpPr/>
            <p:nvPr/>
          </p:nvSpPr>
          <p:spPr>
            <a:xfrm>
              <a:off x="896762" y="27203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3" name="object 1503"/>
            <p:cNvSpPr/>
            <p:nvPr/>
          </p:nvSpPr>
          <p:spPr>
            <a:xfrm>
              <a:off x="823445" y="2746194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6456"/>
                  </a:lnTo>
                  <a:lnTo>
                    <a:pt x="26401" y="56456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4" name="object 1504"/>
            <p:cNvSpPr/>
            <p:nvPr/>
          </p:nvSpPr>
          <p:spPr>
            <a:xfrm>
              <a:off x="817784" y="2793415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5" name="object 1505"/>
            <p:cNvSpPr/>
            <p:nvPr/>
          </p:nvSpPr>
          <p:spPr>
            <a:xfrm>
              <a:off x="822030" y="2798365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86" y="19421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6" name="object 1506"/>
            <p:cNvSpPr/>
            <p:nvPr/>
          </p:nvSpPr>
          <p:spPr>
            <a:xfrm>
              <a:off x="823445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7" name="object 1507"/>
            <p:cNvSpPr/>
            <p:nvPr/>
          </p:nvSpPr>
          <p:spPr>
            <a:xfrm>
              <a:off x="839713" y="27983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8" name="object 1508"/>
            <p:cNvSpPr/>
            <p:nvPr/>
          </p:nvSpPr>
          <p:spPr>
            <a:xfrm>
              <a:off x="841831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9" name="object 1509"/>
            <p:cNvSpPr/>
            <p:nvPr/>
          </p:nvSpPr>
          <p:spPr>
            <a:xfrm>
              <a:off x="858337" y="27983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0" name="object 1510"/>
            <p:cNvSpPr/>
            <p:nvPr/>
          </p:nvSpPr>
          <p:spPr>
            <a:xfrm>
              <a:off x="860464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1" name="object 1511"/>
            <p:cNvSpPr/>
            <p:nvPr/>
          </p:nvSpPr>
          <p:spPr>
            <a:xfrm>
              <a:off x="876723" y="27983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33" y="19421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2" name="object 1512"/>
            <p:cNvSpPr/>
            <p:nvPr/>
          </p:nvSpPr>
          <p:spPr>
            <a:xfrm>
              <a:off x="879088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3" name="object 1513"/>
            <p:cNvSpPr/>
            <p:nvPr/>
          </p:nvSpPr>
          <p:spPr>
            <a:xfrm>
              <a:off x="895357" y="27983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4" name="object 1514"/>
            <p:cNvSpPr/>
            <p:nvPr/>
          </p:nvSpPr>
          <p:spPr>
            <a:xfrm>
              <a:off x="896762" y="280055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5" name="object 1515"/>
            <p:cNvSpPr/>
            <p:nvPr/>
          </p:nvSpPr>
          <p:spPr>
            <a:xfrm>
              <a:off x="823445" y="2827022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5980"/>
                  </a:lnTo>
                  <a:lnTo>
                    <a:pt x="26401" y="5598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6" name="object 1516"/>
            <p:cNvSpPr/>
            <p:nvPr/>
          </p:nvSpPr>
          <p:spPr>
            <a:xfrm>
              <a:off x="817784" y="2874243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50"/>
                  </a:lnTo>
                  <a:lnTo>
                    <a:pt x="101144" y="3075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7" name="object 1517"/>
            <p:cNvSpPr/>
            <p:nvPr/>
          </p:nvSpPr>
          <p:spPr>
            <a:xfrm>
              <a:off x="822030" y="287852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86" y="1932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8" name="object 1518"/>
            <p:cNvSpPr/>
            <p:nvPr/>
          </p:nvSpPr>
          <p:spPr>
            <a:xfrm>
              <a:off x="823445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9" name="object 1519"/>
            <p:cNvSpPr/>
            <p:nvPr/>
          </p:nvSpPr>
          <p:spPr>
            <a:xfrm>
              <a:off x="839713" y="28785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0" name="object 1520"/>
            <p:cNvSpPr/>
            <p:nvPr/>
          </p:nvSpPr>
          <p:spPr>
            <a:xfrm>
              <a:off x="841831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1" name="object 1521"/>
            <p:cNvSpPr/>
            <p:nvPr/>
          </p:nvSpPr>
          <p:spPr>
            <a:xfrm>
              <a:off x="858337" y="28785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2" name="object 1522"/>
            <p:cNvSpPr/>
            <p:nvPr/>
          </p:nvSpPr>
          <p:spPr>
            <a:xfrm>
              <a:off x="860464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3" name="object 1523"/>
            <p:cNvSpPr/>
            <p:nvPr/>
          </p:nvSpPr>
          <p:spPr>
            <a:xfrm>
              <a:off x="876723" y="28785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33" y="1932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4" name="object 1524"/>
            <p:cNvSpPr/>
            <p:nvPr/>
          </p:nvSpPr>
          <p:spPr>
            <a:xfrm>
              <a:off x="879088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5" name="object 1525"/>
            <p:cNvSpPr/>
            <p:nvPr/>
          </p:nvSpPr>
          <p:spPr>
            <a:xfrm>
              <a:off x="895357" y="28785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6" name="object 1526"/>
            <p:cNvSpPr/>
            <p:nvPr/>
          </p:nvSpPr>
          <p:spPr>
            <a:xfrm>
              <a:off x="896762" y="28809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7" name="object 1527"/>
            <p:cNvSpPr/>
            <p:nvPr/>
          </p:nvSpPr>
          <p:spPr>
            <a:xfrm>
              <a:off x="823445" y="2907374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80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8" name="object 1528"/>
            <p:cNvSpPr/>
            <p:nvPr/>
          </p:nvSpPr>
          <p:spPr>
            <a:xfrm>
              <a:off x="817784" y="2954405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607"/>
                  </a:lnTo>
                  <a:lnTo>
                    <a:pt x="101144" y="3160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9" name="object 1529"/>
            <p:cNvSpPr/>
            <p:nvPr/>
          </p:nvSpPr>
          <p:spPr>
            <a:xfrm>
              <a:off x="822030" y="2958880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386" y="1913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0" name="object 1530"/>
            <p:cNvSpPr/>
            <p:nvPr/>
          </p:nvSpPr>
          <p:spPr>
            <a:xfrm>
              <a:off x="823445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1" name="object 1531"/>
            <p:cNvSpPr/>
            <p:nvPr/>
          </p:nvSpPr>
          <p:spPr>
            <a:xfrm>
              <a:off x="839713" y="295888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2" name="object 1532"/>
            <p:cNvSpPr/>
            <p:nvPr/>
          </p:nvSpPr>
          <p:spPr>
            <a:xfrm>
              <a:off x="841831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3" name="object 1533"/>
            <p:cNvSpPr/>
            <p:nvPr/>
          </p:nvSpPr>
          <p:spPr>
            <a:xfrm>
              <a:off x="858337" y="2958880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4" name="object 1534"/>
            <p:cNvSpPr/>
            <p:nvPr/>
          </p:nvSpPr>
          <p:spPr>
            <a:xfrm>
              <a:off x="860464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43" y="1494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5" name="object 1535"/>
            <p:cNvSpPr/>
            <p:nvPr/>
          </p:nvSpPr>
          <p:spPr>
            <a:xfrm>
              <a:off x="876723" y="2958880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33" y="1913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6" name="object 1536"/>
            <p:cNvSpPr/>
            <p:nvPr/>
          </p:nvSpPr>
          <p:spPr>
            <a:xfrm>
              <a:off x="879088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7" name="object 1537"/>
            <p:cNvSpPr/>
            <p:nvPr/>
          </p:nvSpPr>
          <p:spPr>
            <a:xfrm>
              <a:off x="895357" y="2958880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23" y="1913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8" name="object 1538"/>
            <p:cNvSpPr/>
            <p:nvPr/>
          </p:nvSpPr>
          <p:spPr>
            <a:xfrm>
              <a:off x="896762" y="29609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9" name="object 1539"/>
            <p:cNvSpPr/>
            <p:nvPr/>
          </p:nvSpPr>
          <p:spPr>
            <a:xfrm>
              <a:off x="823445" y="2987441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80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0" name="object 1540"/>
            <p:cNvSpPr/>
            <p:nvPr/>
          </p:nvSpPr>
          <p:spPr>
            <a:xfrm>
              <a:off x="817784" y="3034757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1" name="object 1541"/>
            <p:cNvSpPr/>
            <p:nvPr/>
          </p:nvSpPr>
          <p:spPr>
            <a:xfrm>
              <a:off x="822030" y="3039042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386" y="1913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2" name="object 1542"/>
            <p:cNvSpPr/>
            <p:nvPr/>
          </p:nvSpPr>
          <p:spPr>
            <a:xfrm>
              <a:off x="823445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3" name="object 1543"/>
            <p:cNvSpPr/>
            <p:nvPr/>
          </p:nvSpPr>
          <p:spPr>
            <a:xfrm>
              <a:off x="839713" y="303904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4" name="object 1544"/>
            <p:cNvSpPr/>
            <p:nvPr/>
          </p:nvSpPr>
          <p:spPr>
            <a:xfrm>
              <a:off x="841831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5" name="object 1545"/>
            <p:cNvSpPr/>
            <p:nvPr/>
          </p:nvSpPr>
          <p:spPr>
            <a:xfrm>
              <a:off x="858337" y="303904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9336" y="1913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6" name="object 1546"/>
            <p:cNvSpPr/>
            <p:nvPr/>
          </p:nvSpPr>
          <p:spPr>
            <a:xfrm>
              <a:off x="860464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7" name="object 1547"/>
            <p:cNvSpPr/>
            <p:nvPr/>
          </p:nvSpPr>
          <p:spPr>
            <a:xfrm>
              <a:off x="876723" y="303904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33" y="1913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8" name="object 1548"/>
            <p:cNvSpPr/>
            <p:nvPr/>
          </p:nvSpPr>
          <p:spPr>
            <a:xfrm>
              <a:off x="879088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9" name="object 1549"/>
            <p:cNvSpPr/>
            <p:nvPr/>
          </p:nvSpPr>
          <p:spPr>
            <a:xfrm>
              <a:off x="895357" y="303904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36"/>
                  </a:lnTo>
                  <a:lnTo>
                    <a:pt x="18623" y="1913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0" name="object 1550"/>
            <p:cNvSpPr/>
            <p:nvPr/>
          </p:nvSpPr>
          <p:spPr>
            <a:xfrm>
              <a:off x="896762" y="304113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1" name="object 1551"/>
            <p:cNvSpPr/>
            <p:nvPr/>
          </p:nvSpPr>
          <p:spPr>
            <a:xfrm>
              <a:off x="823445" y="3067603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80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2" name="object 1552"/>
            <p:cNvSpPr/>
            <p:nvPr/>
          </p:nvSpPr>
          <p:spPr>
            <a:xfrm>
              <a:off x="817784" y="3114824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512"/>
                  </a:lnTo>
                  <a:lnTo>
                    <a:pt x="101144" y="31512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3" name="object 1553"/>
            <p:cNvSpPr/>
            <p:nvPr/>
          </p:nvSpPr>
          <p:spPr>
            <a:xfrm>
              <a:off x="822030" y="311987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4" name="object 1554"/>
            <p:cNvSpPr/>
            <p:nvPr/>
          </p:nvSpPr>
          <p:spPr>
            <a:xfrm>
              <a:off x="823445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485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4853" y="1589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5" name="object 1555"/>
            <p:cNvSpPr/>
            <p:nvPr/>
          </p:nvSpPr>
          <p:spPr>
            <a:xfrm>
              <a:off x="839713" y="311987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6" name="object 1556"/>
            <p:cNvSpPr/>
            <p:nvPr/>
          </p:nvSpPr>
          <p:spPr>
            <a:xfrm>
              <a:off x="841831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5090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5090" y="1589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7" name="object 1557"/>
            <p:cNvSpPr/>
            <p:nvPr/>
          </p:nvSpPr>
          <p:spPr>
            <a:xfrm>
              <a:off x="858337" y="311987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8" name="object 1558"/>
            <p:cNvSpPr/>
            <p:nvPr/>
          </p:nvSpPr>
          <p:spPr>
            <a:xfrm>
              <a:off x="860464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484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4843" y="1589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9" name="object 1559"/>
            <p:cNvSpPr/>
            <p:nvPr/>
          </p:nvSpPr>
          <p:spPr>
            <a:xfrm>
              <a:off x="876723" y="31198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0" name="object 1560"/>
            <p:cNvSpPr/>
            <p:nvPr/>
          </p:nvSpPr>
          <p:spPr>
            <a:xfrm>
              <a:off x="879088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4853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4853" y="1589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1" name="object 1561"/>
            <p:cNvSpPr/>
            <p:nvPr/>
          </p:nvSpPr>
          <p:spPr>
            <a:xfrm>
              <a:off x="895357" y="311987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2" name="object 1562"/>
            <p:cNvSpPr/>
            <p:nvPr/>
          </p:nvSpPr>
          <p:spPr>
            <a:xfrm>
              <a:off x="896762" y="3121203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5090" y="0"/>
                  </a:moveTo>
                  <a:lnTo>
                    <a:pt x="0" y="0"/>
                  </a:lnTo>
                  <a:lnTo>
                    <a:pt x="0" y="15899"/>
                  </a:lnTo>
                  <a:lnTo>
                    <a:pt x="15090" y="1589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3" name="object 1563"/>
            <p:cNvSpPr/>
            <p:nvPr/>
          </p:nvSpPr>
          <p:spPr>
            <a:xfrm>
              <a:off x="823445" y="3147670"/>
              <a:ext cx="26670" cy="57150"/>
            </a:xfrm>
            <a:custGeom>
              <a:avLst/>
              <a:gdLst/>
              <a:ahLst/>
              <a:cxnLst/>
              <a:rect l="l" t="t" r="r" b="b"/>
              <a:pathLst>
                <a:path w="26669" h="57150">
                  <a:moveTo>
                    <a:pt x="26401" y="0"/>
                  </a:moveTo>
                  <a:lnTo>
                    <a:pt x="0" y="0"/>
                  </a:lnTo>
                  <a:lnTo>
                    <a:pt x="0" y="56551"/>
                  </a:lnTo>
                  <a:lnTo>
                    <a:pt x="26401" y="56551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4" name="object 1564"/>
            <p:cNvSpPr/>
            <p:nvPr/>
          </p:nvSpPr>
          <p:spPr>
            <a:xfrm>
              <a:off x="817784" y="3194986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5" name="object 1565"/>
            <p:cNvSpPr/>
            <p:nvPr/>
          </p:nvSpPr>
          <p:spPr>
            <a:xfrm>
              <a:off x="822030" y="3199937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6" name="object 1566"/>
            <p:cNvSpPr/>
            <p:nvPr/>
          </p:nvSpPr>
          <p:spPr>
            <a:xfrm>
              <a:off x="823445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7" name="object 1567"/>
            <p:cNvSpPr/>
            <p:nvPr/>
          </p:nvSpPr>
          <p:spPr>
            <a:xfrm>
              <a:off x="839713" y="31999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8" name="object 1568"/>
            <p:cNvSpPr/>
            <p:nvPr/>
          </p:nvSpPr>
          <p:spPr>
            <a:xfrm>
              <a:off x="841831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9" name="object 1569"/>
            <p:cNvSpPr/>
            <p:nvPr/>
          </p:nvSpPr>
          <p:spPr>
            <a:xfrm>
              <a:off x="858337" y="3199937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0" name="object 1570"/>
            <p:cNvSpPr/>
            <p:nvPr/>
          </p:nvSpPr>
          <p:spPr>
            <a:xfrm>
              <a:off x="860464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1" name="object 1571"/>
            <p:cNvSpPr/>
            <p:nvPr/>
          </p:nvSpPr>
          <p:spPr>
            <a:xfrm>
              <a:off x="876723" y="31999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2" name="object 1572"/>
            <p:cNvSpPr/>
            <p:nvPr/>
          </p:nvSpPr>
          <p:spPr>
            <a:xfrm>
              <a:off x="879088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3" name="object 1573"/>
            <p:cNvSpPr/>
            <p:nvPr/>
          </p:nvSpPr>
          <p:spPr>
            <a:xfrm>
              <a:off x="895357" y="3199937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4" name="object 1574"/>
            <p:cNvSpPr/>
            <p:nvPr/>
          </p:nvSpPr>
          <p:spPr>
            <a:xfrm>
              <a:off x="896762" y="32020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5" name="object 1575"/>
            <p:cNvSpPr/>
            <p:nvPr/>
          </p:nvSpPr>
          <p:spPr>
            <a:xfrm>
              <a:off x="823445" y="3228498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6" name="object 1576"/>
            <p:cNvSpPr/>
            <p:nvPr/>
          </p:nvSpPr>
          <p:spPr>
            <a:xfrm>
              <a:off x="817784" y="3275814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50"/>
                  </a:lnTo>
                  <a:lnTo>
                    <a:pt x="101144" y="3075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7" name="object 1577"/>
            <p:cNvSpPr/>
            <p:nvPr/>
          </p:nvSpPr>
          <p:spPr>
            <a:xfrm>
              <a:off x="822030" y="3280099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86" y="1932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8" name="object 1578"/>
            <p:cNvSpPr/>
            <p:nvPr/>
          </p:nvSpPr>
          <p:spPr>
            <a:xfrm>
              <a:off x="823445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9" name="object 1579"/>
            <p:cNvSpPr/>
            <p:nvPr/>
          </p:nvSpPr>
          <p:spPr>
            <a:xfrm>
              <a:off x="839713" y="328009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0" name="object 1580"/>
            <p:cNvSpPr/>
            <p:nvPr/>
          </p:nvSpPr>
          <p:spPr>
            <a:xfrm>
              <a:off x="841831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1" name="object 1581"/>
            <p:cNvSpPr/>
            <p:nvPr/>
          </p:nvSpPr>
          <p:spPr>
            <a:xfrm>
              <a:off x="858337" y="3280099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2" name="object 1582"/>
            <p:cNvSpPr/>
            <p:nvPr/>
          </p:nvSpPr>
          <p:spPr>
            <a:xfrm>
              <a:off x="860464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3" name="object 1583"/>
            <p:cNvSpPr/>
            <p:nvPr/>
          </p:nvSpPr>
          <p:spPr>
            <a:xfrm>
              <a:off x="876723" y="328009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33" y="1932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4" name="object 1584"/>
            <p:cNvSpPr/>
            <p:nvPr/>
          </p:nvSpPr>
          <p:spPr>
            <a:xfrm>
              <a:off x="879088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5" name="object 1585"/>
            <p:cNvSpPr/>
            <p:nvPr/>
          </p:nvSpPr>
          <p:spPr>
            <a:xfrm>
              <a:off x="895357" y="3280099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6" name="object 1586"/>
            <p:cNvSpPr/>
            <p:nvPr/>
          </p:nvSpPr>
          <p:spPr>
            <a:xfrm>
              <a:off x="896762" y="32821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7" name="object 1587"/>
            <p:cNvSpPr/>
            <p:nvPr/>
          </p:nvSpPr>
          <p:spPr>
            <a:xfrm>
              <a:off x="823445" y="3308660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5980"/>
                  </a:lnTo>
                  <a:lnTo>
                    <a:pt x="26401" y="5598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8" name="object 1588"/>
            <p:cNvSpPr/>
            <p:nvPr/>
          </p:nvSpPr>
          <p:spPr>
            <a:xfrm>
              <a:off x="817784" y="3355881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50"/>
                  </a:lnTo>
                  <a:lnTo>
                    <a:pt x="101144" y="3075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9" name="object 1589"/>
            <p:cNvSpPr/>
            <p:nvPr/>
          </p:nvSpPr>
          <p:spPr>
            <a:xfrm>
              <a:off x="822030" y="3360165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86" y="19421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0" name="object 1590"/>
            <p:cNvSpPr/>
            <p:nvPr/>
          </p:nvSpPr>
          <p:spPr>
            <a:xfrm>
              <a:off x="823445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1" name="object 1591"/>
            <p:cNvSpPr/>
            <p:nvPr/>
          </p:nvSpPr>
          <p:spPr>
            <a:xfrm>
              <a:off x="839713" y="33601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2" name="object 1592"/>
            <p:cNvSpPr/>
            <p:nvPr/>
          </p:nvSpPr>
          <p:spPr>
            <a:xfrm>
              <a:off x="841831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3" name="object 1593"/>
            <p:cNvSpPr/>
            <p:nvPr/>
          </p:nvSpPr>
          <p:spPr>
            <a:xfrm>
              <a:off x="858337" y="3360165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4" name="object 1594"/>
            <p:cNvSpPr/>
            <p:nvPr/>
          </p:nvSpPr>
          <p:spPr>
            <a:xfrm>
              <a:off x="860464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5" name="object 1595"/>
            <p:cNvSpPr/>
            <p:nvPr/>
          </p:nvSpPr>
          <p:spPr>
            <a:xfrm>
              <a:off x="876723" y="33601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33" y="19421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6" name="object 1596"/>
            <p:cNvSpPr/>
            <p:nvPr/>
          </p:nvSpPr>
          <p:spPr>
            <a:xfrm>
              <a:off x="879088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7" name="object 1597"/>
            <p:cNvSpPr/>
            <p:nvPr/>
          </p:nvSpPr>
          <p:spPr>
            <a:xfrm>
              <a:off x="895357" y="3360165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8" name="object 1598"/>
            <p:cNvSpPr/>
            <p:nvPr/>
          </p:nvSpPr>
          <p:spPr>
            <a:xfrm>
              <a:off x="896762" y="336226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9" name="object 1599"/>
            <p:cNvSpPr/>
            <p:nvPr/>
          </p:nvSpPr>
          <p:spPr>
            <a:xfrm>
              <a:off x="823445" y="3388822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5980"/>
                  </a:lnTo>
                  <a:lnTo>
                    <a:pt x="26401" y="5598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0" name="object 1600"/>
            <p:cNvSpPr/>
            <p:nvPr/>
          </p:nvSpPr>
          <p:spPr>
            <a:xfrm>
              <a:off x="817784" y="3436043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702"/>
                  </a:lnTo>
                  <a:lnTo>
                    <a:pt x="101144" y="31702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1" name="object 1601"/>
            <p:cNvSpPr/>
            <p:nvPr/>
          </p:nvSpPr>
          <p:spPr>
            <a:xfrm>
              <a:off x="822030" y="344032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86" y="1932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2" name="object 1602"/>
            <p:cNvSpPr/>
            <p:nvPr/>
          </p:nvSpPr>
          <p:spPr>
            <a:xfrm>
              <a:off x="823445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3" name="object 1603"/>
            <p:cNvSpPr/>
            <p:nvPr/>
          </p:nvSpPr>
          <p:spPr>
            <a:xfrm>
              <a:off x="839713" y="34403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4" name="object 1604"/>
            <p:cNvSpPr/>
            <p:nvPr/>
          </p:nvSpPr>
          <p:spPr>
            <a:xfrm>
              <a:off x="841831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5" name="object 1605"/>
            <p:cNvSpPr/>
            <p:nvPr/>
          </p:nvSpPr>
          <p:spPr>
            <a:xfrm>
              <a:off x="858337" y="344032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6" name="object 1606"/>
            <p:cNvSpPr/>
            <p:nvPr/>
          </p:nvSpPr>
          <p:spPr>
            <a:xfrm>
              <a:off x="860464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7" name="object 1607"/>
            <p:cNvSpPr/>
            <p:nvPr/>
          </p:nvSpPr>
          <p:spPr>
            <a:xfrm>
              <a:off x="876723" y="34403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33" y="1932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8" name="object 1608"/>
            <p:cNvSpPr/>
            <p:nvPr/>
          </p:nvSpPr>
          <p:spPr>
            <a:xfrm>
              <a:off x="879088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9" name="object 1609"/>
            <p:cNvSpPr/>
            <p:nvPr/>
          </p:nvSpPr>
          <p:spPr>
            <a:xfrm>
              <a:off x="895357" y="344032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0" name="object 1610"/>
            <p:cNvSpPr/>
            <p:nvPr/>
          </p:nvSpPr>
          <p:spPr>
            <a:xfrm>
              <a:off x="896762" y="344270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1" name="object 1611"/>
            <p:cNvSpPr/>
            <p:nvPr/>
          </p:nvSpPr>
          <p:spPr>
            <a:xfrm>
              <a:off x="823445" y="3469174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694"/>
                  </a:lnTo>
                  <a:lnTo>
                    <a:pt x="26401" y="55694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2" name="object 1612"/>
            <p:cNvSpPr/>
            <p:nvPr/>
          </p:nvSpPr>
          <p:spPr>
            <a:xfrm>
              <a:off x="817784" y="3516205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607"/>
                  </a:lnTo>
                  <a:lnTo>
                    <a:pt x="101144" y="3160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3" name="object 1613"/>
            <p:cNvSpPr/>
            <p:nvPr/>
          </p:nvSpPr>
          <p:spPr>
            <a:xfrm>
              <a:off x="822030" y="352134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386" y="184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4" name="object 1614"/>
            <p:cNvSpPr/>
            <p:nvPr/>
          </p:nvSpPr>
          <p:spPr>
            <a:xfrm>
              <a:off x="823445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5" name="object 1615"/>
            <p:cNvSpPr/>
            <p:nvPr/>
          </p:nvSpPr>
          <p:spPr>
            <a:xfrm>
              <a:off x="839713" y="35213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6" name="object 1616"/>
            <p:cNvSpPr/>
            <p:nvPr/>
          </p:nvSpPr>
          <p:spPr>
            <a:xfrm>
              <a:off x="841831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7" name="object 1617"/>
            <p:cNvSpPr/>
            <p:nvPr/>
          </p:nvSpPr>
          <p:spPr>
            <a:xfrm>
              <a:off x="858337" y="35213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8" name="object 1618"/>
            <p:cNvSpPr/>
            <p:nvPr/>
          </p:nvSpPr>
          <p:spPr>
            <a:xfrm>
              <a:off x="860464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9" name="object 1619"/>
            <p:cNvSpPr/>
            <p:nvPr/>
          </p:nvSpPr>
          <p:spPr>
            <a:xfrm>
              <a:off x="876723" y="35213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33" y="18469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0" name="object 1620"/>
            <p:cNvSpPr/>
            <p:nvPr/>
          </p:nvSpPr>
          <p:spPr>
            <a:xfrm>
              <a:off x="879088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1" name="object 1621"/>
            <p:cNvSpPr/>
            <p:nvPr/>
          </p:nvSpPr>
          <p:spPr>
            <a:xfrm>
              <a:off x="895357" y="35213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2" name="object 1622"/>
            <p:cNvSpPr/>
            <p:nvPr/>
          </p:nvSpPr>
          <p:spPr>
            <a:xfrm>
              <a:off x="896762" y="352277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3" name="object 1623"/>
            <p:cNvSpPr/>
            <p:nvPr/>
          </p:nvSpPr>
          <p:spPr>
            <a:xfrm>
              <a:off x="823445" y="3549241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6456"/>
                  </a:lnTo>
                  <a:lnTo>
                    <a:pt x="26401" y="56456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4" name="object 1624"/>
            <p:cNvSpPr/>
            <p:nvPr/>
          </p:nvSpPr>
          <p:spPr>
            <a:xfrm>
              <a:off x="817784" y="3596557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5" name="object 1625"/>
            <p:cNvSpPr/>
            <p:nvPr/>
          </p:nvSpPr>
          <p:spPr>
            <a:xfrm>
              <a:off x="822030" y="3601508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6" name="object 1626"/>
            <p:cNvSpPr/>
            <p:nvPr/>
          </p:nvSpPr>
          <p:spPr>
            <a:xfrm>
              <a:off x="823445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7" name="object 1627"/>
            <p:cNvSpPr/>
            <p:nvPr/>
          </p:nvSpPr>
          <p:spPr>
            <a:xfrm>
              <a:off x="839713" y="3601508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8" name="object 1628"/>
            <p:cNvSpPr/>
            <p:nvPr/>
          </p:nvSpPr>
          <p:spPr>
            <a:xfrm>
              <a:off x="841831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9" name="object 1629"/>
            <p:cNvSpPr/>
            <p:nvPr/>
          </p:nvSpPr>
          <p:spPr>
            <a:xfrm>
              <a:off x="858337" y="3601508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0" name="object 1630"/>
            <p:cNvSpPr/>
            <p:nvPr/>
          </p:nvSpPr>
          <p:spPr>
            <a:xfrm>
              <a:off x="860464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43" y="1485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1" name="object 1631"/>
            <p:cNvSpPr/>
            <p:nvPr/>
          </p:nvSpPr>
          <p:spPr>
            <a:xfrm>
              <a:off x="876723" y="360150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2" name="object 1632"/>
            <p:cNvSpPr/>
            <p:nvPr/>
          </p:nvSpPr>
          <p:spPr>
            <a:xfrm>
              <a:off x="879088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4853" y="1485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3" name="object 1633"/>
            <p:cNvSpPr/>
            <p:nvPr/>
          </p:nvSpPr>
          <p:spPr>
            <a:xfrm>
              <a:off x="895357" y="3601508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4" name="object 1634"/>
            <p:cNvSpPr/>
            <p:nvPr/>
          </p:nvSpPr>
          <p:spPr>
            <a:xfrm>
              <a:off x="896762" y="36036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51"/>
                  </a:lnTo>
                  <a:lnTo>
                    <a:pt x="15090" y="1485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5" name="object 1635"/>
            <p:cNvSpPr/>
            <p:nvPr/>
          </p:nvSpPr>
          <p:spPr>
            <a:xfrm>
              <a:off x="823445" y="3629403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6456"/>
                  </a:lnTo>
                  <a:lnTo>
                    <a:pt x="26401" y="56456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6" name="object 1636"/>
            <p:cNvSpPr/>
            <p:nvPr/>
          </p:nvSpPr>
          <p:spPr>
            <a:xfrm>
              <a:off x="817784" y="3676624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7" name="object 1637"/>
            <p:cNvSpPr/>
            <p:nvPr/>
          </p:nvSpPr>
          <p:spPr>
            <a:xfrm>
              <a:off x="822030" y="3681574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86" y="19421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8" name="object 1638"/>
            <p:cNvSpPr/>
            <p:nvPr/>
          </p:nvSpPr>
          <p:spPr>
            <a:xfrm>
              <a:off x="823445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9" name="object 1639"/>
            <p:cNvSpPr/>
            <p:nvPr/>
          </p:nvSpPr>
          <p:spPr>
            <a:xfrm>
              <a:off x="839713" y="36815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0" name="object 1640"/>
            <p:cNvSpPr/>
            <p:nvPr/>
          </p:nvSpPr>
          <p:spPr>
            <a:xfrm>
              <a:off x="841831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1" name="object 1641"/>
            <p:cNvSpPr/>
            <p:nvPr/>
          </p:nvSpPr>
          <p:spPr>
            <a:xfrm>
              <a:off x="858337" y="36815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2" name="object 1642"/>
            <p:cNvSpPr/>
            <p:nvPr/>
          </p:nvSpPr>
          <p:spPr>
            <a:xfrm>
              <a:off x="860464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3" name="object 1643"/>
            <p:cNvSpPr/>
            <p:nvPr/>
          </p:nvSpPr>
          <p:spPr>
            <a:xfrm>
              <a:off x="876723" y="36815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33" y="19421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4" name="object 1644"/>
            <p:cNvSpPr/>
            <p:nvPr/>
          </p:nvSpPr>
          <p:spPr>
            <a:xfrm>
              <a:off x="879088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5" name="object 1645"/>
            <p:cNvSpPr/>
            <p:nvPr/>
          </p:nvSpPr>
          <p:spPr>
            <a:xfrm>
              <a:off x="895357" y="36815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6" name="object 1646"/>
            <p:cNvSpPr/>
            <p:nvPr/>
          </p:nvSpPr>
          <p:spPr>
            <a:xfrm>
              <a:off x="896762" y="36837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7" name="object 1647"/>
            <p:cNvSpPr/>
            <p:nvPr/>
          </p:nvSpPr>
          <p:spPr>
            <a:xfrm>
              <a:off x="823445" y="3710231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8" name="object 1648"/>
            <p:cNvSpPr/>
            <p:nvPr/>
          </p:nvSpPr>
          <p:spPr>
            <a:xfrm>
              <a:off x="817784" y="3757452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50"/>
                  </a:lnTo>
                  <a:lnTo>
                    <a:pt x="101144" y="3075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9" name="object 1649"/>
            <p:cNvSpPr/>
            <p:nvPr/>
          </p:nvSpPr>
          <p:spPr>
            <a:xfrm>
              <a:off x="822030" y="3761736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86" y="1932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0" name="object 1650"/>
            <p:cNvSpPr/>
            <p:nvPr/>
          </p:nvSpPr>
          <p:spPr>
            <a:xfrm>
              <a:off x="823445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1" name="object 1651"/>
            <p:cNvSpPr/>
            <p:nvPr/>
          </p:nvSpPr>
          <p:spPr>
            <a:xfrm>
              <a:off x="839713" y="37617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2" name="object 1652"/>
            <p:cNvSpPr/>
            <p:nvPr/>
          </p:nvSpPr>
          <p:spPr>
            <a:xfrm>
              <a:off x="841831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3" name="object 1653"/>
            <p:cNvSpPr/>
            <p:nvPr/>
          </p:nvSpPr>
          <p:spPr>
            <a:xfrm>
              <a:off x="858337" y="37617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4" name="object 1654"/>
            <p:cNvSpPr/>
            <p:nvPr/>
          </p:nvSpPr>
          <p:spPr>
            <a:xfrm>
              <a:off x="860464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5" name="object 1655"/>
            <p:cNvSpPr/>
            <p:nvPr/>
          </p:nvSpPr>
          <p:spPr>
            <a:xfrm>
              <a:off x="876723" y="37617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33" y="1932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6" name="object 1656"/>
            <p:cNvSpPr/>
            <p:nvPr/>
          </p:nvSpPr>
          <p:spPr>
            <a:xfrm>
              <a:off x="879088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7" name="object 1657"/>
            <p:cNvSpPr/>
            <p:nvPr/>
          </p:nvSpPr>
          <p:spPr>
            <a:xfrm>
              <a:off x="895357" y="37617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8" name="object 1658"/>
            <p:cNvSpPr/>
            <p:nvPr/>
          </p:nvSpPr>
          <p:spPr>
            <a:xfrm>
              <a:off x="896762" y="37638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9" name="object 1659"/>
            <p:cNvSpPr/>
            <p:nvPr/>
          </p:nvSpPr>
          <p:spPr>
            <a:xfrm>
              <a:off x="823445" y="3790298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0" name="object 1660"/>
            <p:cNvSpPr/>
            <p:nvPr/>
          </p:nvSpPr>
          <p:spPr>
            <a:xfrm>
              <a:off x="817784" y="3837614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1" name="object 1661"/>
            <p:cNvSpPr/>
            <p:nvPr/>
          </p:nvSpPr>
          <p:spPr>
            <a:xfrm>
              <a:off x="822030" y="3841803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86" y="19421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2" name="object 1662"/>
            <p:cNvSpPr/>
            <p:nvPr/>
          </p:nvSpPr>
          <p:spPr>
            <a:xfrm>
              <a:off x="823445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3" name="object 1663"/>
            <p:cNvSpPr/>
            <p:nvPr/>
          </p:nvSpPr>
          <p:spPr>
            <a:xfrm>
              <a:off x="839713" y="384180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4" name="object 1664"/>
            <p:cNvSpPr/>
            <p:nvPr/>
          </p:nvSpPr>
          <p:spPr>
            <a:xfrm>
              <a:off x="841831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5" name="object 1665"/>
            <p:cNvSpPr/>
            <p:nvPr/>
          </p:nvSpPr>
          <p:spPr>
            <a:xfrm>
              <a:off x="858337" y="3841803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6" name="object 1666"/>
            <p:cNvSpPr/>
            <p:nvPr/>
          </p:nvSpPr>
          <p:spPr>
            <a:xfrm>
              <a:off x="860464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7" name="object 1667"/>
            <p:cNvSpPr/>
            <p:nvPr/>
          </p:nvSpPr>
          <p:spPr>
            <a:xfrm>
              <a:off x="876723" y="384180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33" y="19421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8" name="object 1668"/>
            <p:cNvSpPr/>
            <p:nvPr/>
          </p:nvSpPr>
          <p:spPr>
            <a:xfrm>
              <a:off x="879088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9" name="object 1669"/>
            <p:cNvSpPr/>
            <p:nvPr/>
          </p:nvSpPr>
          <p:spPr>
            <a:xfrm>
              <a:off x="895357" y="3841803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0" name="object 1670"/>
            <p:cNvSpPr/>
            <p:nvPr/>
          </p:nvSpPr>
          <p:spPr>
            <a:xfrm>
              <a:off x="896762" y="38439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1" name="object 1671"/>
            <p:cNvSpPr/>
            <p:nvPr/>
          </p:nvSpPr>
          <p:spPr>
            <a:xfrm>
              <a:off x="823445" y="3870460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5980"/>
                  </a:lnTo>
                  <a:lnTo>
                    <a:pt x="26401" y="5598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2" name="object 1672"/>
            <p:cNvSpPr/>
            <p:nvPr/>
          </p:nvSpPr>
          <p:spPr>
            <a:xfrm>
              <a:off x="817784" y="3917681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3" name="object 1673"/>
            <p:cNvSpPr/>
            <p:nvPr/>
          </p:nvSpPr>
          <p:spPr>
            <a:xfrm>
              <a:off x="822030" y="3922631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4" name="object 1674"/>
            <p:cNvSpPr/>
            <p:nvPr/>
          </p:nvSpPr>
          <p:spPr>
            <a:xfrm>
              <a:off x="823445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5" name="object 1675"/>
            <p:cNvSpPr/>
            <p:nvPr/>
          </p:nvSpPr>
          <p:spPr>
            <a:xfrm>
              <a:off x="839713" y="3922631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6" name="object 1676"/>
            <p:cNvSpPr/>
            <p:nvPr/>
          </p:nvSpPr>
          <p:spPr>
            <a:xfrm>
              <a:off x="841831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7" name="object 1677"/>
            <p:cNvSpPr/>
            <p:nvPr/>
          </p:nvSpPr>
          <p:spPr>
            <a:xfrm>
              <a:off x="858337" y="3922631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8" name="object 1678"/>
            <p:cNvSpPr/>
            <p:nvPr/>
          </p:nvSpPr>
          <p:spPr>
            <a:xfrm>
              <a:off x="860464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9" name="object 1679"/>
            <p:cNvSpPr/>
            <p:nvPr/>
          </p:nvSpPr>
          <p:spPr>
            <a:xfrm>
              <a:off x="876723" y="392263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0" name="object 1680"/>
            <p:cNvSpPr/>
            <p:nvPr/>
          </p:nvSpPr>
          <p:spPr>
            <a:xfrm>
              <a:off x="879088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1" name="object 1681"/>
            <p:cNvSpPr/>
            <p:nvPr/>
          </p:nvSpPr>
          <p:spPr>
            <a:xfrm>
              <a:off x="895357" y="3922631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2" name="object 1682"/>
            <p:cNvSpPr/>
            <p:nvPr/>
          </p:nvSpPr>
          <p:spPr>
            <a:xfrm>
              <a:off x="896762" y="39240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3" name="object 1683"/>
            <p:cNvSpPr/>
            <p:nvPr/>
          </p:nvSpPr>
          <p:spPr>
            <a:xfrm>
              <a:off x="823445" y="3950812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4" name="object 1684"/>
            <p:cNvSpPr/>
            <p:nvPr/>
          </p:nvSpPr>
          <p:spPr>
            <a:xfrm>
              <a:off x="817784" y="3997843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607"/>
                  </a:lnTo>
                  <a:lnTo>
                    <a:pt x="101144" y="3160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5" name="object 1685"/>
            <p:cNvSpPr/>
            <p:nvPr/>
          </p:nvSpPr>
          <p:spPr>
            <a:xfrm>
              <a:off x="822030" y="4002984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386" y="184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6" name="object 1686"/>
            <p:cNvSpPr/>
            <p:nvPr/>
          </p:nvSpPr>
          <p:spPr>
            <a:xfrm>
              <a:off x="823445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5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4853" y="15613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7" name="object 1687"/>
            <p:cNvSpPr/>
            <p:nvPr/>
          </p:nvSpPr>
          <p:spPr>
            <a:xfrm>
              <a:off x="839713" y="400298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8" name="object 1688"/>
            <p:cNvSpPr/>
            <p:nvPr/>
          </p:nvSpPr>
          <p:spPr>
            <a:xfrm>
              <a:off x="841831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5090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5090" y="15613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9" name="object 1689"/>
            <p:cNvSpPr/>
            <p:nvPr/>
          </p:nvSpPr>
          <p:spPr>
            <a:xfrm>
              <a:off x="858337" y="4002984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0" name="object 1690"/>
            <p:cNvSpPr/>
            <p:nvPr/>
          </p:nvSpPr>
          <p:spPr>
            <a:xfrm>
              <a:off x="860464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4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4843" y="15613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1" name="object 1691"/>
            <p:cNvSpPr/>
            <p:nvPr/>
          </p:nvSpPr>
          <p:spPr>
            <a:xfrm>
              <a:off x="876723" y="4002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33" y="18469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2" name="object 1692"/>
            <p:cNvSpPr/>
            <p:nvPr/>
          </p:nvSpPr>
          <p:spPr>
            <a:xfrm>
              <a:off x="879088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53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4853" y="15613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3" name="object 1693"/>
            <p:cNvSpPr/>
            <p:nvPr/>
          </p:nvSpPr>
          <p:spPr>
            <a:xfrm>
              <a:off x="895357" y="4002984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4" name="object 1694"/>
            <p:cNvSpPr/>
            <p:nvPr/>
          </p:nvSpPr>
          <p:spPr>
            <a:xfrm>
              <a:off x="896762" y="400441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5090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5090" y="15613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5" name="object 1695"/>
            <p:cNvSpPr/>
            <p:nvPr/>
          </p:nvSpPr>
          <p:spPr>
            <a:xfrm>
              <a:off x="823445" y="4030879"/>
              <a:ext cx="26670" cy="57150"/>
            </a:xfrm>
            <a:custGeom>
              <a:avLst/>
              <a:gdLst/>
              <a:ahLst/>
              <a:cxnLst/>
              <a:rect l="l" t="t" r="r" b="b"/>
              <a:pathLst>
                <a:path w="26669" h="57150">
                  <a:moveTo>
                    <a:pt x="26401" y="0"/>
                  </a:moveTo>
                  <a:lnTo>
                    <a:pt x="0" y="0"/>
                  </a:lnTo>
                  <a:lnTo>
                    <a:pt x="0" y="56551"/>
                  </a:lnTo>
                  <a:lnTo>
                    <a:pt x="26401" y="56551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6" name="object 1696"/>
            <p:cNvSpPr/>
            <p:nvPr/>
          </p:nvSpPr>
          <p:spPr>
            <a:xfrm>
              <a:off x="817784" y="4078195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7" name="object 1697"/>
            <p:cNvSpPr/>
            <p:nvPr/>
          </p:nvSpPr>
          <p:spPr>
            <a:xfrm>
              <a:off x="822030" y="4083146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386" y="184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8" name="object 1698"/>
            <p:cNvSpPr/>
            <p:nvPr/>
          </p:nvSpPr>
          <p:spPr>
            <a:xfrm>
              <a:off x="823445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9" name="object 1699"/>
            <p:cNvSpPr/>
            <p:nvPr/>
          </p:nvSpPr>
          <p:spPr>
            <a:xfrm>
              <a:off x="839713" y="40831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0" name="object 1700"/>
            <p:cNvSpPr/>
            <p:nvPr/>
          </p:nvSpPr>
          <p:spPr>
            <a:xfrm>
              <a:off x="841831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1" name="object 1701"/>
            <p:cNvSpPr/>
            <p:nvPr/>
          </p:nvSpPr>
          <p:spPr>
            <a:xfrm>
              <a:off x="858337" y="4083146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9336" y="184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2" name="object 1702"/>
            <p:cNvSpPr/>
            <p:nvPr/>
          </p:nvSpPr>
          <p:spPr>
            <a:xfrm>
              <a:off x="860464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43" y="1494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3" name="object 1703"/>
            <p:cNvSpPr/>
            <p:nvPr/>
          </p:nvSpPr>
          <p:spPr>
            <a:xfrm>
              <a:off x="876723" y="40831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33" y="18469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4" name="object 1704"/>
            <p:cNvSpPr/>
            <p:nvPr/>
          </p:nvSpPr>
          <p:spPr>
            <a:xfrm>
              <a:off x="879088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4853" y="1494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5" name="object 1705"/>
            <p:cNvSpPr/>
            <p:nvPr/>
          </p:nvSpPr>
          <p:spPr>
            <a:xfrm>
              <a:off x="895357" y="4083146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469"/>
                  </a:lnTo>
                  <a:lnTo>
                    <a:pt x="18623" y="184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6" name="object 1706"/>
            <p:cNvSpPr/>
            <p:nvPr/>
          </p:nvSpPr>
          <p:spPr>
            <a:xfrm>
              <a:off x="896762" y="4085240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15090" y="1494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7" name="object 1707"/>
            <p:cNvSpPr/>
            <p:nvPr/>
          </p:nvSpPr>
          <p:spPr>
            <a:xfrm>
              <a:off x="823445" y="4111707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8" name="object 1708"/>
            <p:cNvSpPr/>
            <p:nvPr/>
          </p:nvSpPr>
          <p:spPr>
            <a:xfrm>
              <a:off x="817784" y="4159023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50"/>
                  </a:lnTo>
                  <a:lnTo>
                    <a:pt x="101144" y="3075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9" name="object 1709"/>
            <p:cNvSpPr/>
            <p:nvPr/>
          </p:nvSpPr>
          <p:spPr>
            <a:xfrm>
              <a:off x="822030" y="4163308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86" y="1932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0" name="object 1710"/>
            <p:cNvSpPr/>
            <p:nvPr/>
          </p:nvSpPr>
          <p:spPr>
            <a:xfrm>
              <a:off x="823445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1" name="object 1711"/>
            <p:cNvSpPr/>
            <p:nvPr/>
          </p:nvSpPr>
          <p:spPr>
            <a:xfrm>
              <a:off x="839713" y="41633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2" name="object 1712"/>
            <p:cNvSpPr/>
            <p:nvPr/>
          </p:nvSpPr>
          <p:spPr>
            <a:xfrm>
              <a:off x="841831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3" name="object 1713"/>
            <p:cNvSpPr/>
            <p:nvPr/>
          </p:nvSpPr>
          <p:spPr>
            <a:xfrm>
              <a:off x="858337" y="4163308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4" name="object 1714"/>
            <p:cNvSpPr/>
            <p:nvPr/>
          </p:nvSpPr>
          <p:spPr>
            <a:xfrm>
              <a:off x="860464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5" name="object 1715"/>
            <p:cNvSpPr/>
            <p:nvPr/>
          </p:nvSpPr>
          <p:spPr>
            <a:xfrm>
              <a:off x="876723" y="416330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33" y="1932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6" name="object 1716"/>
            <p:cNvSpPr/>
            <p:nvPr/>
          </p:nvSpPr>
          <p:spPr>
            <a:xfrm>
              <a:off x="879088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7" name="object 1717"/>
            <p:cNvSpPr/>
            <p:nvPr/>
          </p:nvSpPr>
          <p:spPr>
            <a:xfrm>
              <a:off x="895357" y="4163308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8" name="object 1718"/>
            <p:cNvSpPr/>
            <p:nvPr/>
          </p:nvSpPr>
          <p:spPr>
            <a:xfrm>
              <a:off x="896762" y="4165402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9" name="object 1719"/>
            <p:cNvSpPr/>
            <p:nvPr/>
          </p:nvSpPr>
          <p:spPr>
            <a:xfrm>
              <a:off x="823445" y="4191869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0" name="object 1720"/>
            <p:cNvSpPr/>
            <p:nvPr/>
          </p:nvSpPr>
          <p:spPr>
            <a:xfrm>
              <a:off x="817784" y="4239090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50"/>
                  </a:lnTo>
                  <a:lnTo>
                    <a:pt x="101144" y="3075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1" name="object 1721"/>
            <p:cNvSpPr/>
            <p:nvPr/>
          </p:nvSpPr>
          <p:spPr>
            <a:xfrm>
              <a:off x="822030" y="4243374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386" y="19421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2" name="object 1722"/>
            <p:cNvSpPr/>
            <p:nvPr/>
          </p:nvSpPr>
          <p:spPr>
            <a:xfrm>
              <a:off x="823445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3" name="object 1723"/>
            <p:cNvSpPr/>
            <p:nvPr/>
          </p:nvSpPr>
          <p:spPr>
            <a:xfrm>
              <a:off x="839713" y="42433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4" name="object 1724"/>
            <p:cNvSpPr/>
            <p:nvPr/>
          </p:nvSpPr>
          <p:spPr>
            <a:xfrm>
              <a:off x="841831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5" name="object 1725"/>
            <p:cNvSpPr/>
            <p:nvPr/>
          </p:nvSpPr>
          <p:spPr>
            <a:xfrm>
              <a:off x="858337" y="4243374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9336" y="19421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6" name="object 1726"/>
            <p:cNvSpPr/>
            <p:nvPr/>
          </p:nvSpPr>
          <p:spPr>
            <a:xfrm>
              <a:off x="860464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7" name="object 1727"/>
            <p:cNvSpPr/>
            <p:nvPr/>
          </p:nvSpPr>
          <p:spPr>
            <a:xfrm>
              <a:off x="876723" y="42433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33" y="19421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8" name="object 1728"/>
            <p:cNvSpPr/>
            <p:nvPr/>
          </p:nvSpPr>
          <p:spPr>
            <a:xfrm>
              <a:off x="879088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9" name="object 1729"/>
            <p:cNvSpPr/>
            <p:nvPr/>
          </p:nvSpPr>
          <p:spPr>
            <a:xfrm>
              <a:off x="895357" y="4243374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421"/>
                  </a:lnTo>
                  <a:lnTo>
                    <a:pt x="18623" y="19421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0" name="object 1730"/>
            <p:cNvSpPr/>
            <p:nvPr/>
          </p:nvSpPr>
          <p:spPr>
            <a:xfrm>
              <a:off x="896762" y="424546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1" name="object 1731"/>
            <p:cNvSpPr/>
            <p:nvPr/>
          </p:nvSpPr>
          <p:spPr>
            <a:xfrm>
              <a:off x="823445" y="4271935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2" name="object 1732"/>
            <p:cNvSpPr/>
            <p:nvPr/>
          </p:nvSpPr>
          <p:spPr>
            <a:xfrm>
              <a:off x="817784" y="4319252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17"/>
                  </a:lnTo>
                  <a:lnTo>
                    <a:pt x="101144" y="31417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3" name="object 1733"/>
            <p:cNvSpPr/>
            <p:nvPr/>
          </p:nvSpPr>
          <p:spPr>
            <a:xfrm>
              <a:off x="822030" y="4323536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386" y="19326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4" name="object 1734"/>
            <p:cNvSpPr/>
            <p:nvPr/>
          </p:nvSpPr>
          <p:spPr>
            <a:xfrm>
              <a:off x="823445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5" name="object 1735"/>
            <p:cNvSpPr/>
            <p:nvPr/>
          </p:nvSpPr>
          <p:spPr>
            <a:xfrm>
              <a:off x="839713" y="43235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6" name="object 1736"/>
            <p:cNvSpPr/>
            <p:nvPr/>
          </p:nvSpPr>
          <p:spPr>
            <a:xfrm>
              <a:off x="841831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7" name="object 1737"/>
            <p:cNvSpPr/>
            <p:nvPr/>
          </p:nvSpPr>
          <p:spPr>
            <a:xfrm>
              <a:off x="858337" y="4323536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9336" y="19326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8" name="object 1738"/>
            <p:cNvSpPr/>
            <p:nvPr/>
          </p:nvSpPr>
          <p:spPr>
            <a:xfrm>
              <a:off x="860464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43" y="1513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9" name="object 1739"/>
            <p:cNvSpPr/>
            <p:nvPr/>
          </p:nvSpPr>
          <p:spPr>
            <a:xfrm>
              <a:off x="876723" y="43235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33" y="19326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0" name="object 1740"/>
            <p:cNvSpPr/>
            <p:nvPr/>
          </p:nvSpPr>
          <p:spPr>
            <a:xfrm>
              <a:off x="879088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4853" y="1513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1" name="object 1741"/>
            <p:cNvSpPr/>
            <p:nvPr/>
          </p:nvSpPr>
          <p:spPr>
            <a:xfrm>
              <a:off x="895357" y="4323536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26"/>
                  </a:lnTo>
                  <a:lnTo>
                    <a:pt x="18623" y="19326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2" name="object 1742"/>
            <p:cNvSpPr/>
            <p:nvPr/>
          </p:nvSpPr>
          <p:spPr>
            <a:xfrm>
              <a:off x="896762" y="432563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37"/>
                  </a:lnTo>
                  <a:lnTo>
                    <a:pt x="15090" y="1513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3" name="object 1743"/>
            <p:cNvSpPr/>
            <p:nvPr/>
          </p:nvSpPr>
          <p:spPr>
            <a:xfrm>
              <a:off x="823445" y="4352097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9"/>
                  </a:lnTo>
                  <a:lnTo>
                    <a:pt x="26401" y="55789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4" name="object 1744"/>
            <p:cNvSpPr/>
            <p:nvPr/>
          </p:nvSpPr>
          <p:spPr>
            <a:xfrm>
              <a:off x="817784" y="4399319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512"/>
                  </a:lnTo>
                  <a:lnTo>
                    <a:pt x="101144" y="31512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5" name="object 1745"/>
            <p:cNvSpPr/>
            <p:nvPr/>
          </p:nvSpPr>
          <p:spPr>
            <a:xfrm>
              <a:off x="822030" y="4404365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386" y="18660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6" name="object 1746"/>
            <p:cNvSpPr/>
            <p:nvPr/>
          </p:nvSpPr>
          <p:spPr>
            <a:xfrm>
              <a:off x="823445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4853" y="15042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7" name="object 1747"/>
            <p:cNvSpPr/>
            <p:nvPr/>
          </p:nvSpPr>
          <p:spPr>
            <a:xfrm>
              <a:off x="839713" y="4404365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8" name="object 1748"/>
            <p:cNvSpPr/>
            <p:nvPr/>
          </p:nvSpPr>
          <p:spPr>
            <a:xfrm>
              <a:off x="841831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5090" y="15042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9" name="object 1749"/>
            <p:cNvSpPr/>
            <p:nvPr/>
          </p:nvSpPr>
          <p:spPr>
            <a:xfrm>
              <a:off x="858337" y="4404365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9336" y="18660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0" name="object 1750"/>
            <p:cNvSpPr/>
            <p:nvPr/>
          </p:nvSpPr>
          <p:spPr>
            <a:xfrm>
              <a:off x="860464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4843" y="15042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1" name="object 1751"/>
            <p:cNvSpPr/>
            <p:nvPr/>
          </p:nvSpPr>
          <p:spPr>
            <a:xfrm>
              <a:off x="876723" y="44043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33" y="18660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2" name="object 1752"/>
            <p:cNvSpPr/>
            <p:nvPr/>
          </p:nvSpPr>
          <p:spPr>
            <a:xfrm>
              <a:off x="879088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4853" y="15042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3" name="object 1753"/>
            <p:cNvSpPr/>
            <p:nvPr/>
          </p:nvSpPr>
          <p:spPr>
            <a:xfrm>
              <a:off x="895357" y="4404365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0"/>
                  </a:lnTo>
                  <a:lnTo>
                    <a:pt x="18623" y="18660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4" name="object 1754"/>
            <p:cNvSpPr/>
            <p:nvPr/>
          </p:nvSpPr>
          <p:spPr>
            <a:xfrm>
              <a:off x="896762" y="4405793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042"/>
                  </a:lnTo>
                  <a:lnTo>
                    <a:pt x="15090" y="15042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5" name="object 1755"/>
            <p:cNvSpPr/>
            <p:nvPr/>
          </p:nvSpPr>
          <p:spPr>
            <a:xfrm>
              <a:off x="823445" y="4432259"/>
              <a:ext cx="26670" cy="57150"/>
            </a:xfrm>
            <a:custGeom>
              <a:avLst/>
              <a:gdLst/>
              <a:ahLst/>
              <a:cxnLst/>
              <a:rect l="l" t="t" r="r" b="b"/>
              <a:pathLst>
                <a:path w="26669" h="57150">
                  <a:moveTo>
                    <a:pt x="26401" y="0"/>
                  </a:moveTo>
                  <a:lnTo>
                    <a:pt x="0" y="0"/>
                  </a:lnTo>
                  <a:lnTo>
                    <a:pt x="0" y="56675"/>
                  </a:lnTo>
                  <a:lnTo>
                    <a:pt x="26401" y="56675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6" name="object 1756"/>
            <p:cNvSpPr/>
            <p:nvPr/>
          </p:nvSpPr>
          <p:spPr>
            <a:xfrm>
              <a:off x="817784" y="4479481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674"/>
                  </a:lnTo>
                  <a:lnTo>
                    <a:pt x="101144" y="31674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7" name="object 1757"/>
            <p:cNvSpPr/>
            <p:nvPr/>
          </p:nvSpPr>
          <p:spPr>
            <a:xfrm>
              <a:off x="822030" y="4484450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386" y="186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8" name="object 1758"/>
            <p:cNvSpPr/>
            <p:nvPr/>
          </p:nvSpPr>
          <p:spPr>
            <a:xfrm>
              <a:off x="823445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9" name="object 1759"/>
            <p:cNvSpPr/>
            <p:nvPr/>
          </p:nvSpPr>
          <p:spPr>
            <a:xfrm>
              <a:off x="839713" y="448445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336" y="186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0" name="object 1760"/>
            <p:cNvSpPr/>
            <p:nvPr/>
          </p:nvSpPr>
          <p:spPr>
            <a:xfrm>
              <a:off x="841831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1" name="object 1761"/>
            <p:cNvSpPr/>
            <p:nvPr/>
          </p:nvSpPr>
          <p:spPr>
            <a:xfrm>
              <a:off x="858337" y="4484450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336" y="186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2" name="object 1762"/>
            <p:cNvSpPr/>
            <p:nvPr/>
          </p:nvSpPr>
          <p:spPr>
            <a:xfrm>
              <a:off x="860464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43" y="1488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3" name="object 1763"/>
            <p:cNvSpPr/>
            <p:nvPr/>
          </p:nvSpPr>
          <p:spPr>
            <a:xfrm>
              <a:off x="876723" y="44844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633" y="18669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4" name="object 1764"/>
            <p:cNvSpPr/>
            <p:nvPr/>
          </p:nvSpPr>
          <p:spPr>
            <a:xfrm>
              <a:off x="879088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5" name="object 1765"/>
            <p:cNvSpPr/>
            <p:nvPr/>
          </p:nvSpPr>
          <p:spPr>
            <a:xfrm>
              <a:off x="895357" y="4484450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623" y="186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6" name="object 1766"/>
            <p:cNvSpPr/>
            <p:nvPr/>
          </p:nvSpPr>
          <p:spPr>
            <a:xfrm>
              <a:off x="896762" y="448681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7" name="object 1767"/>
            <p:cNvSpPr/>
            <p:nvPr/>
          </p:nvSpPr>
          <p:spPr>
            <a:xfrm>
              <a:off x="823445" y="4512573"/>
              <a:ext cx="26670" cy="56515"/>
            </a:xfrm>
            <a:custGeom>
              <a:avLst/>
              <a:gdLst/>
              <a:ahLst/>
              <a:cxnLst/>
              <a:rect l="l" t="t" r="r" b="b"/>
              <a:pathLst>
                <a:path w="26669" h="56514">
                  <a:moveTo>
                    <a:pt x="26401" y="0"/>
                  </a:moveTo>
                  <a:lnTo>
                    <a:pt x="0" y="0"/>
                  </a:lnTo>
                  <a:lnTo>
                    <a:pt x="0" y="56484"/>
                  </a:lnTo>
                  <a:lnTo>
                    <a:pt x="26401" y="56484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8" name="object 1768"/>
            <p:cNvSpPr/>
            <p:nvPr/>
          </p:nvSpPr>
          <p:spPr>
            <a:xfrm>
              <a:off x="817784" y="4560309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960"/>
                  </a:lnTo>
                  <a:lnTo>
                    <a:pt x="101144" y="30960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9" name="object 1769"/>
            <p:cNvSpPr/>
            <p:nvPr/>
          </p:nvSpPr>
          <p:spPr>
            <a:xfrm>
              <a:off x="822030" y="4564802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8386" y="19145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0" name="object 1770"/>
            <p:cNvSpPr/>
            <p:nvPr/>
          </p:nvSpPr>
          <p:spPr>
            <a:xfrm>
              <a:off x="823445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1" name="object 1771"/>
            <p:cNvSpPr/>
            <p:nvPr/>
          </p:nvSpPr>
          <p:spPr>
            <a:xfrm>
              <a:off x="839713" y="456480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9336" y="19145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2" name="object 1772"/>
            <p:cNvSpPr/>
            <p:nvPr/>
          </p:nvSpPr>
          <p:spPr>
            <a:xfrm>
              <a:off x="841831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3" name="object 1773"/>
            <p:cNvSpPr/>
            <p:nvPr/>
          </p:nvSpPr>
          <p:spPr>
            <a:xfrm>
              <a:off x="858337" y="4564802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9336" y="19145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4" name="object 1774"/>
            <p:cNvSpPr/>
            <p:nvPr/>
          </p:nvSpPr>
          <p:spPr>
            <a:xfrm>
              <a:off x="860464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43" y="1488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5" name="object 1775"/>
            <p:cNvSpPr/>
            <p:nvPr/>
          </p:nvSpPr>
          <p:spPr>
            <a:xfrm>
              <a:off x="876723" y="456480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8633" y="19145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6" name="object 1776"/>
            <p:cNvSpPr/>
            <p:nvPr/>
          </p:nvSpPr>
          <p:spPr>
            <a:xfrm>
              <a:off x="879088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7" name="object 1777"/>
            <p:cNvSpPr/>
            <p:nvPr/>
          </p:nvSpPr>
          <p:spPr>
            <a:xfrm>
              <a:off x="895357" y="4564802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145"/>
                  </a:lnTo>
                  <a:lnTo>
                    <a:pt x="18623" y="19145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8" name="object 1778"/>
            <p:cNvSpPr/>
            <p:nvPr/>
          </p:nvSpPr>
          <p:spPr>
            <a:xfrm>
              <a:off x="896762" y="4566926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9" name="object 1779"/>
            <p:cNvSpPr/>
            <p:nvPr/>
          </p:nvSpPr>
          <p:spPr>
            <a:xfrm>
              <a:off x="823445" y="4593402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70"/>
                  </a:lnTo>
                  <a:lnTo>
                    <a:pt x="26401" y="5577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0" name="object 1780"/>
            <p:cNvSpPr/>
            <p:nvPr/>
          </p:nvSpPr>
          <p:spPr>
            <a:xfrm>
              <a:off x="817784" y="4640671"/>
              <a:ext cx="101600" cy="31115"/>
            </a:xfrm>
            <a:custGeom>
              <a:avLst/>
              <a:gdLst/>
              <a:ahLst/>
              <a:cxnLst/>
              <a:rect l="l" t="t" r="r" b="b"/>
              <a:pathLst>
                <a:path w="101600" h="31114">
                  <a:moveTo>
                    <a:pt x="101144" y="0"/>
                  </a:moveTo>
                  <a:lnTo>
                    <a:pt x="0" y="0"/>
                  </a:lnTo>
                  <a:lnTo>
                    <a:pt x="0" y="30722"/>
                  </a:lnTo>
                  <a:lnTo>
                    <a:pt x="101144" y="30722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1" name="object 1781"/>
            <p:cNvSpPr/>
            <p:nvPr/>
          </p:nvSpPr>
          <p:spPr>
            <a:xfrm>
              <a:off x="822030" y="4644917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386" y="19383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2" name="object 1782"/>
            <p:cNvSpPr/>
            <p:nvPr/>
          </p:nvSpPr>
          <p:spPr>
            <a:xfrm>
              <a:off x="823445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3" name="object 1783"/>
            <p:cNvSpPr/>
            <p:nvPr/>
          </p:nvSpPr>
          <p:spPr>
            <a:xfrm>
              <a:off x="839713" y="46449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4" name="object 1784"/>
            <p:cNvSpPr/>
            <p:nvPr/>
          </p:nvSpPr>
          <p:spPr>
            <a:xfrm>
              <a:off x="841831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5" name="object 1785"/>
            <p:cNvSpPr/>
            <p:nvPr/>
          </p:nvSpPr>
          <p:spPr>
            <a:xfrm>
              <a:off x="858337" y="4644917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6" name="object 1786"/>
            <p:cNvSpPr/>
            <p:nvPr/>
          </p:nvSpPr>
          <p:spPr>
            <a:xfrm>
              <a:off x="860464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43" y="14889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7" name="object 1787"/>
            <p:cNvSpPr/>
            <p:nvPr/>
          </p:nvSpPr>
          <p:spPr>
            <a:xfrm>
              <a:off x="876723" y="464491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33" y="19383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8" name="object 1788"/>
            <p:cNvSpPr/>
            <p:nvPr/>
          </p:nvSpPr>
          <p:spPr>
            <a:xfrm>
              <a:off x="879088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4853" y="14889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9" name="object 1789"/>
            <p:cNvSpPr/>
            <p:nvPr/>
          </p:nvSpPr>
          <p:spPr>
            <a:xfrm>
              <a:off x="895357" y="4644917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23" y="19383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0" name="object 1790"/>
            <p:cNvSpPr/>
            <p:nvPr/>
          </p:nvSpPr>
          <p:spPr>
            <a:xfrm>
              <a:off x="896762" y="464704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4889"/>
                  </a:lnTo>
                  <a:lnTo>
                    <a:pt x="15090" y="14889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1" name="object 1791"/>
            <p:cNvSpPr/>
            <p:nvPr/>
          </p:nvSpPr>
          <p:spPr>
            <a:xfrm>
              <a:off x="823445" y="4673516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0"/>
                  </a:lnTo>
                  <a:lnTo>
                    <a:pt x="26401" y="5578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2" name="object 1792"/>
            <p:cNvSpPr/>
            <p:nvPr/>
          </p:nvSpPr>
          <p:spPr>
            <a:xfrm>
              <a:off x="817784" y="4720785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36"/>
                  </a:lnTo>
                  <a:lnTo>
                    <a:pt x="101144" y="31436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3" name="object 1793"/>
            <p:cNvSpPr/>
            <p:nvPr/>
          </p:nvSpPr>
          <p:spPr>
            <a:xfrm>
              <a:off x="822030" y="4725041"/>
              <a:ext cx="18415" cy="19685"/>
            </a:xfrm>
            <a:custGeom>
              <a:avLst/>
              <a:gdLst/>
              <a:ahLst/>
              <a:cxnLst/>
              <a:rect l="l" t="t" r="r" b="b"/>
              <a:pathLst>
                <a:path w="18415" h="19685">
                  <a:moveTo>
                    <a:pt x="1838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386" y="19383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4" name="object 1794"/>
            <p:cNvSpPr/>
            <p:nvPr/>
          </p:nvSpPr>
          <p:spPr>
            <a:xfrm>
              <a:off x="823445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53" y="1512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5" name="object 1795"/>
            <p:cNvSpPr/>
            <p:nvPr/>
          </p:nvSpPr>
          <p:spPr>
            <a:xfrm>
              <a:off x="839713" y="47250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6" name="object 1796"/>
            <p:cNvSpPr/>
            <p:nvPr/>
          </p:nvSpPr>
          <p:spPr>
            <a:xfrm>
              <a:off x="841831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090" y="1512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7" name="object 1797"/>
            <p:cNvSpPr/>
            <p:nvPr/>
          </p:nvSpPr>
          <p:spPr>
            <a:xfrm>
              <a:off x="858337" y="4725041"/>
              <a:ext cx="19685" cy="19685"/>
            </a:xfrm>
            <a:custGeom>
              <a:avLst/>
              <a:gdLst/>
              <a:ahLst/>
              <a:cxnLst/>
              <a:rect l="l" t="t" r="r" b="b"/>
              <a:pathLst>
                <a:path w="19684" h="19685">
                  <a:moveTo>
                    <a:pt x="19336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9336" y="19383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8" name="object 1798"/>
            <p:cNvSpPr/>
            <p:nvPr/>
          </p:nvSpPr>
          <p:spPr>
            <a:xfrm>
              <a:off x="860464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43" y="1512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9" name="object 1799"/>
            <p:cNvSpPr/>
            <p:nvPr/>
          </p:nvSpPr>
          <p:spPr>
            <a:xfrm>
              <a:off x="876723" y="4725041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3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33" y="19383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0" name="object 1800"/>
            <p:cNvSpPr/>
            <p:nvPr/>
          </p:nvSpPr>
          <p:spPr>
            <a:xfrm>
              <a:off x="879088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53" y="1512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1" name="object 1801"/>
            <p:cNvSpPr/>
            <p:nvPr/>
          </p:nvSpPr>
          <p:spPr>
            <a:xfrm>
              <a:off x="895357" y="4725041"/>
              <a:ext cx="19050" cy="19685"/>
            </a:xfrm>
            <a:custGeom>
              <a:avLst/>
              <a:gdLst/>
              <a:ahLst/>
              <a:cxnLst/>
              <a:rect l="l" t="t" r="r" b="b"/>
              <a:pathLst>
                <a:path w="19050" h="19685">
                  <a:moveTo>
                    <a:pt x="18623" y="0"/>
                  </a:moveTo>
                  <a:lnTo>
                    <a:pt x="0" y="0"/>
                  </a:lnTo>
                  <a:lnTo>
                    <a:pt x="0" y="19383"/>
                  </a:lnTo>
                  <a:lnTo>
                    <a:pt x="18623" y="19383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2" name="object 1802"/>
            <p:cNvSpPr/>
            <p:nvPr/>
          </p:nvSpPr>
          <p:spPr>
            <a:xfrm>
              <a:off x="896762" y="47271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090" y="1512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3" name="object 1803"/>
            <p:cNvSpPr/>
            <p:nvPr/>
          </p:nvSpPr>
          <p:spPr>
            <a:xfrm>
              <a:off x="823445" y="4753640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70"/>
                  </a:lnTo>
                  <a:lnTo>
                    <a:pt x="26401" y="5577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4" name="object 1804"/>
            <p:cNvSpPr/>
            <p:nvPr/>
          </p:nvSpPr>
          <p:spPr>
            <a:xfrm>
              <a:off x="817784" y="4800909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26"/>
                  </a:lnTo>
                  <a:lnTo>
                    <a:pt x="101144" y="31426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5" name="object 1805"/>
            <p:cNvSpPr/>
            <p:nvPr/>
          </p:nvSpPr>
          <p:spPr>
            <a:xfrm>
              <a:off x="822030" y="4805869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386" y="1866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6" name="object 1806"/>
            <p:cNvSpPr/>
            <p:nvPr/>
          </p:nvSpPr>
          <p:spPr>
            <a:xfrm>
              <a:off x="823445" y="480728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53" y="1512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7" name="object 1807"/>
            <p:cNvSpPr/>
            <p:nvPr/>
          </p:nvSpPr>
          <p:spPr>
            <a:xfrm>
              <a:off x="839713" y="480586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336" y="186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8" name="object 1808"/>
            <p:cNvSpPr/>
            <p:nvPr/>
          </p:nvSpPr>
          <p:spPr>
            <a:xfrm>
              <a:off x="841831" y="480728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090" y="1512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9" name="object 1809"/>
            <p:cNvSpPr/>
            <p:nvPr/>
          </p:nvSpPr>
          <p:spPr>
            <a:xfrm>
              <a:off x="858337" y="4805869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9336" y="1866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0" name="object 1810"/>
            <p:cNvSpPr/>
            <p:nvPr/>
          </p:nvSpPr>
          <p:spPr>
            <a:xfrm>
              <a:off x="860464" y="480728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4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43" y="15127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1" name="object 1811"/>
            <p:cNvSpPr/>
            <p:nvPr/>
          </p:nvSpPr>
          <p:spPr>
            <a:xfrm>
              <a:off x="876723" y="480586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633" y="18669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2" name="object 1812"/>
            <p:cNvSpPr/>
            <p:nvPr/>
          </p:nvSpPr>
          <p:spPr>
            <a:xfrm>
              <a:off x="879088" y="480728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4853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4853" y="15127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3" name="object 1813"/>
            <p:cNvSpPr/>
            <p:nvPr/>
          </p:nvSpPr>
          <p:spPr>
            <a:xfrm>
              <a:off x="895357" y="4805869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69"/>
                  </a:lnTo>
                  <a:lnTo>
                    <a:pt x="18623" y="1866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4" name="object 1814"/>
            <p:cNvSpPr/>
            <p:nvPr/>
          </p:nvSpPr>
          <p:spPr>
            <a:xfrm>
              <a:off x="896762" y="4807287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40" h="15239">
                  <a:moveTo>
                    <a:pt x="15090" y="0"/>
                  </a:moveTo>
                  <a:lnTo>
                    <a:pt x="0" y="0"/>
                  </a:lnTo>
                  <a:lnTo>
                    <a:pt x="0" y="15127"/>
                  </a:lnTo>
                  <a:lnTo>
                    <a:pt x="15090" y="15127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5" name="object 1815"/>
            <p:cNvSpPr/>
            <p:nvPr/>
          </p:nvSpPr>
          <p:spPr>
            <a:xfrm>
              <a:off x="823445" y="4833754"/>
              <a:ext cx="26670" cy="55880"/>
            </a:xfrm>
            <a:custGeom>
              <a:avLst/>
              <a:gdLst/>
              <a:ahLst/>
              <a:cxnLst/>
              <a:rect l="l" t="t" r="r" b="b"/>
              <a:pathLst>
                <a:path w="26669" h="55879">
                  <a:moveTo>
                    <a:pt x="26401" y="0"/>
                  </a:moveTo>
                  <a:lnTo>
                    <a:pt x="0" y="0"/>
                  </a:lnTo>
                  <a:lnTo>
                    <a:pt x="0" y="55780"/>
                  </a:lnTo>
                  <a:lnTo>
                    <a:pt x="26401" y="55780"/>
                  </a:lnTo>
                  <a:lnTo>
                    <a:pt x="2640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6" name="object 1816"/>
            <p:cNvSpPr/>
            <p:nvPr/>
          </p:nvSpPr>
          <p:spPr>
            <a:xfrm>
              <a:off x="817784" y="4881023"/>
              <a:ext cx="101600" cy="31750"/>
            </a:xfrm>
            <a:custGeom>
              <a:avLst/>
              <a:gdLst/>
              <a:ahLst/>
              <a:cxnLst/>
              <a:rect l="l" t="t" r="r" b="b"/>
              <a:pathLst>
                <a:path w="101600" h="31750">
                  <a:moveTo>
                    <a:pt x="101144" y="0"/>
                  </a:moveTo>
                  <a:lnTo>
                    <a:pt x="0" y="0"/>
                  </a:lnTo>
                  <a:lnTo>
                    <a:pt x="0" y="31436"/>
                  </a:lnTo>
                  <a:lnTo>
                    <a:pt x="101144" y="31436"/>
                  </a:lnTo>
                  <a:lnTo>
                    <a:pt x="101144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7" name="object 1817"/>
            <p:cNvSpPr/>
            <p:nvPr/>
          </p:nvSpPr>
          <p:spPr>
            <a:xfrm>
              <a:off x="822030" y="4885983"/>
              <a:ext cx="18415" cy="19050"/>
            </a:xfrm>
            <a:custGeom>
              <a:avLst/>
              <a:gdLst/>
              <a:ahLst/>
              <a:cxnLst/>
              <a:rect l="l" t="t" r="r" b="b"/>
              <a:pathLst>
                <a:path w="18415" h="19050">
                  <a:moveTo>
                    <a:pt x="18386" y="0"/>
                  </a:moveTo>
                  <a:lnTo>
                    <a:pt x="0" y="0"/>
                  </a:lnTo>
                  <a:lnTo>
                    <a:pt x="0" y="18679"/>
                  </a:lnTo>
                  <a:lnTo>
                    <a:pt x="18386" y="18679"/>
                  </a:lnTo>
                  <a:lnTo>
                    <a:pt x="183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8" name="object 1818"/>
            <p:cNvSpPr/>
            <p:nvPr/>
          </p:nvSpPr>
          <p:spPr>
            <a:xfrm>
              <a:off x="823445" y="488740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53" y="0"/>
                  </a:moveTo>
                  <a:lnTo>
                    <a:pt x="0" y="0"/>
                  </a:lnTo>
                  <a:lnTo>
                    <a:pt x="0" y="15841"/>
                  </a:lnTo>
                  <a:lnTo>
                    <a:pt x="14853" y="1584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9" name="object 1819"/>
            <p:cNvSpPr/>
            <p:nvPr/>
          </p:nvSpPr>
          <p:spPr>
            <a:xfrm>
              <a:off x="839713" y="4885983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79"/>
                  </a:lnTo>
                  <a:lnTo>
                    <a:pt x="19336" y="1867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0" name="object 1820"/>
            <p:cNvSpPr/>
            <p:nvPr/>
          </p:nvSpPr>
          <p:spPr>
            <a:xfrm>
              <a:off x="841831" y="488740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5090" y="0"/>
                  </a:moveTo>
                  <a:lnTo>
                    <a:pt x="0" y="0"/>
                  </a:lnTo>
                  <a:lnTo>
                    <a:pt x="0" y="15841"/>
                  </a:lnTo>
                  <a:lnTo>
                    <a:pt x="15090" y="1584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1" name="object 1821"/>
            <p:cNvSpPr/>
            <p:nvPr/>
          </p:nvSpPr>
          <p:spPr>
            <a:xfrm>
              <a:off x="858337" y="4885983"/>
              <a:ext cx="19685" cy="19050"/>
            </a:xfrm>
            <a:custGeom>
              <a:avLst/>
              <a:gdLst/>
              <a:ahLst/>
              <a:cxnLst/>
              <a:rect l="l" t="t" r="r" b="b"/>
              <a:pathLst>
                <a:path w="19684" h="19050">
                  <a:moveTo>
                    <a:pt x="19336" y="0"/>
                  </a:moveTo>
                  <a:lnTo>
                    <a:pt x="0" y="0"/>
                  </a:lnTo>
                  <a:lnTo>
                    <a:pt x="0" y="18679"/>
                  </a:lnTo>
                  <a:lnTo>
                    <a:pt x="19336" y="18679"/>
                  </a:lnTo>
                  <a:lnTo>
                    <a:pt x="1933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2" name="object 1822"/>
            <p:cNvSpPr/>
            <p:nvPr/>
          </p:nvSpPr>
          <p:spPr>
            <a:xfrm>
              <a:off x="860464" y="488740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43" y="0"/>
                  </a:moveTo>
                  <a:lnTo>
                    <a:pt x="0" y="0"/>
                  </a:lnTo>
                  <a:lnTo>
                    <a:pt x="0" y="15841"/>
                  </a:lnTo>
                  <a:lnTo>
                    <a:pt x="14843" y="15841"/>
                  </a:lnTo>
                  <a:lnTo>
                    <a:pt x="1484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3" name="object 1823"/>
            <p:cNvSpPr/>
            <p:nvPr/>
          </p:nvSpPr>
          <p:spPr>
            <a:xfrm>
              <a:off x="876723" y="488598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33" y="0"/>
                  </a:moveTo>
                  <a:lnTo>
                    <a:pt x="0" y="0"/>
                  </a:lnTo>
                  <a:lnTo>
                    <a:pt x="0" y="18679"/>
                  </a:lnTo>
                  <a:lnTo>
                    <a:pt x="18633" y="18679"/>
                  </a:lnTo>
                  <a:lnTo>
                    <a:pt x="1863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4" name="object 1824"/>
            <p:cNvSpPr/>
            <p:nvPr/>
          </p:nvSpPr>
          <p:spPr>
            <a:xfrm>
              <a:off x="879088" y="488740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4853" y="0"/>
                  </a:moveTo>
                  <a:lnTo>
                    <a:pt x="0" y="0"/>
                  </a:lnTo>
                  <a:lnTo>
                    <a:pt x="0" y="15841"/>
                  </a:lnTo>
                  <a:lnTo>
                    <a:pt x="14853" y="15841"/>
                  </a:lnTo>
                  <a:lnTo>
                    <a:pt x="14853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5" name="object 1825"/>
            <p:cNvSpPr/>
            <p:nvPr/>
          </p:nvSpPr>
          <p:spPr>
            <a:xfrm>
              <a:off x="895357" y="4885983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8623" y="0"/>
                  </a:moveTo>
                  <a:lnTo>
                    <a:pt x="0" y="0"/>
                  </a:lnTo>
                  <a:lnTo>
                    <a:pt x="0" y="18679"/>
                  </a:lnTo>
                  <a:lnTo>
                    <a:pt x="18623" y="18679"/>
                  </a:lnTo>
                  <a:lnTo>
                    <a:pt x="1862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6" name="object 1826"/>
            <p:cNvSpPr/>
            <p:nvPr/>
          </p:nvSpPr>
          <p:spPr>
            <a:xfrm>
              <a:off x="896762" y="4887402"/>
              <a:ext cx="15240" cy="15875"/>
            </a:xfrm>
            <a:custGeom>
              <a:avLst/>
              <a:gdLst/>
              <a:ahLst/>
              <a:cxnLst/>
              <a:rect l="l" t="t" r="r" b="b"/>
              <a:pathLst>
                <a:path w="15240" h="15875">
                  <a:moveTo>
                    <a:pt x="15090" y="0"/>
                  </a:moveTo>
                  <a:lnTo>
                    <a:pt x="0" y="0"/>
                  </a:lnTo>
                  <a:lnTo>
                    <a:pt x="0" y="15841"/>
                  </a:lnTo>
                  <a:lnTo>
                    <a:pt x="15090" y="15841"/>
                  </a:lnTo>
                  <a:lnTo>
                    <a:pt x="1509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27" name="object 1827"/>
          <p:cNvGrpSpPr/>
          <p:nvPr/>
        </p:nvGrpSpPr>
        <p:grpSpPr>
          <a:xfrm>
            <a:off x="2097283" y="2710492"/>
            <a:ext cx="55880" cy="1336040"/>
            <a:chOff x="2097283" y="2710492"/>
            <a:chExt cx="55880" cy="1336040"/>
          </a:xfrm>
        </p:grpSpPr>
        <p:sp>
          <p:nvSpPr>
            <p:cNvPr id="1828" name="object 1828"/>
            <p:cNvSpPr/>
            <p:nvPr/>
          </p:nvSpPr>
          <p:spPr>
            <a:xfrm>
              <a:off x="2105736" y="2739815"/>
              <a:ext cx="46990" cy="1306830"/>
            </a:xfrm>
            <a:custGeom>
              <a:avLst/>
              <a:gdLst/>
              <a:ahLst/>
              <a:cxnLst/>
              <a:rect l="l" t="t" r="r" b="b"/>
              <a:pathLst>
                <a:path w="46989" h="1306829">
                  <a:moveTo>
                    <a:pt x="0" y="1306677"/>
                  </a:moveTo>
                  <a:lnTo>
                    <a:pt x="46915" y="1306677"/>
                  </a:lnTo>
                  <a:lnTo>
                    <a:pt x="46915" y="0"/>
                  </a:lnTo>
                  <a:lnTo>
                    <a:pt x="0" y="0"/>
                  </a:lnTo>
                  <a:lnTo>
                    <a:pt x="0" y="1306677"/>
                  </a:lnTo>
                  <a:close/>
                </a:path>
              </a:pathLst>
            </a:custGeom>
            <a:solidFill>
              <a:srgbClr val="87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9" name="object 1829"/>
            <p:cNvSpPr/>
            <p:nvPr/>
          </p:nvSpPr>
          <p:spPr>
            <a:xfrm>
              <a:off x="2097278" y="2710497"/>
              <a:ext cx="50800" cy="1336040"/>
            </a:xfrm>
            <a:custGeom>
              <a:avLst/>
              <a:gdLst/>
              <a:ahLst/>
              <a:cxnLst/>
              <a:rect l="l" t="t" r="r" b="b"/>
              <a:pathLst>
                <a:path w="50800" h="1336039">
                  <a:moveTo>
                    <a:pt x="17005" y="673"/>
                  </a:moveTo>
                  <a:lnTo>
                    <a:pt x="0" y="673"/>
                  </a:lnTo>
                  <a:lnTo>
                    <a:pt x="0" y="1324673"/>
                  </a:lnTo>
                  <a:lnTo>
                    <a:pt x="17005" y="1324673"/>
                  </a:lnTo>
                  <a:lnTo>
                    <a:pt x="17005" y="673"/>
                  </a:lnTo>
                  <a:close/>
                </a:path>
                <a:path w="50800" h="1336039">
                  <a:moveTo>
                    <a:pt x="33426" y="0"/>
                  </a:moveTo>
                  <a:lnTo>
                    <a:pt x="27825" y="0"/>
                  </a:lnTo>
                  <a:lnTo>
                    <a:pt x="27825" y="1324673"/>
                  </a:lnTo>
                  <a:lnTo>
                    <a:pt x="33426" y="1324673"/>
                  </a:lnTo>
                  <a:lnTo>
                    <a:pt x="33426" y="0"/>
                  </a:lnTo>
                  <a:close/>
                </a:path>
                <a:path w="50800" h="1336039">
                  <a:moveTo>
                    <a:pt x="50431" y="0"/>
                  </a:moveTo>
                  <a:lnTo>
                    <a:pt x="44729" y="0"/>
                  </a:lnTo>
                  <a:lnTo>
                    <a:pt x="44729" y="1336001"/>
                  </a:lnTo>
                  <a:lnTo>
                    <a:pt x="50431" y="1336001"/>
                  </a:lnTo>
                  <a:lnTo>
                    <a:pt x="50431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0" name="object 1830"/>
            <p:cNvSpPr/>
            <p:nvPr/>
          </p:nvSpPr>
          <p:spPr>
            <a:xfrm>
              <a:off x="2130713" y="2822071"/>
              <a:ext cx="22225" cy="1224915"/>
            </a:xfrm>
            <a:custGeom>
              <a:avLst/>
              <a:gdLst/>
              <a:ahLst/>
              <a:cxnLst/>
              <a:rect l="l" t="t" r="r" b="b"/>
              <a:pathLst>
                <a:path w="22225" h="1224914">
                  <a:moveTo>
                    <a:pt x="0" y="1224420"/>
                  </a:moveTo>
                  <a:lnTo>
                    <a:pt x="21938" y="1224420"/>
                  </a:lnTo>
                  <a:lnTo>
                    <a:pt x="21938" y="0"/>
                  </a:lnTo>
                  <a:lnTo>
                    <a:pt x="0" y="0"/>
                  </a:lnTo>
                  <a:lnTo>
                    <a:pt x="0" y="122442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1" name="object 1831"/>
            <p:cNvSpPr/>
            <p:nvPr/>
          </p:nvSpPr>
          <p:spPr>
            <a:xfrm>
              <a:off x="2130704" y="2842831"/>
              <a:ext cx="19050" cy="1196340"/>
            </a:xfrm>
            <a:custGeom>
              <a:avLst/>
              <a:gdLst/>
              <a:ahLst/>
              <a:cxnLst/>
              <a:rect l="l" t="t" r="r" b="b"/>
              <a:pathLst>
                <a:path w="19050" h="1196339">
                  <a:moveTo>
                    <a:pt x="18427" y="1176528"/>
                  </a:moveTo>
                  <a:lnTo>
                    <a:pt x="0" y="1176528"/>
                  </a:lnTo>
                  <a:lnTo>
                    <a:pt x="0" y="1192339"/>
                  </a:lnTo>
                  <a:lnTo>
                    <a:pt x="0" y="1195857"/>
                  </a:lnTo>
                  <a:lnTo>
                    <a:pt x="18427" y="1195857"/>
                  </a:lnTo>
                  <a:lnTo>
                    <a:pt x="18427" y="1192339"/>
                  </a:lnTo>
                  <a:lnTo>
                    <a:pt x="18427" y="1176528"/>
                  </a:lnTo>
                  <a:close/>
                </a:path>
                <a:path w="19050" h="1196339">
                  <a:moveTo>
                    <a:pt x="18427" y="1122845"/>
                  </a:moveTo>
                  <a:lnTo>
                    <a:pt x="0" y="1122845"/>
                  </a:lnTo>
                  <a:lnTo>
                    <a:pt x="0" y="1142263"/>
                  </a:lnTo>
                  <a:lnTo>
                    <a:pt x="18427" y="1142263"/>
                  </a:lnTo>
                  <a:lnTo>
                    <a:pt x="18427" y="1122845"/>
                  </a:lnTo>
                  <a:close/>
                </a:path>
                <a:path w="19050" h="1196339">
                  <a:moveTo>
                    <a:pt x="18427" y="1069238"/>
                  </a:moveTo>
                  <a:lnTo>
                    <a:pt x="0" y="1069238"/>
                  </a:lnTo>
                  <a:lnTo>
                    <a:pt x="0" y="1088567"/>
                  </a:lnTo>
                  <a:lnTo>
                    <a:pt x="18427" y="1088567"/>
                  </a:lnTo>
                  <a:lnTo>
                    <a:pt x="18427" y="1069238"/>
                  </a:lnTo>
                  <a:close/>
                </a:path>
                <a:path w="19050" h="1196339">
                  <a:moveTo>
                    <a:pt x="18427" y="1015542"/>
                  </a:moveTo>
                  <a:lnTo>
                    <a:pt x="0" y="1015542"/>
                  </a:lnTo>
                  <a:lnTo>
                    <a:pt x="0" y="1035634"/>
                  </a:lnTo>
                  <a:lnTo>
                    <a:pt x="18427" y="1035634"/>
                  </a:lnTo>
                  <a:lnTo>
                    <a:pt x="18427" y="1015542"/>
                  </a:lnTo>
                  <a:close/>
                </a:path>
                <a:path w="19050" h="1196339">
                  <a:moveTo>
                    <a:pt x="18427" y="962609"/>
                  </a:moveTo>
                  <a:lnTo>
                    <a:pt x="0" y="962609"/>
                  </a:lnTo>
                  <a:lnTo>
                    <a:pt x="0" y="982027"/>
                  </a:lnTo>
                  <a:lnTo>
                    <a:pt x="18427" y="982027"/>
                  </a:lnTo>
                  <a:lnTo>
                    <a:pt x="18427" y="962609"/>
                  </a:lnTo>
                  <a:close/>
                </a:path>
                <a:path w="19050" h="1196339">
                  <a:moveTo>
                    <a:pt x="18427" y="909015"/>
                  </a:moveTo>
                  <a:lnTo>
                    <a:pt x="0" y="909015"/>
                  </a:lnTo>
                  <a:lnTo>
                    <a:pt x="0" y="928141"/>
                  </a:lnTo>
                  <a:lnTo>
                    <a:pt x="18427" y="928141"/>
                  </a:lnTo>
                  <a:lnTo>
                    <a:pt x="18427" y="909015"/>
                  </a:lnTo>
                  <a:close/>
                </a:path>
                <a:path w="19050" h="1196339">
                  <a:moveTo>
                    <a:pt x="18427" y="855319"/>
                  </a:moveTo>
                  <a:lnTo>
                    <a:pt x="0" y="855319"/>
                  </a:lnTo>
                  <a:lnTo>
                    <a:pt x="0" y="874445"/>
                  </a:lnTo>
                  <a:lnTo>
                    <a:pt x="18427" y="874445"/>
                  </a:lnTo>
                  <a:lnTo>
                    <a:pt x="18427" y="855319"/>
                  </a:lnTo>
                  <a:close/>
                </a:path>
                <a:path w="19050" h="1196339">
                  <a:moveTo>
                    <a:pt x="18427" y="802386"/>
                  </a:moveTo>
                  <a:lnTo>
                    <a:pt x="0" y="802386"/>
                  </a:lnTo>
                  <a:lnTo>
                    <a:pt x="0" y="821512"/>
                  </a:lnTo>
                  <a:lnTo>
                    <a:pt x="18427" y="821512"/>
                  </a:lnTo>
                  <a:lnTo>
                    <a:pt x="18427" y="802386"/>
                  </a:lnTo>
                  <a:close/>
                </a:path>
                <a:path w="19050" h="1196339">
                  <a:moveTo>
                    <a:pt x="18427" y="748499"/>
                  </a:moveTo>
                  <a:lnTo>
                    <a:pt x="0" y="748499"/>
                  </a:lnTo>
                  <a:lnTo>
                    <a:pt x="0" y="767918"/>
                  </a:lnTo>
                  <a:lnTo>
                    <a:pt x="18427" y="767918"/>
                  </a:lnTo>
                  <a:lnTo>
                    <a:pt x="18427" y="748499"/>
                  </a:lnTo>
                  <a:close/>
                </a:path>
                <a:path w="19050" h="1196339">
                  <a:moveTo>
                    <a:pt x="18427" y="694804"/>
                  </a:moveTo>
                  <a:lnTo>
                    <a:pt x="0" y="694804"/>
                  </a:lnTo>
                  <a:lnTo>
                    <a:pt x="0" y="714222"/>
                  </a:lnTo>
                  <a:lnTo>
                    <a:pt x="18427" y="714222"/>
                  </a:lnTo>
                  <a:lnTo>
                    <a:pt x="18427" y="694804"/>
                  </a:lnTo>
                  <a:close/>
                </a:path>
                <a:path w="19050" h="1196339">
                  <a:moveTo>
                    <a:pt x="18427" y="641197"/>
                  </a:moveTo>
                  <a:lnTo>
                    <a:pt x="0" y="641197"/>
                  </a:lnTo>
                  <a:lnTo>
                    <a:pt x="0" y="661289"/>
                  </a:lnTo>
                  <a:lnTo>
                    <a:pt x="18427" y="661289"/>
                  </a:lnTo>
                  <a:lnTo>
                    <a:pt x="18427" y="641197"/>
                  </a:lnTo>
                  <a:close/>
                </a:path>
                <a:path w="19050" h="1196339">
                  <a:moveTo>
                    <a:pt x="18427" y="588264"/>
                  </a:moveTo>
                  <a:lnTo>
                    <a:pt x="0" y="588264"/>
                  </a:lnTo>
                  <a:lnTo>
                    <a:pt x="0" y="607593"/>
                  </a:lnTo>
                  <a:lnTo>
                    <a:pt x="18427" y="607593"/>
                  </a:lnTo>
                  <a:lnTo>
                    <a:pt x="18427" y="588264"/>
                  </a:lnTo>
                  <a:close/>
                </a:path>
                <a:path w="19050" h="1196339">
                  <a:moveTo>
                    <a:pt x="18427" y="534568"/>
                  </a:moveTo>
                  <a:lnTo>
                    <a:pt x="0" y="534568"/>
                  </a:lnTo>
                  <a:lnTo>
                    <a:pt x="0" y="553999"/>
                  </a:lnTo>
                  <a:lnTo>
                    <a:pt x="18427" y="553999"/>
                  </a:lnTo>
                  <a:lnTo>
                    <a:pt x="18427" y="534568"/>
                  </a:lnTo>
                  <a:close/>
                </a:path>
                <a:path w="19050" h="1196339">
                  <a:moveTo>
                    <a:pt x="18427" y="480974"/>
                  </a:moveTo>
                  <a:lnTo>
                    <a:pt x="0" y="480974"/>
                  </a:lnTo>
                  <a:lnTo>
                    <a:pt x="0" y="500303"/>
                  </a:lnTo>
                  <a:lnTo>
                    <a:pt x="18427" y="500303"/>
                  </a:lnTo>
                  <a:lnTo>
                    <a:pt x="18427" y="480974"/>
                  </a:lnTo>
                  <a:close/>
                </a:path>
                <a:path w="19050" h="1196339">
                  <a:moveTo>
                    <a:pt x="18427" y="428040"/>
                  </a:moveTo>
                  <a:lnTo>
                    <a:pt x="0" y="428040"/>
                  </a:lnTo>
                  <a:lnTo>
                    <a:pt x="0" y="447370"/>
                  </a:lnTo>
                  <a:lnTo>
                    <a:pt x="18427" y="447370"/>
                  </a:lnTo>
                  <a:lnTo>
                    <a:pt x="18427" y="428040"/>
                  </a:lnTo>
                  <a:close/>
                </a:path>
                <a:path w="19050" h="1196339">
                  <a:moveTo>
                    <a:pt x="18427" y="374345"/>
                  </a:moveTo>
                  <a:lnTo>
                    <a:pt x="0" y="374345"/>
                  </a:lnTo>
                  <a:lnTo>
                    <a:pt x="0" y="393484"/>
                  </a:lnTo>
                  <a:lnTo>
                    <a:pt x="18427" y="393484"/>
                  </a:lnTo>
                  <a:lnTo>
                    <a:pt x="18427" y="374345"/>
                  </a:lnTo>
                  <a:close/>
                </a:path>
                <a:path w="19050" h="1196339">
                  <a:moveTo>
                    <a:pt x="18427" y="320738"/>
                  </a:moveTo>
                  <a:lnTo>
                    <a:pt x="0" y="320738"/>
                  </a:lnTo>
                  <a:lnTo>
                    <a:pt x="0" y="339877"/>
                  </a:lnTo>
                  <a:lnTo>
                    <a:pt x="18427" y="339877"/>
                  </a:lnTo>
                  <a:lnTo>
                    <a:pt x="18427" y="320738"/>
                  </a:lnTo>
                  <a:close/>
                </a:path>
                <a:path w="19050" h="1196339">
                  <a:moveTo>
                    <a:pt x="18427" y="267804"/>
                  </a:moveTo>
                  <a:lnTo>
                    <a:pt x="0" y="267804"/>
                  </a:lnTo>
                  <a:lnTo>
                    <a:pt x="0" y="286943"/>
                  </a:lnTo>
                  <a:lnTo>
                    <a:pt x="18427" y="286943"/>
                  </a:lnTo>
                  <a:lnTo>
                    <a:pt x="18427" y="267804"/>
                  </a:lnTo>
                  <a:close/>
                </a:path>
                <a:path w="19050" h="1196339">
                  <a:moveTo>
                    <a:pt x="18427" y="213918"/>
                  </a:moveTo>
                  <a:lnTo>
                    <a:pt x="0" y="213918"/>
                  </a:lnTo>
                  <a:lnTo>
                    <a:pt x="0" y="233248"/>
                  </a:lnTo>
                  <a:lnTo>
                    <a:pt x="18427" y="233248"/>
                  </a:lnTo>
                  <a:lnTo>
                    <a:pt x="18427" y="213918"/>
                  </a:lnTo>
                  <a:close/>
                </a:path>
                <a:path w="19050" h="1196339">
                  <a:moveTo>
                    <a:pt x="18427" y="160235"/>
                  </a:moveTo>
                  <a:lnTo>
                    <a:pt x="0" y="160235"/>
                  </a:lnTo>
                  <a:lnTo>
                    <a:pt x="0" y="179654"/>
                  </a:lnTo>
                  <a:lnTo>
                    <a:pt x="18427" y="179654"/>
                  </a:lnTo>
                  <a:lnTo>
                    <a:pt x="18427" y="160235"/>
                  </a:lnTo>
                  <a:close/>
                </a:path>
                <a:path w="19050" h="1196339">
                  <a:moveTo>
                    <a:pt x="18427" y="106629"/>
                  </a:moveTo>
                  <a:lnTo>
                    <a:pt x="0" y="106629"/>
                  </a:lnTo>
                  <a:lnTo>
                    <a:pt x="0" y="125958"/>
                  </a:lnTo>
                  <a:lnTo>
                    <a:pt x="18427" y="125958"/>
                  </a:lnTo>
                  <a:lnTo>
                    <a:pt x="18427" y="106629"/>
                  </a:lnTo>
                  <a:close/>
                </a:path>
                <a:path w="19050" h="1196339">
                  <a:moveTo>
                    <a:pt x="18427" y="53695"/>
                  </a:moveTo>
                  <a:lnTo>
                    <a:pt x="0" y="53695"/>
                  </a:lnTo>
                  <a:lnTo>
                    <a:pt x="0" y="73025"/>
                  </a:lnTo>
                  <a:lnTo>
                    <a:pt x="18427" y="73025"/>
                  </a:lnTo>
                  <a:lnTo>
                    <a:pt x="18427" y="53695"/>
                  </a:lnTo>
                  <a:close/>
                </a:path>
                <a:path w="19050" h="1196339">
                  <a:moveTo>
                    <a:pt x="18427" y="0"/>
                  </a:moveTo>
                  <a:lnTo>
                    <a:pt x="0" y="0"/>
                  </a:lnTo>
                  <a:lnTo>
                    <a:pt x="0" y="19418"/>
                  </a:lnTo>
                  <a:lnTo>
                    <a:pt x="18427" y="19418"/>
                  </a:lnTo>
                  <a:lnTo>
                    <a:pt x="18427" y="0"/>
                  </a:lnTo>
                  <a:close/>
                </a:path>
              </a:pathLst>
            </a:custGeom>
            <a:solidFill>
              <a:srgbClr val="718A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2" name="object 1832"/>
          <p:cNvSpPr/>
          <p:nvPr/>
        </p:nvSpPr>
        <p:spPr>
          <a:xfrm>
            <a:off x="2211153" y="4217574"/>
            <a:ext cx="234950" cy="7620"/>
          </a:xfrm>
          <a:custGeom>
            <a:avLst/>
            <a:gdLst/>
            <a:ahLst/>
            <a:cxnLst/>
            <a:rect l="l" t="t" r="r" b="b"/>
            <a:pathLst>
              <a:path w="234950" h="7620">
                <a:moveTo>
                  <a:pt x="0" y="7140"/>
                </a:moveTo>
                <a:lnTo>
                  <a:pt x="234578" y="7140"/>
                </a:lnTo>
                <a:lnTo>
                  <a:pt x="234578" y="0"/>
                </a:lnTo>
                <a:lnTo>
                  <a:pt x="0" y="0"/>
                </a:lnTo>
                <a:lnTo>
                  <a:pt x="0" y="7140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33" name="object 1833"/>
          <p:cNvGrpSpPr/>
          <p:nvPr/>
        </p:nvGrpSpPr>
        <p:grpSpPr>
          <a:xfrm>
            <a:off x="2493598" y="2489999"/>
            <a:ext cx="400685" cy="1379220"/>
            <a:chOff x="2493598" y="2489999"/>
            <a:chExt cx="400685" cy="1379220"/>
          </a:xfrm>
        </p:grpSpPr>
        <p:sp>
          <p:nvSpPr>
            <p:cNvPr id="1834" name="object 1834"/>
            <p:cNvSpPr/>
            <p:nvPr/>
          </p:nvSpPr>
          <p:spPr>
            <a:xfrm>
              <a:off x="2695126" y="2738387"/>
              <a:ext cx="191135" cy="182245"/>
            </a:xfrm>
            <a:custGeom>
              <a:avLst/>
              <a:gdLst/>
              <a:ahLst/>
              <a:cxnLst/>
              <a:rect l="l" t="t" r="r" b="b"/>
              <a:pathLst>
                <a:path w="191135" h="182244">
                  <a:moveTo>
                    <a:pt x="0" y="181744"/>
                  </a:moveTo>
                  <a:lnTo>
                    <a:pt x="190512" y="181744"/>
                  </a:lnTo>
                  <a:lnTo>
                    <a:pt x="190512" y="0"/>
                  </a:lnTo>
                  <a:lnTo>
                    <a:pt x="0" y="0"/>
                  </a:lnTo>
                  <a:lnTo>
                    <a:pt x="0" y="181744"/>
                  </a:lnTo>
                  <a:close/>
                </a:path>
              </a:pathLst>
            </a:custGeom>
            <a:solidFill>
              <a:srgbClr val="8786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5" name="object 1835"/>
            <p:cNvSpPr/>
            <p:nvPr/>
          </p:nvSpPr>
          <p:spPr>
            <a:xfrm>
              <a:off x="2711640" y="2816364"/>
              <a:ext cx="34925" cy="93345"/>
            </a:xfrm>
            <a:custGeom>
              <a:avLst/>
              <a:gdLst/>
              <a:ahLst/>
              <a:cxnLst/>
              <a:rect l="l" t="t" r="r" b="b"/>
              <a:pathLst>
                <a:path w="34925" h="93344">
                  <a:moveTo>
                    <a:pt x="34861" y="55791"/>
                  </a:moveTo>
                  <a:lnTo>
                    <a:pt x="0" y="55791"/>
                  </a:lnTo>
                  <a:lnTo>
                    <a:pt x="0" y="93116"/>
                  </a:lnTo>
                  <a:lnTo>
                    <a:pt x="34861" y="93116"/>
                  </a:lnTo>
                  <a:lnTo>
                    <a:pt x="34861" y="55791"/>
                  </a:lnTo>
                  <a:close/>
                </a:path>
                <a:path w="34925" h="93344">
                  <a:moveTo>
                    <a:pt x="34861" y="0"/>
                  </a:moveTo>
                  <a:lnTo>
                    <a:pt x="0" y="0"/>
                  </a:lnTo>
                  <a:lnTo>
                    <a:pt x="0" y="37134"/>
                  </a:lnTo>
                  <a:lnTo>
                    <a:pt x="34861" y="37134"/>
                  </a:lnTo>
                  <a:lnTo>
                    <a:pt x="348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6" name="object 1836"/>
            <p:cNvSpPr/>
            <p:nvPr/>
          </p:nvSpPr>
          <p:spPr>
            <a:xfrm>
              <a:off x="2876901" y="2711159"/>
              <a:ext cx="17780" cy="209550"/>
            </a:xfrm>
            <a:custGeom>
              <a:avLst/>
              <a:gdLst/>
              <a:ahLst/>
              <a:cxnLst/>
              <a:rect l="l" t="t" r="r" b="b"/>
              <a:pathLst>
                <a:path w="17780" h="209550">
                  <a:moveTo>
                    <a:pt x="0" y="208973"/>
                  </a:moveTo>
                  <a:lnTo>
                    <a:pt x="17189" y="208973"/>
                  </a:lnTo>
                  <a:lnTo>
                    <a:pt x="17189" y="0"/>
                  </a:lnTo>
                  <a:lnTo>
                    <a:pt x="0" y="0"/>
                  </a:lnTo>
                  <a:lnTo>
                    <a:pt x="0" y="20897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7" name="object 1837"/>
            <p:cNvSpPr/>
            <p:nvPr/>
          </p:nvSpPr>
          <p:spPr>
            <a:xfrm>
              <a:off x="2692273" y="2711170"/>
              <a:ext cx="140970" cy="209550"/>
            </a:xfrm>
            <a:custGeom>
              <a:avLst/>
              <a:gdLst/>
              <a:ahLst/>
              <a:cxnLst/>
              <a:rect l="l" t="t" r="r" b="b"/>
              <a:pathLst>
                <a:path w="140969" h="209550">
                  <a:moveTo>
                    <a:pt x="11582" y="0"/>
                  </a:moveTo>
                  <a:lnTo>
                    <a:pt x="0" y="0"/>
                  </a:lnTo>
                  <a:lnTo>
                    <a:pt x="0" y="208965"/>
                  </a:lnTo>
                  <a:lnTo>
                    <a:pt x="11582" y="208965"/>
                  </a:lnTo>
                  <a:lnTo>
                    <a:pt x="11582" y="0"/>
                  </a:lnTo>
                  <a:close/>
                </a:path>
                <a:path w="140969" h="209550">
                  <a:moveTo>
                    <a:pt x="79298" y="0"/>
                  </a:moveTo>
                  <a:lnTo>
                    <a:pt x="61353" y="0"/>
                  </a:lnTo>
                  <a:lnTo>
                    <a:pt x="61353" y="208965"/>
                  </a:lnTo>
                  <a:lnTo>
                    <a:pt x="79298" y="208965"/>
                  </a:lnTo>
                  <a:lnTo>
                    <a:pt x="79298" y="0"/>
                  </a:lnTo>
                  <a:close/>
                </a:path>
                <a:path w="140969" h="209550">
                  <a:moveTo>
                    <a:pt x="140550" y="0"/>
                  </a:moveTo>
                  <a:lnTo>
                    <a:pt x="123367" y="0"/>
                  </a:lnTo>
                  <a:lnTo>
                    <a:pt x="123367" y="208965"/>
                  </a:lnTo>
                  <a:lnTo>
                    <a:pt x="140550" y="208965"/>
                  </a:lnTo>
                  <a:lnTo>
                    <a:pt x="14055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8" name="object 1838"/>
            <p:cNvSpPr/>
            <p:nvPr/>
          </p:nvSpPr>
          <p:spPr>
            <a:xfrm>
              <a:off x="2842704" y="2710497"/>
              <a:ext cx="24765" cy="210185"/>
            </a:xfrm>
            <a:custGeom>
              <a:avLst/>
              <a:gdLst/>
              <a:ahLst/>
              <a:cxnLst/>
              <a:rect l="l" t="t" r="r" b="b"/>
              <a:pathLst>
                <a:path w="24764" h="210185">
                  <a:moveTo>
                    <a:pt x="5702" y="0"/>
                  </a:moveTo>
                  <a:lnTo>
                    <a:pt x="0" y="0"/>
                  </a:lnTo>
                  <a:lnTo>
                    <a:pt x="0" y="209638"/>
                  </a:lnTo>
                  <a:lnTo>
                    <a:pt x="5702" y="209638"/>
                  </a:lnTo>
                  <a:lnTo>
                    <a:pt x="5702" y="0"/>
                  </a:lnTo>
                  <a:close/>
                </a:path>
                <a:path w="24764" h="210185">
                  <a:moveTo>
                    <a:pt x="24307" y="0"/>
                  </a:moveTo>
                  <a:lnTo>
                    <a:pt x="18618" y="0"/>
                  </a:lnTo>
                  <a:lnTo>
                    <a:pt x="18618" y="209638"/>
                  </a:lnTo>
                  <a:lnTo>
                    <a:pt x="24307" y="209638"/>
                  </a:lnTo>
                  <a:lnTo>
                    <a:pt x="24307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9" name="object 1839"/>
            <p:cNvSpPr/>
            <p:nvPr/>
          </p:nvSpPr>
          <p:spPr>
            <a:xfrm>
              <a:off x="2710980" y="2710497"/>
              <a:ext cx="95250" cy="210185"/>
            </a:xfrm>
            <a:custGeom>
              <a:avLst/>
              <a:gdLst/>
              <a:ahLst/>
              <a:cxnLst/>
              <a:rect l="l" t="t" r="r" b="b"/>
              <a:pathLst>
                <a:path w="95250" h="210185">
                  <a:moveTo>
                    <a:pt x="3517" y="0"/>
                  </a:moveTo>
                  <a:lnTo>
                    <a:pt x="0" y="0"/>
                  </a:lnTo>
                  <a:lnTo>
                    <a:pt x="0" y="209638"/>
                  </a:lnTo>
                  <a:lnTo>
                    <a:pt x="3517" y="209638"/>
                  </a:lnTo>
                  <a:lnTo>
                    <a:pt x="3517" y="0"/>
                  </a:lnTo>
                  <a:close/>
                </a:path>
                <a:path w="95250" h="210185">
                  <a:moveTo>
                    <a:pt x="14147" y="0"/>
                  </a:moveTo>
                  <a:lnTo>
                    <a:pt x="10541" y="0"/>
                  </a:lnTo>
                  <a:lnTo>
                    <a:pt x="10541" y="209638"/>
                  </a:lnTo>
                  <a:lnTo>
                    <a:pt x="14147" y="209638"/>
                  </a:lnTo>
                  <a:lnTo>
                    <a:pt x="14147" y="0"/>
                  </a:lnTo>
                  <a:close/>
                </a:path>
                <a:path w="95250" h="210185">
                  <a:moveTo>
                    <a:pt x="25641" y="0"/>
                  </a:moveTo>
                  <a:lnTo>
                    <a:pt x="21374" y="0"/>
                  </a:lnTo>
                  <a:lnTo>
                    <a:pt x="21374" y="209638"/>
                  </a:lnTo>
                  <a:lnTo>
                    <a:pt x="25641" y="209638"/>
                  </a:lnTo>
                  <a:lnTo>
                    <a:pt x="25641" y="0"/>
                  </a:lnTo>
                  <a:close/>
                </a:path>
                <a:path w="95250" h="210185">
                  <a:moveTo>
                    <a:pt x="36283" y="0"/>
                  </a:moveTo>
                  <a:lnTo>
                    <a:pt x="32004" y="0"/>
                  </a:lnTo>
                  <a:lnTo>
                    <a:pt x="32004" y="209638"/>
                  </a:lnTo>
                  <a:lnTo>
                    <a:pt x="36283" y="209638"/>
                  </a:lnTo>
                  <a:lnTo>
                    <a:pt x="36283" y="0"/>
                  </a:lnTo>
                  <a:close/>
                </a:path>
                <a:path w="95250" h="210185">
                  <a:moveTo>
                    <a:pt x="76073" y="0"/>
                  </a:moveTo>
                  <a:lnTo>
                    <a:pt x="70472" y="0"/>
                  </a:lnTo>
                  <a:lnTo>
                    <a:pt x="70472" y="209638"/>
                  </a:lnTo>
                  <a:lnTo>
                    <a:pt x="76073" y="209638"/>
                  </a:lnTo>
                  <a:lnTo>
                    <a:pt x="76073" y="0"/>
                  </a:lnTo>
                  <a:close/>
                </a:path>
                <a:path w="95250" h="210185">
                  <a:moveTo>
                    <a:pt x="94780" y="0"/>
                  </a:moveTo>
                  <a:lnTo>
                    <a:pt x="89077" y="0"/>
                  </a:lnTo>
                  <a:lnTo>
                    <a:pt x="89077" y="209638"/>
                  </a:lnTo>
                  <a:lnTo>
                    <a:pt x="94780" y="209638"/>
                  </a:lnTo>
                  <a:lnTo>
                    <a:pt x="94780" y="0"/>
                  </a:lnTo>
                  <a:close/>
                </a:path>
              </a:pathLst>
            </a:custGeom>
            <a:solidFill>
              <a:srgbClr val="C1C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0" name="object 1840"/>
            <p:cNvSpPr/>
            <p:nvPr/>
          </p:nvSpPr>
          <p:spPr>
            <a:xfrm>
              <a:off x="2502039" y="2517139"/>
              <a:ext cx="190500" cy="1350645"/>
            </a:xfrm>
            <a:custGeom>
              <a:avLst/>
              <a:gdLst/>
              <a:ahLst/>
              <a:cxnLst/>
              <a:rect l="l" t="t" r="r" b="b"/>
              <a:pathLst>
                <a:path w="190500" h="1350645">
                  <a:moveTo>
                    <a:pt x="190233" y="0"/>
                  </a:moveTo>
                  <a:lnTo>
                    <a:pt x="0" y="0"/>
                  </a:lnTo>
                  <a:lnTo>
                    <a:pt x="0" y="202590"/>
                  </a:lnTo>
                  <a:lnTo>
                    <a:pt x="0" y="1350467"/>
                  </a:lnTo>
                  <a:lnTo>
                    <a:pt x="190233" y="1350467"/>
                  </a:lnTo>
                  <a:lnTo>
                    <a:pt x="190233" y="202590"/>
                  </a:lnTo>
                  <a:lnTo>
                    <a:pt x="190233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1" name="object 1841"/>
            <p:cNvSpPr/>
            <p:nvPr/>
          </p:nvSpPr>
          <p:spPr>
            <a:xfrm>
              <a:off x="2518283" y="2595105"/>
              <a:ext cx="35560" cy="125095"/>
            </a:xfrm>
            <a:custGeom>
              <a:avLst/>
              <a:gdLst/>
              <a:ahLst/>
              <a:cxnLst/>
              <a:rect l="l" t="t" r="r" b="b"/>
              <a:pathLst>
                <a:path w="35560" h="125094">
                  <a:moveTo>
                    <a:pt x="35140" y="111874"/>
                  </a:moveTo>
                  <a:lnTo>
                    <a:pt x="0" y="111874"/>
                  </a:lnTo>
                  <a:lnTo>
                    <a:pt x="0" y="124625"/>
                  </a:lnTo>
                  <a:lnTo>
                    <a:pt x="35140" y="124625"/>
                  </a:lnTo>
                  <a:lnTo>
                    <a:pt x="35140" y="111874"/>
                  </a:lnTo>
                  <a:close/>
                </a:path>
                <a:path w="35560" h="125094">
                  <a:moveTo>
                    <a:pt x="35140" y="56083"/>
                  </a:moveTo>
                  <a:lnTo>
                    <a:pt x="0" y="56083"/>
                  </a:lnTo>
                  <a:lnTo>
                    <a:pt x="0" y="93205"/>
                  </a:lnTo>
                  <a:lnTo>
                    <a:pt x="35140" y="93205"/>
                  </a:lnTo>
                  <a:lnTo>
                    <a:pt x="35140" y="56083"/>
                  </a:lnTo>
                  <a:close/>
                </a:path>
                <a:path w="35560" h="125094">
                  <a:moveTo>
                    <a:pt x="35140" y="0"/>
                  </a:moveTo>
                  <a:lnTo>
                    <a:pt x="0" y="0"/>
                  </a:lnTo>
                  <a:lnTo>
                    <a:pt x="0" y="37426"/>
                  </a:lnTo>
                  <a:lnTo>
                    <a:pt x="35140" y="37426"/>
                  </a:lnTo>
                  <a:lnTo>
                    <a:pt x="3514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2" name="object 1842"/>
            <p:cNvSpPr/>
            <p:nvPr/>
          </p:nvSpPr>
          <p:spPr>
            <a:xfrm>
              <a:off x="2493594" y="2489999"/>
              <a:ext cx="208279" cy="1379220"/>
            </a:xfrm>
            <a:custGeom>
              <a:avLst/>
              <a:gdLst/>
              <a:ahLst/>
              <a:cxnLst/>
              <a:rect l="l" t="t" r="r" b="b"/>
              <a:pathLst>
                <a:path w="208280" h="1379220">
                  <a:moveTo>
                    <a:pt x="17665" y="0"/>
                  </a:moveTo>
                  <a:lnTo>
                    <a:pt x="0" y="0"/>
                  </a:lnTo>
                  <a:lnTo>
                    <a:pt x="0" y="1379042"/>
                  </a:lnTo>
                  <a:lnTo>
                    <a:pt x="17665" y="1379042"/>
                  </a:lnTo>
                  <a:lnTo>
                    <a:pt x="17665" y="0"/>
                  </a:lnTo>
                  <a:close/>
                </a:path>
                <a:path w="208280" h="1379220">
                  <a:moveTo>
                    <a:pt x="28486" y="0"/>
                  </a:moveTo>
                  <a:lnTo>
                    <a:pt x="24028" y="0"/>
                  </a:lnTo>
                  <a:lnTo>
                    <a:pt x="24028" y="1379042"/>
                  </a:lnTo>
                  <a:lnTo>
                    <a:pt x="28486" y="1379042"/>
                  </a:lnTo>
                  <a:lnTo>
                    <a:pt x="28486" y="0"/>
                  </a:lnTo>
                  <a:close/>
                </a:path>
                <a:path w="208280" h="1379220">
                  <a:moveTo>
                    <a:pt x="39128" y="0"/>
                  </a:moveTo>
                  <a:lnTo>
                    <a:pt x="34848" y="0"/>
                  </a:lnTo>
                  <a:lnTo>
                    <a:pt x="34848" y="1379042"/>
                  </a:lnTo>
                  <a:lnTo>
                    <a:pt x="39128" y="1379042"/>
                  </a:lnTo>
                  <a:lnTo>
                    <a:pt x="39128" y="0"/>
                  </a:lnTo>
                  <a:close/>
                </a:path>
                <a:path w="208280" h="1379220">
                  <a:moveTo>
                    <a:pt x="49758" y="0"/>
                  </a:moveTo>
                  <a:lnTo>
                    <a:pt x="46151" y="0"/>
                  </a:lnTo>
                  <a:lnTo>
                    <a:pt x="46151" y="1379042"/>
                  </a:lnTo>
                  <a:lnTo>
                    <a:pt x="49758" y="1379042"/>
                  </a:lnTo>
                  <a:lnTo>
                    <a:pt x="49758" y="0"/>
                  </a:lnTo>
                  <a:close/>
                </a:path>
                <a:path w="208280" h="1379220">
                  <a:moveTo>
                    <a:pt x="60591" y="0"/>
                  </a:moveTo>
                  <a:lnTo>
                    <a:pt x="57073" y="0"/>
                  </a:lnTo>
                  <a:lnTo>
                    <a:pt x="57073" y="1379042"/>
                  </a:lnTo>
                  <a:lnTo>
                    <a:pt x="60591" y="1379042"/>
                  </a:lnTo>
                  <a:lnTo>
                    <a:pt x="60591" y="0"/>
                  </a:lnTo>
                  <a:close/>
                </a:path>
                <a:path w="208280" h="1379220">
                  <a:moveTo>
                    <a:pt x="84620" y="0"/>
                  </a:moveTo>
                  <a:lnTo>
                    <a:pt x="67614" y="0"/>
                  </a:lnTo>
                  <a:lnTo>
                    <a:pt x="67614" y="1379042"/>
                  </a:lnTo>
                  <a:lnTo>
                    <a:pt x="84620" y="1379042"/>
                  </a:lnTo>
                  <a:lnTo>
                    <a:pt x="84620" y="0"/>
                  </a:lnTo>
                  <a:close/>
                </a:path>
                <a:path w="208280" h="1379220">
                  <a:moveTo>
                    <a:pt x="101142" y="0"/>
                  </a:moveTo>
                  <a:lnTo>
                    <a:pt x="94780" y="0"/>
                  </a:lnTo>
                  <a:lnTo>
                    <a:pt x="94780" y="362737"/>
                  </a:lnTo>
                  <a:lnTo>
                    <a:pt x="101142" y="362737"/>
                  </a:lnTo>
                  <a:lnTo>
                    <a:pt x="101142" y="0"/>
                  </a:lnTo>
                  <a:close/>
                </a:path>
                <a:path w="208280" h="1379220">
                  <a:moveTo>
                    <a:pt x="118999" y="0"/>
                  </a:moveTo>
                  <a:lnTo>
                    <a:pt x="113106" y="0"/>
                  </a:lnTo>
                  <a:lnTo>
                    <a:pt x="113106" y="362737"/>
                  </a:lnTo>
                  <a:lnTo>
                    <a:pt x="118999" y="362737"/>
                  </a:lnTo>
                  <a:lnTo>
                    <a:pt x="118999" y="0"/>
                  </a:lnTo>
                  <a:close/>
                </a:path>
                <a:path w="208280" h="1379220">
                  <a:moveTo>
                    <a:pt x="146634" y="0"/>
                  </a:moveTo>
                  <a:lnTo>
                    <a:pt x="128968" y="0"/>
                  </a:lnTo>
                  <a:lnTo>
                    <a:pt x="128968" y="1379042"/>
                  </a:lnTo>
                  <a:lnTo>
                    <a:pt x="146634" y="1379042"/>
                  </a:lnTo>
                  <a:lnTo>
                    <a:pt x="146634" y="0"/>
                  </a:lnTo>
                  <a:close/>
                </a:path>
                <a:path w="208280" h="1379220">
                  <a:moveTo>
                    <a:pt x="162394" y="0"/>
                  </a:moveTo>
                  <a:lnTo>
                    <a:pt x="156794" y="0"/>
                  </a:lnTo>
                  <a:lnTo>
                    <a:pt x="156794" y="362737"/>
                  </a:lnTo>
                  <a:lnTo>
                    <a:pt x="162394" y="362737"/>
                  </a:lnTo>
                  <a:lnTo>
                    <a:pt x="162394" y="0"/>
                  </a:lnTo>
                  <a:close/>
                </a:path>
                <a:path w="208280" h="1379220">
                  <a:moveTo>
                    <a:pt x="180352" y="0"/>
                  </a:moveTo>
                  <a:lnTo>
                    <a:pt x="174459" y="0"/>
                  </a:lnTo>
                  <a:lnTo>
                    <a:pt x="174459" y="362737"/>
                  </a:lnTo>
                  <a:lnTo>
                    <a:pt x="180352" y="362737"/>
                  </a:lnTo>
                  <a:lnTo>
                    <a:pt x="180352" y="0"/>
                  </a:lnTo>
                  <a:close/>
                </a:path>
                <a:path w="208280" h="1379220">
                  <a:moveTo>
                    <a:pt x="208178" y="0"/>
                  </a:moveTo>
                  <a:lnTo>
                    <a:pt x="190220" y="0"/>
                  </a:lnTo>
                  <a:lnTo>
                    <a:pt x="190220" y="430136"/>
                  </a:lnTo>
                  <a:lnTo>
                    <a:pt x="208178" y="430136"/>
                  </a:lnTo>
                  <a:lnTo>
                    <a:pt x="20817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43" name="object 1843"/>
          <p:cNvGrpSpPr/>
          <p:nvPr/>
        </p:nvGrpSpPr>
        <p:grpSpPr>
          <a:xfrm>
            <a:off x="2147713" y="2710492"/>
            <a:ext cx="341630" cy="1624965"/>
            <a:chOff x="2147713" y="2710492"/>
            <a:chExt cx="341630" cy="1624965"/>
          </a:xfrm>
        </p:grpSpPr>
        <p:sp>
          <p:nvSpPr>
            <p:cNvPr id="1844" name="object 1844"/>
            <p:cNvSpPr/>
            <p:nvPr/>
          </p:nvSpPr>
          <p:spPr>
            <a:xfrm>
              <a:off x="2152650" y="2740482"/>
              <a:ext cx="337185" cy="1477645"/>
            </a:xfrm>
            <a:custGeom>
              <a:avLst/>
              <a:gdLst/>
              <a:ahLst/>
              <a:cxnLst/>
              <a:rect l="l" t="t" r="r" b="b"/>
              <a:pathLst>
                <a:path w="337185" h="1477645">
                  <a:moveTo>
                    <a:pt x="336664" y="0"/>
                  </a:moveTo>
                  <a:lnTo>
                    <a:pt x="0" y="0"/>
                  </a:lnTo>
                  <a:lnTo>
                    <a:pt x="0" y="1294688"/>
                  </a:lnTo>
                  <a:lnTo>
                    <a:pt x="0" y="1477098"/>
                  </a:lnTo>
                  <a:lnTo>
                    <a:pt x="336664" y="1477098"/>
                  </a:lnTo>
                  <a:lnTo>
                    <a:pt x="336664" y="1294688"/>
                  </a:lnTo>
                  <a:lnTo>
                    <a:pt x="336664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5" name="object 1845"/>
            <p:cNvSpPr/>
            <p:nvPr/>
          </p:nvSpPr>
          <p:spPr>
            <a:xfrm>
              <a:off x="2172017" y="2710497"/>
              <a:ext cx="287655" cy="1507490"/>
            </a:xfrm>
            <a:custGeom>
              <a:avLst/>
              <a:gdLst/>
              <a:ahLst/>
              <a:cxnLst/>
              <a:rect l="l" t="t" r="r" b="b"/>
              <a:pathLst>
                <a:path w="287655" h="1507489">
                  <a:moveTo>
                    <a:pt x="5600" y="29324"/>
                  </a:moveTo>
                  <a:lnTo>
                    <a:pt x="0" y="29324"/>
                  </a:lnTo>
                  <a:lnTo>
                    <a:pt x="0" y="106540"/>
                  </a:lnTo>
                  <a:lnTo>
                    <a:pt x="5600" y="106540"/>
                  </a:lnTo>
                  <a:lnTo>
                    <a:pt x="5600" y="29324"/>
                  </a:lnTo>
                  <a:close/>
                </a:path>
                <a:path w="287655" h="1507489">
                  <a:moveTo>
                    <a:pt x="24218" y="29324"/>
                  </a:moveTo>
                  <a:lnTo>
                    <a:pt x="18618" y="29324"/>
                  </a:lnTo>
                  <a:lnTo>
                    <a:pt x="18618" y="106540"/>
                  </a:lnTo>
                  <a:lnTo>
                    <a:pt x="24218" y="106540"/>
                  </a:lnTo>
                  <a:lnTo>
                    <a:pt x="24218" y="29324"/>
                  </a:lnTo>
                  <a:close/>
                </a:path>
                <a:path w="287655" h="1507489">
                  <a:moveTo>
                    <a:pt x="65532" y="29324"/>
                  </a:moveTo>
                  <a:lnTo>
                    <a:pt x="59829" y="29324"/>
                  </a:lnTo>
                  <a:lnTo>
                    <a:pt x="59829" y="106540"/>
                  </a:lnTo>
                  <a:lnTo>
                    <a:pt x="65532" y="106540"/>
                  </a:lnTo>
                  <a:lnTo>
                    <a:pt x="65532" y="29324"/>
                  </a:lnTo>
                  <a:close/>
                </a:path>
                <a:path w="287655" h="1507489">
                  <a:moveTo>
                    <a:pt x="84150" y="29324"/>
                  </a:moveTo>
                  <a:lnTo>
                    <a:pt x="78447" y="29324"/>
                  </a:lnTo>
                  <a:lnTo>
                    <a:pt x="78447" y="106540"/>
                  </a:lnTo>
                  <a:lnTo>
                    <a:pt x="84150" y="106540"/>
                  </a:lnTo>
                  <a:lnTo>
                    <a:pt x="84150" y="29324"/>
                  </a:lnTo>
                  <a:close/>
                </a:path>
                <a:path w="287655" h="1507489">
                  <a:moveTo>
                    <a:pt x="125361" y="29324"/>
                  </a:moveTo>
                  <a:lnTo>
                    <a:pt x="119761" y="29324"/>
                  </a:lnTo>
                  <a:lnTo>
                    <a:pt x="119761" y="106540"/>
                  </a:lnTo>
                  <a:lnTo>
                    <a:pt x="125361" y="106540"/>
                  </a:lnTo>
                  <a:lnTo>
                    <a:pt x="125361" y="29324"/>
                  </a:lnTo>
                  <a:close/>
                </a:path>
                <a:path w="287655" h="1507489">
                  <a:moveTo>
                    <a:pt x="143319" y="29324"/>
                  </a:moveTo>
                  <a:lnTo>
                    <a:pt x="137617" y="29324"/>
                  </a:lnTo>
                  <a:lnTo>
                    <a:pt x="137617" y="106540"/>
                  </a:lnTo>
                  <a:lnTo>
                    <a:pt x="143319" y="106540"/>
                  </a:lnTo>
                  <a:lnTo>
                    <a:pt x="143319" y="29324"/>
                  </a:lnTo>
                  <a:close/>
                </a:path>
                <a:path w="287655" h="1507489">
                  <a:moveTo>
                    <a:pt x="185293" y="29324"/>
                  </a:moveTo>
                  <a:lnTo>
                    <a:pt x="179590" y="29324"/>
                  </a:lnTo>
                  <a:lnTo>
                    <a:pt x="179590" y="106540"/>
                  </a:lnTo>
                  <a:lnTo>
                    <a:pt x="185293" y="106540"/>
                  </a:lnTo>
                  <a:lnTo>
                    <a:pt x="185293" y="29324"/>
                  </a:lnTo>
                  <a:close/>
                </a:path>
                <a:path w="287655" h="1507489">
                  <a:moveTo>
                    <a:pt x="203238" y="29324"/>
                  </a:moveTo>
                  <a:lnTo>
                    <a:pt x="197535" y="29324"/>
                  </a:lnTo>
                  <a:lnTo>
                    <a:pt x="197535" y="106540"/>
                  </a:lnTo>
                  <a:lnTo>
                    <a:pt x="203238" y="106540"/>
                  </a:lnTo>
                  <a:lnTo>
                    <a:pt x="203238" y="29324"/>
                  </a:lnTo>
                  <a:close/>
                </a:path>
                <a:path w="287655" h="1507489">
                  <a:moveTo>
                    <a:pt x="228219" y="0"/>
                  </a:moveTo>
                  <a:lnTo>
                    <a:pt x="214541" y="0"/>
                  </a:lnTo>
                  <a:lnTo>
                    <a:pt x="214541" y="1507083"/>
                  </a:lnTo>
                  <a:lnTo>
                    <a:pt x="228219" y="1507083"/>
                  </a:lnTo>
                  <a:lnTo>
                    <a:pt x="228219" y="0"/>
                  </a:lnTo>
                  <a:close/>
                </a:path>
                <a:path w="287655" h="1507489">
                  <a:moveTo>
                    <a:pt x="244462" y="29324"/>
                  </a:moveTo>
                  <a:lnTo>
                    <a:pt x="238760" y="29324"/>
                  </a:lnTo>
                  <a:lnTo>
                    <a:pt x="238760" y="106540"/>
                  </a:lnTo>
                  <a:lnTo>
                    <a:pt x="244462" y="106540"/>
                  </a:lnTo>
                  <a:lnTo>
                    <a:pt x="244462" y="29324"/>
                  </a:lnTo>
                  <a:close/>
                </a:path>
                <a:path w="287655" h="1507489">
                  <a:moveTo>
                    <a:pt x="263067" y="29324"/>
                  </a:moveTo>
                  <a:lnTo>
                    <a:pt x="257467" y="29324"/>
                  </a:lnTo>
                  <a:lnTo>
                    <a:pt x="257467" y="106540"/>
                  </a:lnTo>
                  <a:lnTo>
                    <a:pt x="263067" y="106540"/>
                  </a:lnTo>
                  <a:lnTo>
                    <a:pt x="263067" y="29324"/>
                  </a:lnTo>
                  <a:close/>
                </a:path>
                <a:path w="287655" h="1507489">
                  <a:moveTo>
                    <a:pt x="287388" y="0"/>
                  </a:moveTo>
                  <a:lnTo>
                    <a:pt x="274370" y="0"/>
                  </a:lnTo>
                  <a:lnTo>
                    <a:pt x="274370" y="1336001"/>
                  </a:lnTo>
                  <a:lnTo>
                    <a:pt x="287388" y="1336001"/>
                  </a:lnTo>
                  <a:lnTo>
                    <a:pt x="28738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6" name="object 1846"/>
            <p:cNvSpPr/>
            <p:nvPr/>
          </p:nvSpPr>
          <p:spPr>
            <a:xfrm>
              <a:off x="2407269" y="2841398"/>
              <a:ext cx="31750" cy="1193800"/>
            </a:xfrm>
            <a:custGeom>
              <a:avLst/>
              <a:gdLst/>
              <a:ahLst/>
              <a:cxnLst/>
              <a:rect l="l" t="t" r="r" b="b"/>
              <a:pathLst>
                <a:path w="31750" h="1193800">
                  <a:moveTo>
                    <a:pt x="0" y="1193765"/>
                  </a:moveTo>
                  <a:lnTo>
                    <a:pt x="31340" y="1193765"/>
                  </a:lnTo>
                  <a:lnTo>
                    <a:pt x="31340" y="0"/>
                  </a:lnTo>
                  <a:lnTo>
                    <a:pt x="0" y="0"/>
                  </a:lnTo>
                  <a:lnTo>
                    <a:pt x="0" y="1193765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7" name="object 1847"/>
            <p:cNvSpPr/>
            <p:nvPr/>
          </p:nvSpPr>
          <p:spPr>
            <a:xfrm>
              <a:off x="2326638" y="2710492"/>
              <a:ext cx="13970" cy="1507490"/>
            </a:xfrm>
            <a:custGeom>
              <a:avLst/>
              <a:gdLst/>
              <a:ahLst/>
              <a:cxnLst/>
              <a:rect l="l" t="t" r="r" b="b"/>
              <a:pathLst>
                <a:path w="13969" h="1507489">
                  <a:moveTo>
                    <a:pt x="13675" y="0"/>
                  </a:moveTo>
                  <a:lnTo>
                    <a:pt x="0" y="0"/>
                  </a:lnTo>
                  <a:lnTo>
                    <a:pt x="0" y="1507081"/>
                  </a:lnTo>
                  <a:lnTo>
                    <a:pt x="13675" y="1507081"/>
                  </a:lnTo>
                  <a:lnTo>
                    <a:pt x="13675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8" name="object 1848"/>
            <p:cNvSpPr/>
            <p:nvPr/>
          </p:nvSpPr>
          <p:spPr>
            <a:xfrm>
              <a:off x="2347437" y="2841398"/>
              <a:ext cx="32384" cy="1193800"/>
            </a:xfrm>
            <a:custGeom>
              <a:avLst/>
              <a:gdLst/>
              <a:ahLst/>
              <a:cxnLst/>
              <a:rect l="l" t="t" r="r" b="b"/>
              <a:pathLst>
                <a:path w="32385" h="1193800">
                  <a:moveTo>
                    <a:pt x="0" y="1193765"/>
                  </a:moveTo>
                  <a:lnTo>
                    <a:pt x="32005" y="1193765"/>
                  </a:lnTo>
                  <a:lnTo>
                    <a:pt x="32005" y="0"/>
                  </a:lnTo>
                  <a:lnTo>
                    <a:pt x="0" y="0"/>
                  </a:lnTo>
                  <a:lnTo>
                    <a:pt x="0" y="1193765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9" name="object 1849"/>
            <p:cNvSpPr/>
            <p:nvPr/>
          </p:nvSpPr>
          <p:spPr>
            <a:xfrm>
              <a:off x="2266807" y="2710492"/>
              <a:ext cx="13970" cy="1507490"/>
            </a:xfrm>
            <a:custGeom>
              <a:avLst/>
              <a:gdLst/>
              <a:ahLst/>
              <a:cxnLst/>
              <a:rect l="l" t="t" r="r" b="b"/>
              <a:pathLst>
                <a:path w="13969" h="1507489">
                  <a:moveTo>
                    <a:pt x="13675" y="0"/>
                  </a:moveTo>
                  <a:lnTo>
                    <a:pt x="0" y="0"/>
                  </a:lnTo>
                  <a:lnTo>
                    <a:pt x="0" y="1507081"/>
                  </a:lnTo>
                  <a:lnTo>
                    <a:pt x="13675" y="1507081"/>
                  </a:lnTo>
                  <a:lnTo>
                    <a:pt x="13675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0" name="object 1850"/>
            <p:cNvSpPr/>
            <p:nvPr/>
          </p:nvSpPr>
          <p:spPr>
            <a:xfrm>
              <a:off x="2287510" y="2841398"/>
              <a:ext cx="32384" cy="1193800"/>
            </a:xfrm>
            <a:custGeom>
              <a:avLst/>
              <a:gdLst/>
              <a:ahLst/>
              <a:cxnLst/>
              <a:rect l="l" t="t" r="r" b="b"/>
              <a:pathLst>
                <a:path w="32385" h="1193800">
                  <a:moveTo>
                    <a:pt x="0" y="1193765"/>
                  </a:moveTo>
                  <a:lnTo>
                    <a:pt x="32100" y="1193765"/>
                  </a:lnTo>
                  <a:lnTo>
                    <a:pt x="32100" y="0"/>
                  </a:lnTo>
                  <a:lnTo>
                    <a:pt x="0" y="0"/>
                  </a:lnTo>
                  <a:lnTo>
                    <a:pt x="0" y="1193765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1" name="object 1851"/>
            <p:cNvSpPr/>
            <p:nvPr/>
          </p:nvSpPr>
          <p:spPr>
            <a:xfrm>
              <a:off x="2206879" y="2710497"/>
              <a:ext cx="13970" cy="1507490"/>
            </a:xfrm>
            <a:custGeom>
              <a:avLst/>
              <a:gdLst/>
              <a:ahLst/>
              <a:cxnLst/>
              <a:rect l="l" t="t" r="r" b="b"/>
              <a:pathLst>
                <a:path w="13969" h="1507489">
                  <a:moveTo>
                    <a:pt x="13665" y="0"/>
                  </a:moveTo>
                  <a:lnTo>
                    <a:pt x="0" y="0"/>
                  </a:lnTo>
                  <a:lnTo>
                    <a:pt x="0" y="1336001"/>
                  </a:lnTo>
                  <a:lnTo>
                    <a:pt x="4267" y="1336001"/>
                  </a:lnTo>
                  <a:lnTo>
                    <a:pt x="4267" y="1507083"/>
                  </a:lnTo>
                  <a:lnTo>
                    <a:pt x="13665" y="1507083"/>
                  </a:lnTo>
                  <a:lnTo>
                    <a:pt x="13665" y="1336001"/>
                  </a:lnTo>
                  <a:lnTo>
                    <a:pt x="13665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2" name="object 1852"/>
            <p:cNvSpPr/>
            <p:nvPr/>
          </p:nvSpPr>
          <p:spPr>
            <a:xfrm>
              <a:off x="2228343" y="2841398"/>
              <a:ext cx="31750" cy="1193800"/>
            </a:xfrm>
            <a:custGeom>
              <a:avLst/>
              <a:gdLst/>
              <a:ahLst/>
              <a:cxnLst/>
              <a:rect l="l" t="t" r="r" b="b"/>
              <a:pathLst>
                <a:path w="31750" h="1193800">
                  <a:moveTo>
                    <a:pt x="0" y="1193765"/>
                  </a:moveTo>
                  <a:lnTo>
                    <a:pt x="31340" y="1193765"/>
                  </a:lnTo>
                  <a:lnTo>
                    <a:pt x="31340" y="0"/>
                  </a:lnTo>
                  <a:lnTo>
                    <a:pt x="0" y="0"/>
                  </a:lnTo>
                  <a:lnTo>
                    <a:pt x="0" y="1193765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3" name="object 1853"/>
            <p:cNvSpPr/>
            <p:nvPr/>
          </p:nvSpPr>
          <p:spPr>
            <a:xfrm>
              <a:off x="2147713" y="2710492"/>
              <a:ext cx="13335" cy="1336040"/>
            </a:xfrm>
            <a:custGeom>
              <a:avLst/>
              <a:gdLst/>
              <a:ahLst/>
              <a:cxnLst/>
              <a:rect l="l" t="t" r="r" b="b"/>
              <a:pathLst>
                <a:path w="13335" h="1336039">
                  <a:moveTo>
                    <a:pt x="0" y="1336000"/>
                  </a:moveTo>
                  <a:lnTo>
                    <a:pt x="13011" y="1336000"/>
                  </a:lnTo>
                  <a:lnTo>
                    <a:pt x="13011" y="0"/>
                  </a:lnTo>
                  <a:lnTo>
                    <a:pt x="0" y="0"/>
                  </a:lnTo>
                  <a:lnTo>
                    <a:pt x="0" y="133600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4" name="object 1854"/>
            <p:cNvSpPr/>
            <p:nvPr/>
          </p:nvSpPr>
          <p:spPr>
            <a:xfrm>
              <a:off x="2168416" y="2841398"/>
              <a:ext cx="31750" cy="1205230"/>
            </a:xfrm>
            <a:custGeom>
              <a:avLst/>
              <a:gdLst/>
              <a:ahLst/>
              <a:cxnLst/>
              <a:rect l="l" t="t" r="r" b="b"/>
              <a:pathLst>
                <a:path w="31750" h="1205229">
                  <a:moveTo>
                    <a:pt x="0" y="1205094"/>
                  </a:moveTo>
                  <a:lnTo>
                    <a:pt x="31435" y="1205094"/>
                  </a:lnTo>
                  <a:lnTo>
                    <a:pt x="31435" y="0"/>
                  </a:lnTo>
                  <a:lnTo>
                    <a:pt x="0" y="0"/>
                  </a:lnTo>
                  <a:lnTo>
                    <a:pt x="0" y="1205094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5" name="object 1855"/>
            <p:cNvSpPr/>
            <p:nvPr/>
          </p:nvSpPr>
          <p:spPr>
            <a:xfrm>
              <a:off x="2168416" y="4036591"/>
              <a:ext cx="31750" cy="10160"/>
            </a:xfrm>
            <a:custGeom>
              <a:avLst/>
              <a:gdLst/>
              <a:ahLst/>
              <a:cxnLst/>
              <a:rect l="l" t="t" r="r" b="b"/>
              <a:pathLst>
                <a:path w="31750" h="10160">
                  <a:moveTo>
                    <a:pt x="0" y="9901"/>
                  </a:moveTo>
                  <a:lnTo>
                    <a:pt x="31435" y="9901"/>
                  </a:lnTo>
                  <a:lnTo>
                    <a:pt x="31435" y="0"/>
                  </a:lnTo>
                  <a:lnTo>
                    <a:pt x="0" y="0"/>
                  </a:lnTo>
                  <a:lnTo>
                    <a:pt x="0" y="990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6" name="object 1856"/>
            <p:cNvSpPr/>
            <p:nvPr/>
          </p:nvSpPr>
          <p:spPr>
            <a:xfrm>
              <a:off x="2170601" y="4038686"/>
              <a:ext cx="27305" cy="8255"/>
            </a:xfrm>
            <a:custGeom>
              <a:avLst/>
              <a:gdLst/>
              <a:ahLst/>
              <a:cxnLst/>
              <a:rect l="l" t="t" r="r" b="b"/>
              <a:pathLst>
                <a:path w="27305" h="8254">
                  <a:moveTo>
                    <a:pt x="0" y="7806"/>
                  </a:moveTo>
                  <a:lnTo>
                    <a:pt x="27066" y="7806"/>
                  </a:lnTo>
                  <a:lnTo>
                    <a:pt x="27066" y="0"/>
                  </a:lnTo>
                  <a:lnTo>
                    <a:pt x="0" y="0"/>
                  </a:lnTo>
                  <a:lnTo>
                    <a:pt x="0" y="7806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7" name="object 1857"/>
            <p:cNvSpPr/>
            <p:nvPr/>
          </p:nvSpPr>
          <p:spPr>
            <a:xfrm>
              <a:off x="2168410" y="3982897"/>
              <a:ext cx="31750" cy="64135"/>
            </a:xfrm>
            <a:custGeom>
              <a:avLst/>
              <a:gdLst/>
              <a:ahLst/>
              <a:cxnLst/>
              <a:rect l="l" t="t" r="r" b="b"/>
              <a:pathLst>
                <a:path w="31750" h="64135">
                  <a:moveTo>
                    <a:pt x="9969" y="55791"/>
                  </a:moveTo>
                  <a:lnTo>
                    <a:pt x="7785" y="55791"/>
                  </a:lnTo>
                  <a:lnTo>
                    <a:pt x="7785" y="63601"/>
                  </a:lnTo>
                  <a:lnTo>
                    <a:pt x="9969" y="63601"/>
                  </a:lnTo>
                  <a:lnTo>
                    <a:pt x="9969" y="55791"/>
                  </a:lnTo>
                  <a:close/>
                </a:path>
                <a:path w="31750" h="64135">
                  <a:moveTo>
                    <a:pt x="31432" y="0"/>
                  </a:moveTo>
                  <a:lnTo>
                    <a:pt x="0" y="0"/>
                  </a:lnTo>
                  <a:lnTo>
                    <a:pt x="0" y="32854"/>
                  </a:lnTo>
                  <a:lnTo>
                    <a:pt x="31432" y="32854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8" name="object 1858"/>
            <p:cNvSpPr/>
            <p:nvPr/>
          </p:nvSpPr>
          <p:spPr>
            <a:xfrm>
              <a:off x="2170601" y="398575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9" name="object 1859"/>
            <p:cNvSpPr/>
            <p:nvPr/>
          </p:nvSpPr>
          <p:spPr>
            <a:xfrm>
              <a:off x="2167077" y="392996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55"/>
                  </a:moveTo>
                  <a:lnTo>
                    <a:pt x="11303" y="84455"/>
                  </a:lnTo>
                  <a:lnTo>
                    <a:pt x="11303" y="55130"/>
                  </a:lnTo>
                  <a:lnTo>
                    <a:pt x="9118" y="55130"/>
                  </a:lnTo>
                  <a:lnTo>
                    <a:pt x="9118" y="84455"/>
                  </a:lnTo>
                  <a:lnTo>
                    <a:pt x="0" y="8445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45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0" name="object 1860"/>
            <p:cNvSpPr/>
            <p:nvPr/>
          </p:nvSpPr>
          <p:spPr>
            <a:xfrm>
              <a:off x="2170601" y="393215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1" name="object 1861"/>
            <p:cNvSpPr/>
            <p:nvPr/>
          </p:nvSpPr>
          <p:spPr>
            <a:xfrm>
              <a:off x="2167077" y="387637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11303" y="85115"/>
                  </a:lnTo>
                  <a:lnTo>
                    <a:pt x="11303" y="55791"/>
                  </a:lnTo>
                  <a:lnTo>
                    <a:pt x="9118" y="55791"/>
                  </a:lnTo>
                  <a:lnTo>
                    <a:pt x="9118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2" name="object 1862"/>
            <p:cNvSpPr/>
            <p:nvPr/>
          </p:nvSpPr>
          <p:spPr>
            <a:xfrm>
              <a:off x="2170601" y="3878457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3" name="object 1863"/>
            <p:cNvSpPr/>
            <p:nvPr/>
          </p:nvSpPr>
          <p:spPr>
            <a:xfrm>
              <a:off x="2167077" y="382343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11303" y="84353"/>
                  </a:lnTo>
                  <a:lnTo>
                    <a:pt x="11303" y="55029"/>
                  </a:lnTo>
                  <a:lnTo>
                    <a:pt x="9118" y="55029"/>
                  </a:lnTo>
                  <a:lnTo>
                    <a:pt x="9118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188" y="8644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4" name="object 1864"/>
            <p:cNvSpPr/>
            <p:nvPr/>
          </p:nvSpPr>
          <p:spPr>
            <a:xfrm>
              <a:off x="2170601" y="382552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5" name="object 1865"/>
            <p:cNvSpPr/>
            <p:nvPr/>
          </p:nvSpPr>
          <p:spPr>
            <a:xfrm>
              <a:off x="2167077" y="376955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543"/>
                  </a:moveTo>
                  <a:lnTo>
                    <a:pt x="11303" y="84543"/>
                  </a:lnTo>
                  <a:lnTo>
                    <a:pt x="11303" y="55981"/>
                  </a:lnTo>
                  <a:lnTo>
                    <a:pt x="9118" y="55981"/>
                  </a:lnTo>
                  <a:lnTo>
                    <a:pt x="9118" y="84543"/>
                  </a:lnTo>
                  <a:lnTo>
                    <a:pt x="0" y="84543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6" name="object 1866"/>
            <p:cNvSpPr/>
            <p:nvPr/>
          </p:nvSpPr>
          <p:spPr>
            <a:xfrm>
              <a:off x="2170601" y="377163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7" name="object 1867"/>
            <p:cNvSpPr/>
            <p:nvPr/>
          </p:nvSpPr>
          <p:spPr>
            <a:xfrm>
              <a:off x="2167077" y="371661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333" y="0"/>
                  </a:lnTo>
                  <a:lnTo>
                    <a:pt x="1333" y="32372"/>
                  </a:lnTo>
                  <a:lnTo>
                    <a:pt x="32766" y="3237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543"/>
                  </a:moveTo>
                  <a:lnTo>
                    <a:pt x="11303" y="84543"/>
                  </a:lnTo>
                  <a:lnTo>
                    <a:pt x="11303" y="55029"/>
                  </a:lnTo>
                  <a:lnTo>
                    <a:pt x="9118" y="55029"/>
                  </a:lnTo>
                  <a:lnTo>
                    <a:pt x="9118" y="84543"/>
                  </a:lnTo>
                  <a:lnTo>
                    <a:pt x="0" y="84543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8" name="object 1868"/>
            <p:cNvSpPr/>
            <p:nvPr/>
          </p:nvSpPr>
          <p:spPr>
            <a:xfrm>
              <a:off x="2170601" y="37187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085"/>
                  </a:lnTo>
                  <a:lnTo>
                    <a:pt x="27066" y="28085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9" name="object 1869"/>
            <p:cNvSpPr/>
            <p:nvPr/>
          </p:nvSpPr>
          <p:spPr>
            <a:xfrm>
              <a:off x="2167077" y="366292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11303" y="84632"/>
                  </a:lnTo>
                  <a:lnTo>
                    <a:pt x="11303" y="55118"/>
                  </a:lnTo>
                  <a:lnTo>
                    <a:pt x="9118" y="55118"/>
                  </a:lnTo>
                  <a:lnTo>
                    <a:pt x="9118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0" name="object 1870"/>
            <p:cNvSpPr/>
            <p:nvPr/>
          </p:nvSpPr>
          <p:spPr>
            <a:xfrm>
              <a:off x="2170601" y="36651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1" name="object 1871"/>
            <p:cNvSpPr/>
            <p:nvPr/>
          </p:nvSpPr>
          <p:spPr>
            <a:xfrm>
              <a:off x="2167077" y="3609327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013"/>
                  </a:moveTo>
                  <a:lnTo>
                    <a:pt x="11303" y="85013"/>
                  </a:lnTo>
                  <a:lnTo>
                    <a:pt x="11303" y="55778"/>
                  </a:lnTo>
                  <a:lnTo>
                    <a:pt x="9118" y="55778"/>
                  </a:lnTo>
                  <a:lnTo>
                    <a:pt x="9118" y="85013"/>
                  </a:lnTo>
                  <a:lnTo>
                    <a:pt x="0" y="8501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01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2" name="object 1872"/>
            <p:cNvSpPr/>
            <p:nvPr/>
          </p:nvSpPr>
          <p:spPr>
            <a:xfrm>
              <a:off x="2170601" y="361207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3" name="object 1873"/>
            <p:cNvSpPr/>
            <p:nvPr/>
          </p:nvSpPr>
          <p:spPr>
            <a:xfrm>
              <a:off x="2167077" y="3556393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40"/>
                  </a:moveTo>
                  <a:lnTo>
                    <a:pt x="11303" y="84340"/>
                  </a:lnTo>
                  <a:lnTo>
                    <a:pt x="11303" y="55016"/>
                  </a:lnTo>
                  <a:lnTo>
                    <a:pt x="9118" y="55016"/>
                  </a:lnTo>
                  <a:lnTo>
                    <a:pt x="9118" y="84340"/>
                  </a:lnTo>
                  <a:lnTo>
                    <a:pt x="0" y="84340"/>
                  </a:lnTo>
                  <a:lnTo>
                    <a:pt x="0" y="86436"/>
                  </a:lnTo>
                  <a:lnTo>
                    <a:pt x="34188" y="86436"/>
                  </a:lnTo>
                  <a:lnTo>
                    <a:pt x="3418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4" name="object 1874"/>
            <p:cNvSpPr/>
            <p:nvPr/>
          </p:nvSpPr>
          <p:spPr>
            <a:xfrm>
              <a:off x="2170601" y="3558476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5" name="object 1875"/>
            <p:cNvSpPr/>
            <p:nvPr/>
          </p:nvSpPr>
          <p:spPr>
            <a:xfrm>
              <a:off x="2167077" y="350269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40"/>
                  </a:moveTo>
                  <a:lnTo>
                    <a:pt x="11303" y="84340"/>
                  </a:lnTo>
                  <a:lnTo>
                    <a:pt x="11303" y="55778"/>
                  </a:lnTo>
                  <a:lnTo>
                    <a:pt x="9118" y="55778"/>
                  </a:lnTo>
                  <a:lnTo>
                    <a:pt x="9118" y="84340"/>
                  </a:lnTo>
                  <a:lnTo>
                    <a:pt x="0" y="84340"/>
                  </a:lnTo>
                  <a:lnTo>
                    <a:pt x="0" y="87198"/>
                  </a:lnTo>
                  <a:lnTo>
                    <a:pt x="34188" y="87198"/>
                  </a:lnTo>
                  <a:lnTo>
                    <a:pt x="3418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6" name="object 1876"/>
            <p:cNvSpPr/>
            <p:nvPr/>
          </p:nvSpPr>
          <p:spPr>
            <a:xfrm>
              <a:off x="2170601" y="3504781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7" name="object 1877"/>
            <p:cNvSpPr/>
            <p:nvPr/>
          </p:nvSpPr>
          <p:spPr>
            <a:xfrm>
              <a:off x="2167077" y="3449764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40"/>
                  </a:moveTo>
                  <a:lnTo>
                    <a:pt x="11303" y="84340"/>
                  </a:lnTo>
                  <a:lnTo>
                    <a:pt x="11303" y="55029"/>
                  </a:lnTo>
                  <a:lnTo>
                    <a:pt x="9118" y="55029"/>
                  </a:lnTo>
                  <a:lnTo>
                    <a:pt x="9118" y="84340"/>
                  </a:lnTo>
                  <a:lnTo>
                    <a:pt x="0" y="84340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8" name="object 1878"/>
            <p:cNvSpPr/>
            <p:nvPr/>
          </p:nvSpPr>
          <p:spPr>
            <a:xfrm>
              <a:off x="2170601" y="345184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9" name="object 1879"/>
            <p:cNvSpPr/>
            <p:nvPr/>
          </p:nvSpPr>
          <p:spPr>
            <a:xfrm>
              <a:off x="2167077" y="339606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931"/>
                  </a:lnTo>
                  <a:lnTo>
                    <a:pt x="32766" y="32931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42"/>
                  </a:moveTo>
                  <a:lnTo>
                    <a:pt x="11303" y="84442"/>
                  </a:lnTo>
                  <a:lnTo>
                    <a:pt x="11303" y="55118"/>
                  </a:lnTo>
                  <a:lnTo>
                    <a:pt x="9118" y="55118"/>
                  </a:lnTo>
                  <a:lnTo>
                    <a:pt x="9118" y="84442"/>
                  </a:lnTo>
                  <a:lnTo>
                    <a:pt x="0" y="84442"/>
                  </a:lnTo>
                  <a:lnTo>
                    <a:pt x="0" y="87299"/>
                  </a:lnTo>
                  <a:lnTo>
                    <a:pt x="34188" y="87299"/>
                  </a:lnTo>
                  <a:lnTo>
                    <a:pt x="34188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0" name="object 1880"/>
            <p:cNvSpPr/>
            <p:nvPr/>
          </p:nvSpPr>
          <p:spPr>
            <a:xfrm>
              <a:off x="2170601" y="339824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1" name="object 1881"/>
            <p:cNvSpPr/>
            <p:nvPr/>
          </p:nvSpPr>
          <p:spPr>
            <a:xfrm>
              <a:off x="2167077" y="334246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11303" y="85115"/>
                  </a:lnTo>
                  <a:lnTo>
                    <a:pt x="11303" y="55791"/>
                  </a:lnTo>
                  <a:lnTo>
                    <a:pt x="9118" y="55791"/>
                  </a:lnTo>
                  <a:lnTo>
                    <a:pt x="9118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2" name="object 1882"/>
            <p:cNvSpPr/>
            <p:nvPr/>
          </p:nvSpPr>
          <p:spPr>
            <a:xfrm>
              <a:off x="2170601" y="3345314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3" name="object 1883"/>
            <p:cNvSpPr/>
            <p:nvPr/>
          </p:nvSpPr>
          <p:spPr>
            <a:xfrm>
              <a:off x="2167077" y="328952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11303" y="84353"/>
                  </a:lnTo>
                  <a:lnTo>
                    <a:pt x="11303" y="55029"/>
                  </a:lnTo>
                  <a:lnTo>
                    <a:pt x="9118" y="55029"/>
                  </a:lnTo>
                  <a:lnTo>
                    <a:pt x="9118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4" name="object 1884"/>
            <p:cNvSpPr/>
            <p:nvPr/>
          </p:nvSpPr>
          <p:spPr>
            <a:xfrm>
              <a:off x="2170601" y="329161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5" name="object 1885"/>
            <p:cNvSpPr/>
            <p:nvPr/>
          </p:nvSpPr>
          <p:spPr>
            <a:xfrm>
              <a:off x="2167077" y="323564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333" y="0"/>
                  </a:lnTo>
                  <a:lnTo>
                    <a:pt x="1333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11303" y="84632"/>
                  </a:lnTo>
                  <a:lnTo>
                    <a:pt x="11303" y="55981"/>
                  </a:lnTo>
                  <a:lnTo>
                    <a:pt x="9118" y="55981"/>
                  </a:lnTo>
                  <a:lnTo>
                    <a:pt x="9118" y="84632"/>
                  </a:lnTo>
                  <a:lnTo>
                    <a:pt x="0" y="84632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6" name="object 1886"/>
            <p:cNvSpPr/>
            <p:nvPr/>
          </p:nvSpPr>
          <p:spPr>
            <a:xfrm>
              <a:off x="2170601" y="323801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7" name="object 1887"/>
            <p:cNvSpPr/>
            <p:nvPr/>
          </p:nvSpPr>
          <p:spPr>
            <a:xfrm>
              <a:off x="2167077" y="3182708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333" y="0"/>
                  </a:lnTo>
                  <a:lnTo>
                    <a:pt x="1333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645"/>
                  </a:moveTo>
                  <a:lnTo>
                    <a:pt x="11303" y="84645"/>
                  </a:lnTo>
                  <a:lnTo>
                    <a:pt x="11303" y="55321"/>
                  </a:lnTo>
                  <a:lnTo>
                    <a:pt x="9118" y="55321"/>
                  </a:lnTo>
                  <a:lnTo>
                    <a:pt x="9118" y="84645"/>
                  </a:lnTo>
                  <a:lnTo>
                    <a:pt x="0" y="84645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8" name="object 1888"/>
            <p:cNvSpPr/>
            <p:nvPr/>
          </p:nvSpPr>
          <p:spPr>
            <a:xfrm>
              <a:off x="2170601" y="31847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066" y="28180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9" name="object 1889"/>
            <p:cNvSpPr/>
            <p:nvPr/>
          </p:nvSpPr>
          <p:spPr>
            <a:xfrm>
              <a:off x="2167077" y="312901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333" y="0"/>
                  </a:lnTo>
                  <a:lnTo>
                    <a:pt x="1333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645"/>
                  </a:moveTo>
                  <a:lnTo>
                    <a:pt x="11303" y="84645"/>
                  </a:lnTo>
                  <a:lnTo>
                    <a:pt x="11303" y="55130"/>
                  </a:lnTo>
                  <a:lnTo>
                    <a:pt x="9118" y="55130"/>
                  </a:lnTo>
                  <a:lnTo>
                    <a:pt x="9118" y="84645"/>
                  </a:lnTo>
                  <a:lnTo>
                    <a:pt x="0" y="84645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0" name="object 1890"/>
            <p:cNvSpPr/>
            <p:nvPr/>
          </p:nvSpPr>
          <p:spPr>
            <a:xfrm>
              <a:off x="2170601" y="31311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1" name="object 1891"/>
            <p:cNvSpPr/>
            <p:nvPr/>
          </p:nvSpPr>
          <p:spPr>
            <a:xfrm>
              <a:off x="2167077" y="307541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305"/>
                  </a:moveTo>
                  <a:lnTo>
                    <a:pt x="11303" y="85305"/>
                  </a:lnTo>
                  <a:lnTo>
                    <a:pt x="11303" y="55791"/>
                  </a:lnTo>
                  <a:lnTo>
                    <a:pt x="9118" y="55791"/>
                  </a:lnTo>
                  <a:lnTo>
                    <a:pt x="9118" y="85305"/>
                  </a:lnTo>
                  <a:lnTo>
                    <a:pt x="0" y="85305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30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2" name="object 1892"/>
            <p:cNvSpPr/>
            <p:nvPr/>
          </p:nvSpPr>
          <p:spPr>
            <a:xfrm>
              <a:off x="2170601" y="307826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3" name="object 1893"/>
            <p:cNvSpPr/>
            <p:nvPr/>
          </p:nvSpPr>
          <p:spPr>
            <a:xfrm>
              <a:off x="2167077" y="3022485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11303" y="84353"/>
                  </a:lnTo>
                  <a:lnTo>
                    <a:pt x="11303" y="55029"/>
                  </a:lnTo>
                  <a:lnTo>
                    <a:pt x="9118" y="55029"/>
                  </a:lnTo>
                  <a:lnTo>
                    <a:pt x="9118" y="84353"/>
                  </a:lnTo>
                  <a:lnTo>
                    <a:pt x="0" y="8435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4" name="object 1894"/>
            <p:cNvSpPr/>
            <p:nvPr/>
          </p:nvSpPr>
          <p:spPr>
            <a:xfrm>
              <a:off x="2170601" y="30245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5" name="object 1895"/>
            <p:cNvSpPr/>
            <p:nvPr/>
          </p:nvSpPr>
          <p:spPr>
            <a:xfrm>
              <a:off x="2167077" y="296879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115"/>
                  </a:moveTo>
                  <a:lnTo>
                    <a:pt x="11303" y="85115"/>
                  </a:lnTo>
                  <a:lnTo>
                    <a:pt x="11303" y="55791"/>
                  </a:lnTo>
                  <a:lnTo>
                    <a:pt x="9118" y="55791"/>
                  </a:lnTo>
                  <a:lnTo>
                    <a:pt x="9118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6" name="object 1896"/>
            <p:cNvSpPr/>
            <p:nvPr/>
          </p:nvSpPr>
          <p:spPr>
            <a:xfrm>
              <a:off x="2170601" y="29709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7" name="object 1897"/>
            <p:cNvSpPr/>
            <p:nvPr/>
          </p:nvSpPr>
          <p:spPr>
            <a:xfrm>
              <a:off x="2167077" y="291585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4">
                  <a:moveTo>
                    <a:pt x="32766" y="0"/>
                  </a:moveTo>
                  <a:lnTo>
                    <a:pt x="1333" y="0"/>
                  </a:lnTo>
                  <a:lnTo>
                    <a:pt x="1333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4">
                  <a:moveTo>
                    <a:pt x="34188" y="84353"/>
                  </a:moveTo>
                  <a:lnTo>
                    <a:pt x="11303" y="84353"/>
                  </a:lnTo>
                  <a:lnTo>
                    <a:pt x="11303" y="55118"/>
                  </a:lnTo>
                  <a:lnTo>
                    <a:pt x="9118" y="55118"/>
                  </a:lnTo>
                  <a:lnTo>
                    <a:pt x="9118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8" name="object 1898"/>
            <p:cNvSpPr/>
            <p:nvPr/>
          </p:nvSpPr>
          <p:spPr>
            <a:xfrm>
              <a:off x="2170601" y="291794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9" name="object 1899"/>
            <p:cNvSpPr/>
            <p:nvPr/>
          </p:nvSpPr>
          <p:spPr>
            <a:xfrm>
              <a:off x="2167077" y="286224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333" y="0"/>
                  </a:lnTo>
                  <a:lnTo>
                    <a:pt x="1333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11303" y="84353"/>
                  </a:lnTo>
                  <a:lnTo>
                    <a:pt x="11303" y="55029"/>
                  </a:lnTo>
                  <a:lnTo>
                    <a:pt x="9118" y="55029"/>
                  </a:lnTo>
                  <a:lnTo>
                    <a:pt x="9118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0" name="object 1900"/>
            <p:cNvSpPr/>
            <p:nvPr/>
          </p:nvSpPr>
          <p:spPr>
            <a:xfrm>
              <a:off x="2170601" y="28643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1" name="object 1901"/>
            <p:cNvSpPr/>
            <p:nvPr/>
          </p:nvSpPr>
          <p:spPr>
            <a:xfrm>
              <a:off x="2167077" y="280855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333" y="0"/>
                  </a:lnTo>
                  <a:lnTo>
                    <a:pt x="1333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115"/>
                  </a:moveTo>
                  <a:lnTo>
                    <a:pt x="11303" y="85115"/>
                  </a:lnTo>
                  <a:lnTo>
                    <a:pt x="11303" y="55791"/>
                  </a:lnTo>
                  <a:lnTo>
                    <a:pt x="9118" y="55791"/>
                  </a:lnTo>
                  <a:lnTo>
                    <a:pt x="9118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2" name="object 1902"/>
            <p:cNvSpPr/>
            <p:nvPr/>
          </p:nvSpPr>
          <p:spPr>
            <a:xfrm>
              <a:off x="2170601" y="281140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3" name="object 1903"/>
            <p:cNvSpPr/>
            <p:nvPr/>
          </p:nvSpPr>
          <p:spPr>
            <a:xfrm>
              <a:off x="2167077" y="2810649"/>
              <a:ext cx="92710" cy="1205230"/>
            </a:xfrm>
            <a:custGeom>
              <a:avLst/>
              <a:gdLst/>
              <a:ahLst/>
              <a:cxnLst/>
              <a:rect l="l" t="t" r="r" b="b"/>
              <a:pathLst>
                <a:path w="92710" h="1205229">
                  <a:moveTo>
                    <a:pt x="34188" y="29324"/>
                  </a:moveTo>
                  <a:lnTo>
                    <a:pt x="11303" y="29324"/>
                  </a:lnTo>
                  <a:lnTo>
                    <a:pt x="11303" y="0"/>
                  </a:lnTo>
                  <a:lnTo>
                    <a:pt x="9118" y="0"/>
                  </a:lnTo>
                  <a:lnTo>
                    <a:pt x="9118" y="29324"/>
                  </a:lnTo>
                  <a:lnTo>
                    <a:pt x="0" y="29324"/>
                  </a:lnTo>
                  <a:lnTo>
                    <a:pt x="0" y="32181"/>
                  </a:lnTo>
                  <a:lnTo>
                    <a:pt x="34188" y="32181"/>
                  </a:lnTo>
                  <a:lnTo>
                    <a:pt x="34188" y="29324"/>
                  </a:lnTo>
                  <a:close/>
                </a:path>
                <a:path w="92710" h="1205229">
                  <a:moveTo>
                    <a:pt x="92595" y="1172248"/>
                  </a:moveTo>
                  <a:lnTo>
                    <a:pt x="60591" y="1172248"/>
                  </a:lnTo>
                  <a:lnTo>
                    <a:pt x="60591" y="1205103"/>
                  </a:lnTo>
                  <a:lnTo>
                    <a:pt x="92595" y="1205103"/>
                  </a:lnTo>
                  <a:lnTo>
                    <a:pt x="92595" y="117224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4" name="object 1904"/>
            <p:cNvSpPr/>
            <p:nvPr/>
          </p:nvSpPr>
          <p:spPr>
            <a:xfrm>
              <a:off x="2230433" y="398575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5" name="object 1905"/>
            <p:cNvSpPr/>
            <p:nvPr/>
          </p:nvSpPr>
          <p:spPr>
            <a:xfrm>
              <a:off x="2226246" y="3929964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426" y="32854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455"/>
                  </a:moveTo>
                  <a:lnTo>
                    <a:pt x="11963" y="84455"/>
                  </a:lnTo>
                  <a:lnTo>
                    <a:pt x="11963" y="55130"/>
                  </a:lnTo>
                  <a:lnTo>
                    <a:pt x="9880" y="55130"/>
                  </a:lnTo>
                  <a:lnTo>
                    <a:pt x="9880" y="84455"/>
                  </a:lnTo>
                  <a:lnTo>
                    <a:pt x="0" y="84455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445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6" name="object 1906"/>
            <p:cNvSpPr/>
            <p:nvPr/>
          </p:nvSpPr>
          <p:spPr>
            <a:xfrm>
              <a:off x="2230433" y="393215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7" name="object 1907"/>
            <p:cNvSpPr/>
            <p:nvPr/>
          </p:nvSpPr>
          <p:spPr>
            <a:xfrm>
              <a:off x="2226246" y="3876370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8" name="object 1908"/>
            <p:cNvSpPr/>
            <p:nvPr/>
          </p:nvSpPr>
          <p:spPr>
            <a:xfrm>
              <a:off x="2230433" y="3878457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161" y="2865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9" name="object 1909"/>
            <p:cNvSpPr/>
            <p:nvPr/>
          </p:nvSpPr>
          <p:spPr>
            <a:xfrm>
              <a:off x="2226246" y="3823436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61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861" y="86448"/>
                  </a:lnTo>
                  <a:lnTo>
                    <a:pt x="34861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0" name="object 1910"/>
            <p:cNvSpPr/>
            <p:nvPr/>
          </p:nvSpPr>
          <p:spPr>
            <a:xfrm>
              <a:off x="2230433" y="382552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1" name="object 1911"/>
            <p:cNvSpPr/>
            <p:nvPr/>
          </p:nvSpPr>
          <p:spPr>
            <a:xfrm>
              <a:off x="2226246" y="3769550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426" y="3303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543"/>
                  </a:moveTo>
                  <a:lnTo>
                    <a:pt x="11963" y="84543"/>
                  </a:lnTo>
                  <a:lnTo>
                    <a:pt x="11963" y="55981"/>
                  </a:lnTo>
                  <a:lnTo>
                    <a:pt x="9880" y="55981"/>
                  </a:lnTo>
                  <a:lnTo>
                    <a:pt x="9880" y="84543"/>
                  </a:lnTo>
                  <a:lnTo>
                    <a:pt x="0" y="84543"/>
                  </a:lnTo>
                  <a:lnTo>
                    <a:pt x="0" y="87401"/>
                  </a:lnTo>
                  <a:lnTo>
                    <a:pt x="34861" y="87401"/>
                  </a:lnTo>
                  <a:lnTo>
                    <a:pt x="34861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2" name="object 1912"/>
            <p:cNvSpPr/>
            <p:nvPr/>
          </p:nvSpPr>
          <p:spPr>
            <a:xfrm>
              <a:off x="2230433" y="377163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161" y="2884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3" name="object 1913"/>
            <p:cNvSpPr/>
            <p:nvPr/>
          </p:nvSpPr>
          <p:spPr>
            <a:xfrm>
              <a:off x="2226246" y="3716616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3426" y="3237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61" y="84543"/>
                  </a:moveTo>
                  <a:lnTo>
                    <a:pt x="11963" y="8454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543"/>
                  </a:lnTo>
                  <a:lnTo>
                    <a:pt x="0" y="84543"/>
                  </a:lnTo>
                  <a:lnTo>
                    <a:pt x="0" y="86728"/>
                  </a:lnTo>
                  <a:lnTo>
                    <a:pt x="34861" y="86728"/>
                  </a:lnTo>
                  <a:lnTo>
                    <a:pt x="34861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4" name="object 1914"/>
            <p:cNvSpPr/>
            <p:nvPr/>
          </p:nvSpPr>
          <p:spPr>
            <a:xfrm>
              <a:off x="2230433" y="37187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085"/>
                  </a:lnTo>
                  <a:lnTo>
                    <a:pt x="27161" y="28085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5" name="object 1915"/>
            <p:cNvSpPr/>
            <p:nvPr/>
          </p:nvSpPr>
          <p:spPr>
            <a:xfrm>
              <a:off x="2226246" y="3662921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426" y="33134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632"/>
                  </a:moveTo>
                  <a:lnTo>
                    <a:pt x="11963" y="84632"/>
                  </a:lnTo>
                  <a:lnTo>
                    <a:pt x="11963" y="55118"/>
                  </a:lnTo>
                  <a:lnTo>
                    <a:pt x="9880" y="55118"/>
                  </a:lnTo>
                  <a:lnTo>
                    <a:pt x="9880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861" y="87490"/>
                  </a:lnTo>
                  <a:lnTo>
                    <a:pt x="34861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6" name="object 1916"/>
            <p:cNvSpPr/>
            <p:nvPr/>
          </p:nvSpPr>
          <p:spPr>
            <a:xfrm>
              <a:off x="2230433" y="36651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7" name="object 1917"/>
            <p:cNvSpPr/>
            <p:nvPr/>
          </p:nvSpPr>
          <p:spPr>
            <a:xfrm>
              <a:off x="2226246" y="3609327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5013"/>
                  </a:moveTo>
                  <a:lnTo>
                    <a:pt x="11963" y="85013"/>
                  </a:lnTo>
                  <a:lnTo>
                    <a:pt x="11963" y="55778"/>
                  </a:lnTo>
                  <a:lnTo>
                    <a:pt x="9880" y="55778"/>
                  </a:lnTo>
                  <a:lnTo>
                    <a:pt x="9880" y="85013"/>
                  </a:lnTo>
                  <a:lnTo>
                    <a:pt x="0" y="85013"/>
                  </a:lnTo>
                  <a:lnTo>
                    <a:pt x="0" y="87388"/>
                  </a:lnTo>
                  <a:lnTo>
                    <a:pt x="34861" y="87388"/>
                  </a:lnTo>
                  <a:lnTo>
                    <a:pt x="34861" y="8501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8" name="object 1918"/>
            <p:cNvSpPr/>
            <p:nvPr/>
          </p:nvSpPr>
          <p:spPr>
            <a:xfrm>
              <a:off x="2230433" y="361207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9" name="object 1919"/>
            <p:cNvSpPr/>
            <p:nvPr/>
          </p:nvSpPr>
          <p:spPr>
            <a:xfrm>
              <a:off x="2226246" y="3556393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61" y="84340"/>
                  </a:moveTo>
                  <a:lnTo>
                    <a:pt x="11963" y="84340"/>
                  </a:lnTo>
                  <a:lnTo>
                    <a:pt x="11963" y="55016"/>
                  </a:lnTo>
                  <a:lnTo>
                    <a:pt x="9880" y="55016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6436"/>
                  </a:lnTo>
                  <a:lnTo>
                    <a:pt x="34861" y="86436"/>
                  </a:lnTo>
                  <a:lnTo>
                    <a:pt x="34861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0" name="object 1920"/>
            <p:cNvSpPr/>
            <p:nvPr/>
          </p:nvSpPr>
          <p:spPr>
            <a:xfrm>
              <a:off x="2230433" y="3558476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1" name="object 1921"/>
            <p:cNvSpPr/>
            <p:nvPr/>
          </p:nvSpPr>
          <p:spPr>
            <a:xfrm>
              <a:off x="2226246" y="3502698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340"/>
                  </a:moveTo>
                  <a:lnTo>
                    <a:pt x="11963" y="84340"/>
                  </a:lnTo>
                  <a:lnTo>
                    <a:pt x="11963" y="55778"/>
                  </a:lnTo>
                  <a:lnTo>
                    <a:pt x="9880" y="55778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7198"/>
                  </a:lnTo>
                  <a:lnTo>
                    <a:pt x="34861" y="87198"/>
                  </a:lnTo>
                  <a:lnTo>
                    <a:pt x="34861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2" name="object 1922"/>
            <p:cNvSpPr/>
            <p:nvPr/>
          </p:nvSpPr>
          <p:spPr>
            <a:xfrm>
              <a:off x="2230433" y="3504781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161" y="2865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3" name="object 1923"/>
            <p:cNvSpPr/>
            <p:nvPr/>
          </p:nvSpPr>
          <p:spPr>
            <a:xfrm>
              <a:off x="2226246" y="3449764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61" y="84340"/>
                  </a:moveTo>
                  <a:lnTo>
                    <a:pt x="11963" y="84340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6537"/>
                  </a:lnTo>
                  <a:lnTo>
                    <a:pt x="34861" y="86537"/>
                  </a:lnTo>
                  <a:lnTo>
                    <a:pt x="34861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4" name="object 1924"/>
            <p:cNvSpPr/>
            <p:nvPr/>
          </p:nvSpPr>
          <p:spPr>
            <a:xfrm>
              <a:off x="2230433" y="345184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5" name="object 1925"/>
            <p:cNvSpPr/>
            <p:nvPr/>
          </p:nvSpPr>
          <p:spPr>
            <a:xfrm>
              <a:off x="2226246" y="3396068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931"/>
                  </a:lnTo>
                  <a:lnTo>
                    <a:pt x="33426" y="32931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442"/>
                  </a:moveTo>
                  <a:lnTo>
                    <a:pt x="11963" y="84442"/>
                  </a:lnTo>
                  <a:lnTo>
                    <a:pt x="11963" y="55118"/>
                  </a:lnTo>
                  <a:lnTo>
                    <a:pt x="9880" y="55118"/>
                  </a:lnTo>
                  <a:lnTo>
                    <a:pt x="9880" y="84442"/>
                  </a:lnTo>
                  <a:lnTo>
                    <a:pt x="0" y="84442"/>
                  </a:lnTo>
                  <a:lnTo>
                    <a:pt x="0" y="87299"/>
                  </a:lnTo>
                  <a:lnTo>
                    <a:pt x="34861" y="87299"/>
                  </a:lnTo>
                  <a:lnTo>
                    <a:pt x="34861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6" name="object 1926"/>
            <p:cNvSpPr/>
            <p:nvPr/>
          </p:nvSpPr>
          <p:spPr>
            <a:xfrm>
              <a:off x="2230433" y="339824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7" name="object 1927"/>
            <p:cNvSpPr/>
            <p:nvPr/>
          </p:nvSpPr>
          <p:spPr>
            <a:xfrm>
              <a:off x="2226246" y="3342462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8" name="object 1928"/>
            <p:cNvSpPr/>
            <p:nvPr/>
          </p:nvSpPr>
          <p:spPr>
            <a:xfrm>
              <a:off x="2230433" y="3345314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9" name="object 1929"/>
            <p:cNvSpPr/>
            <p:nvPr/>
          </p:nvSpPr>
          <p:spPr>
            <a:xfrm>
              <a:off x="2226246" y="3289528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0" name="object 1930"/>
            <p:cNvSpPr/>
            <p:nvPr/>
          </p:nvSpPr>
          <p:spPr>
            <a:xfrm>
              <a:off x="2230433" y="329161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161" y="2865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1" name="object 1931"/>
            <p:cNvSpPr/>
            <p:nvPr/>
          </p:nvSpPr>
          <p:spPr>
            <a:xfrm>
              <a:off x="2226246" y="3235642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426" y="3303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61" y="84632"/>
                  </a:moveTo>
                  <a:lnTo>
                    <a:pt x="11963" y="84632"/>
                  </a:lnTo>
                  <a:lnTo>
                    <a:pt x="11963" y="55981"/>
                  </a:lnTo>
                  <a:lnTo>
                    <a:pt x="9880" y="55981"/>
                  </a:lnTo>
                  <a:lnTo>
                    <a:pt x="9880" y="84632"/>
                  </a:lnTo>
                  <a:lnTo>
                    <a:pt x="0" y="84632"/>
                  </a:lnTo>
                  <a:lnTo>
                    <a:pt x="0" y="87401"/>
                  </a:lnTo>
                  <a:lnTo>
                    <a:pt x="34861" y="87401"/>
                  </a:lnTo>
                  <a:lnTo>
                    <a:pt x="34861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2" name="object 1932"/>
            <p:cNvSpPr/>
            <p:nvPr/>
          </p:nvSpPr>
          <p:spPr>
            <a:xfrm>
              <a:off x="2230433" y="323801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3" name="object 1933"/>
            <p:cNvSpPr/>
            <p:nvPr/>
          </p:nvSpPr>
          <p:spPr>
            <a:xfrm>
              <a:off x="2226246" y="3182708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426" y="3303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61" y="84645"/>
                  </a:moveTo>
                  <a:lnTo>
                    <a:pt x="11963" y="84645"/>
                  </a:lnTo>
                  <a:lnTo>
                    <a:pt x="11963" y="55321"/>
                  </a:lnTo>
                  <a:lnTo>
                    <a:pt x="9880" y="55321"/>
                  </a:lnTo>
                  <a:lnTo>
                    <a:pt x="9880" y="84645"/>
                  </a:lnTo>
                  <a:lnTo>
                    <a:pt x="0" y="84645"/>
                  </a:lnTo>
                  <a:lnTo>
                    <a:pt x="0" y="86728"/>
                  </a:lnTo>
                  <a:lnTo>
                    <a:pt x="34861" y="86728"/>
                  </a:lnTo>
                  <a:lnTo>
                    <a:pt x="34861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4" name="object 1934"/>
            <p:cNvSpPr/>
            <p:nvPr/>
          </p:nvSpPr>
          <p:spPr>
            <a:xfrm>
              <a:off x="2230433" y="31847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161" y="28180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5" name="object 1935"/>
            <p:cNvSpPr/>
            <p:nvPr/>
          </p:nvSpPr>
          <p:spPr>
            <a:xfrm>
              <a:off x="2226246" y="3129013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426" y="33134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61" y="84645"/>
                  </a:moveTo>
                  <a:lnTo>
                    <a:pt x="11963" y="84645"/>
                  </a:lnTo>
                  <a:lnTo>
                    <a:pt x="11963" y="55130"/>
                  </a:lnTo>
                  <a:lnTo>
                    <a:pt x="9880" y="55130"/>
                  </a:lnTo>
                  <a:lnTo>
                    <a:pt x="9880" y="84645"/>
                  </a:lnTo>
                  <a:lnTo>
                    <a:pt x="0" y="84645"/>
                  </a:lnTo>
                  <a:lnTo>
                    <a:pt x="0" y="87490"/>
                  </a:lnTo>
                  <a:lnTo>
                    <a:pt x="34861" y="87490"/>
                  </a:lnTo>
                  <a:lnTo>
                    <a:pt x="34861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6" name="object 1936"/>
            <p:cNvSpPr/>
            <p:nvPr/>
          </p:nvSpPr>
          <p:spPr>
            <a:xfrm>
              <a:off x="2230433" y="31311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7" name="object 1937"/>
            <p:cNvSpPr/>
            <p:nvPr/>
          </p:nvSpPr>
          <p:spPr>
            <a:xfrm>
              <a:off x="2226246" y="3075419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61" y="85305"/>
                  </a:moveTo>
                  <a:lnTo>
                    <a:pt x="11963" y="8530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305"/>
                  </a:lnTo>
                  <a:lnTo>
                    <a:pt x="0" y="85305"/>
                  </a:lnTo>
                  <a:lnTo>
                    <a:pt x="0" y="87388"/>
                  </a:lnTo>
                  <a:lnTo>
                    <a:pt x="34861" y="87388"/>
                  </a:lnTo>
                  <a:lnTo>
                    <a:pt x="34861" y="8530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8" name="object 1938"/>
            <p:cNvSpPr/>
            <p:nvPr/>
          </p:nvSpPr>
          <p:spPr>
            <a:xfrm>
              <a:off x="2230433" y="307826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9" name="object 1939"/>
            <p:cNvSpPr/>
            <p:nvPr/>
          </p:nvSpPr>
          <p:spPr>
            <a:xfrm>
              <a:off x="2226246" y="3022485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61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388"/>
                  </a:lnTo>
                  <a:lnTo>
                    <a:pt x="34861" y="87388"/>
                  </a:lnTo>
                  <a:lnTo>
                    <a:pt x="34861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0" name="object 1940"/>
            <p:cNvSpPr/>
            <p:nvPr/>
          </p:nvSpPr>
          <p:spPr>
            <a:xfrm>
              <a:off x="2230433" y="30245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1" name="object 1941"/>
            <p:cNvSpPr/>
            <p:nvPr/>
          </p:nvSpPr>
          <p:spPr>
            <a:xfrm>
              <a:off x="2226246" y="2968790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61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2" name="object 1942"/>
            <p:cNvSpPr/>
            <p:nvPr/>
          </p:nvSpPr>
          <p:spPr>
            <a:xfrm>
              <a:off x="2230433" y="29709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3" name="object 1943"/>
            <p:cNvSpPr/>
            <p:nvPr/>
          </p:nvSpPr>
          <p:spPr>
            <a:xfrm>
              <a:off x="2226246" y="2915856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4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4">
                  <a:moveTo>
                    <a:pt x="34861" y="84353"/>
                  </a:moveTo>
                  <a:lnTo>
                    <a:pt x="11963" y="84353"/>
                  </a:lnTo>
                  <a:lnTo>
                    <a:pt x="11963" y="55118"/>
                  </a:lnTo>
                  <a:lnTo>
                    <a:pt x="9880" y="55118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861" y="86537"/>
                  </a:lnTo>
                  <a:lnTo>
                    <a:pt x="34861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4" name="object 1944"/>
            <p:cNvSpPr/>
            <p:nvPr/>
          </p:nvSpPr>
          <p:spPr>
            <a:xfrm>
              <a:off x="2230433" y="291794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5" name="object 1945"/>
            <p:cNvSpPr/>
            <p:nvPr/>
          </p:nvSpPr>
          <p:spPr>
            <a:xfrm>
              <a:off x="2226246" y="2862249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426" y="32854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61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6" name="object 1946"/>
            <p:cNvSpPr/>
            <p:nvPr/>
          </p:nvSpPr>
          <p:spPr>
            <a:xfrm>
              <a:off x="2230433" y="28643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7" name="object 1947"/>
            <p:cNvSpPr/>
            <p:nvPr/>
          </p:nvSpPr>
          <p:spPr>
            <a:xfrm>
              <a:off x="2226246" y="2808554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426" y="32854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61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61" y="87210"/>
                  </a:lnTo>
                  <a:lnTo>
                    <a:pt x="34861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8" name="object 1948"/>
            <p:cNvSpPr/>
            <p:nvPr/>
          </p:nvSpPr>
          <p:spPr>
            <a:xfrm>
              <a:off x="2230433" y="281140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9" name="object 1949"/>
            <p:cNvSpPr/>
            <p:nvPr/>
          </p:nvSpPr>
          <p:spPr>
            <a:xfrm>
              <a:off x="2226246" y="2810649"/>
              <a:ext cx="93980" cy="1205230"/>
            </a:xfrm>
            <a:custGeom>
              <a:avLst/>
              <a:gdLst/>
              <a:ahLst/>
              <a:cxnLst/>
              <a:rect l="l" t="t" r="r" b="b"/>
              <a:pathLst>
                <a:path w="93980" h="1205229">
                  <a:moveTo>
                    <a:pt x="34861" y="29324"/>
                  </a:moveTo>
                  <a:lnTo>
                    <a:pt x="11963" y="29324"/>
                  </a:lnTo>
                  <a:lnTo>
                    <a:pt x="11963" y="0"/>
                  </a:lnTo>
                  <a:lnTo>
                    <a:pt x="9880" y="0"/>
                  </a:lnTo>
                  <a:lnTo>
                    <a:pt x="9880" y="29324"/>
                  </a:lnTo>
                  <a:lnTo>
                    <a:pt x="0" y="29324"/>
                  </a:lnTo>
                  <a:lnTo>
                    <a:pt x="0" y="32181"/>
                  </a:lnTo>
                  <a:lnTo>
                    <a:pt x="34861" y="32181"/>
                  </a:lnTo>
                  <a:lnTo>
                    <a:pt x="34861" y="29324"/>
                  </a:lnTo>
                  <a:close/>
                </a:path>
                <a:path w="93980" h="1205229">
                  <a:moveTo>
                    <a:pt x="93357" y="1172248"/>
                  </a:moveTo>
                  <a:lnTo>
                    <a:pt x="61252" y="1172248"/>
                  </a:lnTo>
                  <a:lnTo>
                    <a:pt x="61252" y="1205103"/>
                  </a:lnTo>
                  <a:lnTo>
                    <a:pt x="93357" y="1205103"/>
                  </a:lnTo>
                  <a:lnTo>
                    <a:pt x="93357" y="117224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0" name="object 1950"/>
            <p:cNvSpPr/>
            <p:nvPr/>
          </p:nvSpPr>
          <p:spPr>
            <a:xfrm>
              <a:off x="2289600" y="398575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1" name="object 1951"/>
            <p:cNvSpPr/>
            <p:nvPr/>
          </p:nvSpPr>
          <p:spPr>
            <a:xfrm>
              <a:off x="2286076" y="3929964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528" y="32854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455"/>
                  </a:moveTo>
                  <a:lnTo>
                    <a:pt x="12065" y="84455"/>
                  </a:lnTo>
                  <a:lnTo>
                    <a:pt x="12065" y="55130"/>
                  </a:lnTo>
                  <a:lnTo>
                    <a:pt x="9880" y="55130"/>
                  </a:lnTo>
                  <a:lnTo>
                    <a:pt x="9880" y="84455"/>
                  </a:lnTo>
                  <a:lnTo>
                    <a:pt x="0" y="84455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445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2" name="object 1952"/>
            <p:cNvSpPr/>
            <p:nvPr/>
          </p:nvSpPr>
          <p:spPr>
            <a:xfrm>
              <a:off x="2289600" y="3932152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3" name="object 1953"/>
            <p:cNvSpPr/>
            <p:nvPr/>
          </p:nvSpPr>
          <p:spPr>
            <a:xfrm>
              <a:off x="2286076" y="3876370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4" name="object 1954"/>
            <p:cNvSpPr/>
            <p:nvPr/>
          </p:nvSpPr>
          <p:spPr>
            <a:xfrm>
              <a:off x="2289600" y="3878457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782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826" y="28656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5" name="object 1955"/>
            <p:cNvSpPr/>
            <p:nvPr/>
          </p:nvSpPr>
          <p:spPr>
            <a:xfrm>
              <a:off x="2286076" y="3823436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6995">
                  <a:moveTo>
                    <a:pt x="34950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950" y="86448"/>
                  </a:lnTo>
                  <a:lnTo>
                    <a:pt x="3495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6" name="object 1956"/>
            <p:cNvSpPr/>
            <p:nvPr/>
          </p:nvSpPr>
          <p:spPr>
            <a:xfrm>
              <a:off x="2289600" y="3825523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7" name="object 1957"/>
            <p:cNvSpPr/>
            <p:nvPr/>
          </p:nvSpPr>
          <p:spPr>
            <a:xfrm>
              <a:off x="2286076" y="3769550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528" y="3303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543"/>
                  </a:moveTo>
                  <a:lnTo>
                    <a:pt x="12065" y="84543"/>
                  </a:lnTo>
                  <a:lnTo>
                    <a:pt x="12065" y="55981"/>
                  </a:lnTo>
                  <a:lnTo>
                    <a:pt x="9880" y="55981"/>
                  </a:lnTo>
                  <a:lnTo>
                    <a:pt x="9880" y="84543"/>
                  </a:lnTo>
                  <a:lnTo>
                    <a:pt x="0" y="84543"/>
                  </a:lnTo>
                  <a:lnTo>
                    <a:pt x="0" y="87401"/>
                  </a:lnTo>
                  <a:lnTo>
                    <a:pt x="34950" y="87401"/>
                  </a:lnTo>
                  <a:lnTo>
                    <a:pt x="34950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8" name="object 1958"/>
            <p:cNvSpPr/>
            <p:nvPr/>
          </p:nvSpPr>
          <p:spPr>
            <a:xfrm>
              <a:off x="2289600" y="3771638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782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826" y="28846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9" name="object 1959"/>
            <p:cNvSpPr/>
            <p:nvPr/>
          </p:nvSpPr>
          <p:spPr>
            <a:xfrm>
              <a:off x="2286076" y="3716616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528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3528" y="32372"/>
                  </a:lnTo>
                  <a:lnTo>
                    <a:pt x="33528" y="0"/>
                  </a:lnTo>
                  <a:close/>
                </a:path>
                <a:path w="35560" h="86995">
                  <a:moveTo>
                    <a:pt x="34950" y="84543"/>
                  </a:moveTo>
                  <a:lnTo>
                    <a:pt x="12065" y="84543"/>
                  </a:lnTo>
                  <a:lnTo>
                    <a:pt x="12065" y="55029"/>
                  </a:lnTo>
                  <a:lnTo>
                    <a:pt x="9880" y="55029"/>
                  </a:lnTo>
                  <a:lnTo>
                    <a:pt x="9880" y="84543"/>
                  </a:lnTo>
                  <a:lnTo>
                    <a:pt x="0" y="84543"/>
                  </a:lnTo>
                  <a:lnTo>
                    <a:pt x="0" y="86728"/>
                  </a:lnTo>
                  <a:lnTo>
                    <a:pt x="34950" y="86728"/>
                  </a:lnTo>
                  <a:lnTo>
                    <a:pt x="34950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0" name="object 1960"/>
            <p:cNvSpPr/>
            <p:nvPr/>
          </p:nvSpPr>
          <p:spPr>
            <a:xfrm>
              <a:off x="2289600" y="3718704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085"/>
                  </a:lnTo>
                  <a:lnTo>
                    <a:pt x="27826" y="28085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1" name="object 1961"/>
            <p:cNvSpPr/>
            <p:nvPr/>
          </p:nvSpPr>
          <p:spPr>
            <a:xfrm>
              <a:off x="2286076" y="3662921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528" y="33134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632"/>
                  </a:moveTo>
                  <a:lnTo>
                    <a:pt x="12065" y="84632"/>
                  </a:lnTo>
                  <a:lnTo>
                    <a:pt x="12065" y="55118"/>
                  </a:lnTo>
                  <a:lnTo>
                    <a:pt x="9880" y="55118"/>
                  </a:lnTo>
                  <a:lnTo>
                    <a:pt x="9880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950" y="87490"/>
                  </a:lnTo>
                  <a:lnTo>
                    <a:pt x="34950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2" name="object 1962"/>
            <p:cNvSpPr/>
            <p:nvPr/>
          </p:nvSpPr>
          <p:spPr>
            <a:xfrm>
              <a:off x="2289600" y="3665104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3" name="object 1963"/>
            <p:cNvSpPr/>
            <p:nvPr/>
          </p:nvSpPr>
          <p:spPr>
            <a:xfrm>
              <a:off x="2286076" y="3609327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5013"/>
                  </a:moveTo>
                  <a:lnTo>
                    <a:pt x="12065" y="85013"/>
                  </a:lnTo>
                  <a:lnTo>
                    <a:pt x="12065" y="55778"/>
                  </a:lnTo>
                  <a:lnTo>
                    <a:pt x="9880" y="55778"/>
                  </a:lnTo>
                  <a:lnTo>
                    <a:pt x="9880" y="85013"/>
                  </a:lnTo>
                  <a:lnTo>
                    <a:pt x="0" y="85013"/>
                  </a:lnTo>
                  <a:lnTo>
                    <a:pt x="0" y="87388"/>
                  </a:lnTo>
                  <a:lnTo>
                    <a:pt x="34950" y="87388"/>
                  </a:lnTo>
                  <a:lnTo>
                    <a:pt x="34950" y="8501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4" name="object 1964"/>
            <p:cNvSpPr/>
            <p:nvPr/>
          </p:nvSpPr>
          <p:spPr>
            <a:xfrm>
              <a:off x="2289600" y="3612076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5" name="object 1965"/>
            <p:cNvSpPr/>
            <p:nvPr/>
          </p:nvSpPr>
          <p:spPr>
            <a:xfrm>
              <a:off x="2286076" y="3556393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6995">
                  <a:moveTo>
                    <a:pt x="34950" y="84340"/>
                  </a:moveTo>
                  <a:lnTo>
                    <a:pt x="12065" y="84340"/>
                  </a:lnTo>
                  <a:lnTo>
                    <a:pt x="12065" y="55016"/>
                  </a:lnTo>
                  <a:lnTo>
                    <a:pt x="9880" y="55016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6436"/>
                  </a:lnTo>
                  <a:lnTo>
                    <a:pt x="34950" y="86436"/>
                  </a:lnTo>
                  <a:lnTo>
                    <a:pt x="34950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6" name="object 1966"/>
            <p:cNvSpPr/>
            <p:nvPr/>
          </p:nvSpPr>
          <p:spPr>
            <a:xfrm>
              <a:off x="2289600" y="3558476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7" name="object 1967"/>
            <p:cNvSpPr/>
            <p:nvPr/>
          </p:nvSpPr>
          <p:spPr>
            <a:xfrm>
              <a:off x="2286076" y="3502698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340"/>
                  </a:moveTo>
                  <a:lnTo>
                    <a:pt x="12065" y="84340"/>
                  </a:lnTo>
                  <a:lnTo>
                    <a:pt x="12065" y="55778"/>
                  </a:lnTo>
                  <a:lnTo>
                    <a:pt x="9880" y="55778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7198"/>
                  </a:lnTo>
                  <a:lnTo>
                    <a:pt x="34950" y="87198"/>
                  </a:lnTo>
                  <a:lnTo>
                    <a:pt x="34950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8" name="object 1968"/>
            <p:cNvSpPr/>
            <p:nvPr/>
          </p:nvSpPr>
          <p:spPr>
            <a:xfrm>
              <a:off x="2289600" y="3504781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782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826" y="28656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9" name="object 1969"/>
            <p:cNvSpPr/>
            <p:nvPr/>
          </p:nvSpPr>
          <p:spPr>
            <a:xfrm>
              <a:off x="2286076" y="3449764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6995">
                  <a:moveTo>
                    <a:pt x="34950" y="84340"/>
                  </a:moveTo>
                  <a:lnTo>
                    <a:pt x="12065" y="84340"/>
                  </a:lnTo>
                  <a:lnTo>
                    <a:pt x="12065" y="55029"/>
                  </a:lnTo>
                  <a:lnTo>
                    <a:pt x="9880" y="55029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6537"/>
                  </a:lnTo>
                  <a:lnTo>
                    <a:pt x="34950" y="86537"/>
                  </a:lnTo>
                  <a:lnTo>
                    <a:pt x="34950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0" name="object 1970"/>
            <p:cNvSpPr/>
            <p:nvPr/>
          </p:nvSpPr>
          <p:spPr>
            <a:xfrm>
              <a:off x="2289600" y="345184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1" name="object 1971"/>
            <p:cNvSpPr/>
            <p:nvPr/>
          </p:nvSpPr>
          <p:spPr>
            <a:xfrm>
              <a:off x="2286076" y="3396068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931"/>
                  </a:lnTo>
                  <a:lnTo>
                    <a:pt x="33528" y="32931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442"/>
                  </a:moveTo>
                  <a:lnTo>
                    <a:pt x="12065" y="84442"/>
                  </a:lnTo>
                  <a:lnTo>
                    <a:pt x="12065" y="55118"/>
                  </a:lnTo>
                  <a:lnTo>
                    <a:pt x="9880" y="55118"/>
                  </a:lnTo>
                  <a:lnTo>
                    <a:pt x="9880" y="84442"/>
                  </a:lnTo>
                  <a:lnTo>
                    <a:pt x="0" y="84442"/>
                  </a:lnTo>
                  <a:lnTo>
                    <a:pt x="0" y="87299"/>
                  </a:lnTo>
                  <a:lnTo>
                    <a:pt x="34950" y="87299"/>
                  </a:lnTo>
                  <a:lnTo>
                    <a:pt x="34950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2" name="object 1972"/>
            <p:cNvSpPr/>
            <p:nvPr/>
          </p:nvSpPr>
          <p:spPr>
            <a:xfrm>
              <a:off x="2289600" y="3398247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3" name="object 1973"/>
            <p:cNvSpPr/>
            <p:nvPr/>
          </p:nvSpPr>
          <p:spPr>
            <a:xfrm>
              <a:off x="2286076" y="3342462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4" name="object 1974"/>
            <p:cNvSpPr/>
            <p:nvPr/>
          </p:nvSpPr>
          <p:spPr>
            <a:xfrm>
              <a:off x="2289600" y="3345314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5" name="object 1975"/>
            <p:cNvSpPr/>
            <p:nvPr/>
          </p:nvSpPr>
          <p:spPr>
            <a:xfrm>
              <a:off x="2286076" y="3289528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6" name="object 1976"/>
            <p:cNvSpPr/>
            <p:nvPr/>
          </p:nvSpPr>
          <p:spPr>
            <a:xfrm>
              <a:off x="2289600" y="3291618"/>
              <a:ext cx="27940" cy="29209"/>
            </a:xfrm>
            <a:custGeom>
              <a:avLst/>
              <a:gdLst/>
              <a:ahLst/>
              <a:cxnLst/>
              <a:rect l="l" t="t" r="r" b="b"/>
              <a:pathLst>
                <a:path w="27939" h="29210">
                  <a:moveTo>
                    <a:pt x="2782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826" y="28656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7" name="object 1977"/>
            <p:cNvSpPr/>
            <p:nvPr/>
          </p:nvSpPr>
          <p:spPr>
            <a:xfrm>
              <a:off x="2286076" y="3235642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528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528" y="33032"/>
                  </a:lnTo>
                  <a:lnTo>
                    <a:pt x="33528" y="0"/>
                  </a:lnTo>
                  <a:close/>
                </a:path>
                <a:path w="35560" h="87629">
                  <a:moveTo>
                    <a:pt x="34950" y="84632"/>
                  </a:moveTo>
                  <a:lnTo>
                    <a:pt x="12065" y="84632"/>
                  </a:lnTo>
                  <a:lnTo>
                    <a:pt x="12065" y="55981"/>
                  </a:lnTo>
                  <a:lnTo>
                    <a:pt x="9880" y="55981"/>
                  </a:lnTo>
                  <a:lnTo>
                    <a:pt x="9880" y="84632"/>
                  </a:lnTo>
                  <a:lnTo>
                    <a:pt x="0" y="84632"/>
                  </a:lnTo>
                  <a:lnTo>
                    <a:pt x="0" y="87401"/>
                  </a:lnTo>
                  <a:lnTo>
                    <a:pt x="34950" y="87401"/>
                  </a:lnTo>
                  <a:lnTo>
                    <a:pt x="34950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8" name="object 1978"/>
            <p:cNvSpPr/>
            <p:nvPr/>
          </p:nvSpPr>
          <p:spPr>
            <a:xfrm>
              <a:off x="2289600" y="3238018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9" name="object 1979"/>
            <p:cNvSpPr/>
            <p:nvPr/>
          </p:nvSpPr>
          <p:spPr>
            <a:xfrm>
              <a:off x="2286076" y="3182708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528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528" y="33032"/>
                  </a:lnTo>
                  <a:lnTo>
                    <a:pt x="33528" y="0"/>
                  </a:lnTo>
                  <a:close/>
                </a:path>
                <a:path w="35560" h="86995">
                  <a:moveTo>
                    <a:pt x="34950" y="84645"/>
                  </a:moveTo>
                  <a:lnTo>
                    <a:pt x="12065" y="84645"/>
                  </a:lnTo>
                  <a:lnTo>
                    <a:pt x="12065" y="55321"/>
                  </a:lnTo>
                  <a:lnTo>
                    <a:pt x="9880" y="55321"/>
                  </a:lnTo>
                  <a:lnTo>
                    <a:pt x="9880" y="84645"/>
                  </a:lnTo>
                  <a:lnTo>
                    <a:pt x="0" y="84645"/>
                  </a:lnTo>
                  <a:lnTo>
                    <a:pt x="0" y="86728"/>
                  </a:lnTo>
                  <a:lnTo>
                    <a:pt x="34950" y="86728"/>
                  </a:lnTo>
                  <a:lnTo>
                    <a:pt x="34950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0" name="object 1980"/>
            <p:cNvSpPr/>
            <p:nvPr/>
          </p:nvSpPr>
          <p:spPr>
            <a:xfrm>
              <a:off x="2289600" y="3184799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826" y="28180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1" name="object 1981"/>
            <p:cNvSpPr/>
            <p:nvPr/>
          </p:nvSpPr>
          <p:spPr>
            <a:xfrm>
              <a:off x="2286076" y="3129013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528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528" y="33134"/>
                  </a:lnTo>
                  <a:lnTo>
                    <a:pt x="33528" y="0"/>
                  </a:lnTo>
                  <a:close/>
                </a:path>
                <a:path w="35560" h="87630">
                  <a:moveTo>
                    <a:pt x="34950" y="84645"/>
                  </a:moveTo>
                  <a:lnTo>
                    <a:pt x="12065" y="84645"/>
                  </a:lnTo>
                  <a:lnTo>
                    <a:pt x="12065" y="55130"/>
                  </a:lnTo>
                  <a:lnTo>
                    <a:pt x="9880" y="55130"/>
                  </a:lnTo>
                  <a:lnTo>
                    <a:pt x="9880" y="84645"/>
                  </a:lnTo>
                  <a:lnTo>
                    <a:pt x="0" y="84645"/>
                  </a:lnTo>
                  <a:lnTo>
                    <a:pt x="0" y="87490"/>
                  </a:lnTo>
                  <a:lnTo>
                    <a:pt x="34950" y="87490"/>
                  </a:lnTo>
                  <a:lnTo>
                    <a:pt x="34950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2" name="object 1982"/>
            <p:cNvSpPr/>
            <p:nvPr/>
          </p:nvSpPr>
          <p:spPr>
            <a:xfrm>
              <a:off x="2289600" y="3131199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3" name="object 1983"/>
            <p:cNvSpPr/>
            <p:nvPr/>
          </p:nvSpPr>
          <p:spPr>
            <a:xfrm>
              <a:off x="2286076" y="3075419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30">
                  <a:moveTo>
                    <a:pt x="34950" y="85305"/>
                  </a:moveTo>
                  <a:lnTo>
                    <a:pt x="12065" y="85305"/>
                  </a:lnTo>
                  <a:lnTo>
                    <a:pt x="12065" y="55791"/>
                  </a:lnTo>
                  <a:lnTo>
                    <a:pt x="9880" y="55791"/>
                  </a:lnTo>
                  <a:lnTo>
                    <a:pt x="9880" y="85305"/>
                  </a:lnTo>
                  <a:lnTo>
                    <a:pt x="0" y="85305"/>
                  </a:lnTo>
                  <a:lnTo>
                    <a:pt x="0" y="87388"/>
                  </a:lnTo>
                  <a:lnTo>
                    <a:pt x="34950" y="87388"/>
                  </a:lnTo>
                  <a:lnTo>
                    <a:pt x="34950" y="8530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4" name="object 1984"/>
            <p:cNvSpPr/>
            <p:nvPr/>
          </p:nvSpPr>
          <p:spPr>
            <a:xfrm>
              <a:off x="2289600" y="3078266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5" name="object 1985"/>
            <p:cNvSpPr/>
            <p:nvPr/>
          </p:nvSpPr>
          <p:spPr>
            <a:xfrm>
              <a:off x="2286076" y="3022485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30">
                  <a:moveTo>
                    <a:pt x="34950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388"/>
                  </a:lnTo>
                  <a:lnTo>
                    <a:pt x="34950" y="87388"/>
                  </a:lnTo>
                  <a:lnTo>
                    <a:pt x="3495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6" name="object 1986"/>
            <p:cNvSpPr/>
            <p:nvPr/>
          </p:nvSpPr>
          <p:spPr>
            <a:xfrm>
              <a:off x="2289600" y="3024571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7" name="object 1987"/>
            <p:cNvSpPr/>
            <p:nvPr/>
          </p:nvSpPr>
          <p:spPr>
            <a:xfrm>
              <a:off x="2286076" y="2968790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7630">
                  <a:moveTo>
                    <a:pt x="34950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8" name="object 1988"/>
            <p:cNvSpPr/>
            <p:nvPr/>
          </p:nvSpPr>
          <p:spPr>
            <a:xfrm>
              <a:off x="2289600" y="2970971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9" name="object 1989"/>
            <p:cNvSpPr/>
            <p:nvPr/>
          </p:nvSpPr>
          <p:spPr>
            <a:xfrm>
              <a:off x="2286076" y="2915856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4">
                  <a:moveTo>
                    <a:pt x="3352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528" y="32842"/>
                  </a:lnTo>
                  <a:lnTo>
                    <a:pt x="33528" y="0"/>
                  </a:lnTo>
                  <a:close/>
                </a:path>
                <a:path w="35560" h="86994">
                  <a:moveTo>
                    <a:pt x="34950" y="84353"/>
                  </a:moveTo>
                  <a:lnTo>
                    <a:pt x="12065" y="84353"/>
                  </a:lnTo>
                  <a:lnTo>
                    <a:pt x="12065" y="55118"/>
                  </a:lnTo>
                  <a:lnTo>
                    <a:pt x="9880" y="55118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950" y="86537"/>
                  </a:lnTo>
                  <a:lnTo>
                    <a:pt x="3495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0" name="object 1990"/>
            <p:cNvSpPr/>
            <p:nvPr/>
          </p:nvSpPr>
          <p:spPr>
            <a:xfrm>
              <a:off x="2289600" y="2917942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1" name="object 1991"/>
            <p:cNvSpPr/>
            <p:nvPr/>
          </p:nvSpPr>
          <p:spPr>
            <a:xfrm>
              <a:off x="2286076" y="2862249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528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528" y="32854"/>
                  </a:lnTo>
                  <a:lnTo>
                    <a:pt x="33528" y="0"/>
                  </a:lnTo>
                  <a:close/>
                </a:path>
                <a:path w="35560" h="87630">
                  <a:moveTo>
                    <a:pt x="34950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2" name="object 1992"/>
            <p:cNvSpPr/>
            <p:nvPr/>
          </p:nvSpPr>
          <p:spPr>
            <a:xfrm>
              <a:off x="2289600" y="2864342"/>
              <a:ext cx="27940" cy="28575"/>
            </a:xfrm>
            <a:custGeom>
              <a:avLst/>
              <a:gdLst/>
              <a:ahLst/>
              <a:cxnLst/>
              <a:rect l="l" t="t" r="r" b="b"/>
              <a:pathLst>
                <a:path w="27939" h="28575">
                  <a:moveTo>
                    <a:pt x="2782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826" y="28561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3" name="object 1993"/>
            <p:cNvSpPr/>
            <p:nvPr/>
          </p:nvSpPr>
          <p:spPr>
            <a:xfrm>
              <a:off x="2286076" y="2808554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528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528" y="32854"/>
                  </a:lnTo>
                  <a:lnTo>
                    <a:pt x="33528" y="0"/>
                  </a:lnTo>
                  <a:close/>
                </a:path>
                <a:path w="35560" h="87630">
                  <a:moveTo>
                    <a:pt x="34950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950" y="87210"/>
                  </a:lnTo>
                  <a:lnTo>
                    <a:pt x="3495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4" name="object 1994"/>
            <p:cNvSpPr/>
            <p:nvPr/>
          </p:nvSpPr>
          <p:spPr>
            <a:xfrm>
              <a:off x="2289600" y="2811409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39">
                  <a:moveTo>
                    <a:pt x="2782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826" y="27894"/>
                  </a:lnTo>
                  <a:lnTo>
                    <a:pt x="2782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5" name="object 1995"/>
            <p:cNvSpPr/>
            <p:nvPr/>
          </p:nvSpPr>
          <p:spPr>
            <a:xfrm>
              <a:off x="2286076" y="2810649"/>
              <a:ext cx="93980" cy="1205230"/>
            </a:xfrm>
            <a:custGeom>
              <a:avLst/>
              <a:gdLst/>
              <a:ahLst/>
              <a:cxnLst/>
              <a:rect l="l" t="t" r="r" b="b"/>
              <a:pathLst>
                <a:path w="93980" h="1205229">
                  <a:moveTo>
                    <a:pt x="34950" y="29324"/>
                  </a:moveTo>
                  <a:lnTo>
                    <a:pt x="12065" y="29324"/>
                  </a:lnTo>
                  <a:lnTo>
                    <a:pt x="12065" y="0"/>
                  </a:lnTo>
                  <a:lnTo>
                    <a:pt x="9880" y="0"/>
                  </a:lnTo>
                  <a:lnTo>
                    <a:pt x="9880" y="29324"/>
                  </a:lnTo>
                  <a:lnTo>
                    <a:pt x="0" y="29324"/>
                  </a:lnTo>
                  <a:lnTo>
                    <a:pt x="0" y="32181"/>
                  </a:lnTo>
                  <a:lnTo>
                    <a:pt x="34950" y="32181"/>
                  </a:lnTo>
                  <a:lnTo>
                    <a:pt x="34950" y="29324"/>
                  </a:lnTo>
                  <a:close/>
                </a:path>
                <a:path w="93980" h="1205229">
                  <a:moveTo>
                    <a:pt x="93357" y="1172248"/>
                  </a:moveTo>
                  <a:lnTo>
                    <a:pt x="61353" y="1172248"/>
                  </a:lnTo>
                  <a:lnTo>
                    <a:pt x="61353" y="1205103"/>
                  </a:lnTo>
                  <a:lnTo>
                    <a:pt x="93357" y="1205103"/>
                  </a:lnTo>
                  <a:lnTo>
                    <a:pt x="93357" y="117224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6" name="object 1996"/>
            <p:cNvSpPr/>
            <p:nvPr/>
          </p:nvSpPr>
          <p:spPr>
            <a:xfrm>
              <a:off x="2349526" y="398575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7" name="object 1997"/>
            <p:cNvSpPr/>
            <p:nvPr/>
          </p:nvSpPr>
          <p:spPr>
            <a:xfrm>
              <a:off x="2346007" y="3929964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426" y="32854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455"/>
                  </a:moveTo>
                  <a:lnTo>
                    <a:pt x="11963" y="84455"/>
                  </a:lnTo>
                  <a:lnTo>
                    <a:pt x="11963" y="55130"/>
                  </a:lnTo>
                  <a:lnTo>
                    <a:pt x="9880" y="55130"/>
                  </a:lnTo>
                  <a:lnTo>
                    <a:pt x="9880" y="84455"/>
                  </a:lnTo>
                  <a:lnTo>
                    <a:pt x="0" y="84455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445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8" name="object 1998"/>
            <p:cNvSpPr/>
            <p:nvPr/>
          </p:nvSpPr>
          <p:spPr>
            <a:xfrm>
              <a:off x="2349526" y="393215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9" name="object 1999"/>
            <p:cNvSpPr/>
            <p:nvPr/>
          </p:nvSpPr>
          <p:spPr>
            <a:xfrm>
              <a:off x="2346007" y="3876370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0" name="object 2000"/>
            <p:cNvSpPr/>
            <p:nvPr/>
          </p:nvSpPr>
          <p:spPr>
            <a:xfrm>
              <a:off x="2349526" y="3878457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1" name="object 2001"/>
            <p:cNvSpPr/>
            <p:nvPr/>
          </p:nvSpPr>
          <p:spPr>
            <a:xfrm>
              <a:off x="2346007" y="3823436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48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848" y="86448"/>
                  </a:lnTo>
                  <a:lnTo>
                    <a:pt x="3484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2" name="object 2002"/>
            <p:cNvSpPr/>
            <p:nvPr/>
          </p:nvSpPr>
          <p:spPr>
            <a:xfrm>
              <a:off x="2349526" y="382552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3" name="object 2003"/>
            <p:cNvSpPr/>
            <p:nvPr/>
          </p:nvSpPr>
          <p:spPr>
            <a:xfrm>
              <a:off x="2346007" y="3769550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426" y="3303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543"/>
                  </a:moveTo>
                  <a:lnTo>
                    <a:pt x="11963" y="84543"/>
                  </a:lnTo>
                  <a:lnTo>
                    <a:pt x="11963" y="55981"/>
                  </a:lnTo>
                  <a:lnTo>
                    <a:pt x="9880" y="55981"/>
                  </a:lnTo>
                  <a:lnTo>
                    <a:pt x="9880" y="84543"/>
                  </a:lnTo>
                  <a:lnTo>
                    <a:pt x="0" y="84543"/>
                  </a:lnTo>
                  <a:lnTo>
                    <a:pt x="0" y="87401"/>
                  </a:lnTo>
                  <a:lnTo>
                    <a:pt x="34848" y="87401"/>
                  </a:lnTo>
                  <a:lnTo>
                    <a:pt x="34848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4" name="object 2004"/>
            <p:cNvSpPr/>
            <p:nvPr/>
          </p:nvSpPr>
          <p:spPr>
            <a:xfrm>
              <a:off x="2349526" y="377163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5" name="object 2005"/>
            <p:cNvSpPr/>
            <p:nvPr/>
          </p:nvSpPr>
          <p:spPr>
            <a:xfrm>
              <a:off x="2346007" y="3716616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3426" y="3237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48" y="84543"/>
                  </a:moveTo>
                  <a:lnTo>
                    <a:pt x="11963" y="8454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543"/>
                  </a:lnTo>
                  <a:lnTo>
                    <a:pt x="0" y="84543"/>
                  </a:lnTo>
                  <a:lnTo>
                    <a:pt x="0" y="86728"/>
                  </a:lnTo>
                  <a:lnTo>
                    <a:pt x="34848" y="86728"/>
                  </a:lnTo>
                  <a:lnTo>
                    <a:pt x="34848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6" name="object 2006"/>
            <p:cNvSpPr/>
            <p:nvPr/>
          </p:nvSpPr>
          <p:spPr>
            <a:xfrm>
              <a:off x="2349526" y="37187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085"/>
                  </a:lnTo>
                  <a:lnTo>
                    <a:pt x="27066" y="28085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7" name="object 2007"/>
            <p:cNvSpPr/>
            <p:nvPr/>
          </p:nvSpPr>
          <p:spPr>
            <a:xfrm>
              <a:off x="2346007" y="3662921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426" y="33134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632"/>
                  </a:moveTo>
                  <a:lnTo>
                    <a:pt x="11963" y="84632"/>
                  </a:lnTo>
                  <a:lnTo>
                    <a:pt x="11963" y="55118"/>
                  </a:lnTo>
                  <a:lnTo>
                    <a:pt x="9880" y="55118"/>
                  </a:lnTo>
                  <a:lnTo>
                    <a:pt x="9880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848" y="87490"/>
                  </a:lnTo>
                  <a:lnTo>
                    <a:pt x="3484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8" name="object 2008"/>
            <p:cNvSpPr/>
            <p:nvPr/>
          </p:nvSpPr>
          <p:spPr>
            <a:xfrm>
              <a:off x="2349526" y="36651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9" name="object 2009"/>
            <p:cNvSpPr/>
            <p:nvPr/>
          </p:nvSpPr>
          <p:spPr>
            <a:xfrm>
              <a:off x="2346007" y="3609327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5013"/>
                  </a:moveTo>
                  <a:lnTo>
                    <a:pt x="11963" y="85013"/>
                  </a:lnTo>
                  <a:lnTo>
                    <a:pt x="11963" y="55778"/>
                  </a:lnTo>
                  <a:lnTo>
                    <a:pt x="9880" y="55778"/>
                  </a:lnTo>
                  <a:lnTo>
                    <a:pt x="9880" y="85013"/>
                  </a:lnTo>
                  <a:lnTo>
                    <a:pt x="0" y="85013"/>
                  </a:lnTo>
                  <a:lnTo>
                    <a:pt x="0" y="87388"/>
                  </a:lnTo>
                  <a:lnTo>
                    <a:pt x="34848" y="87388"/>
                  </a:lnTo>
                  <a:lnTo>
                    <a:pt x="34848" y="8501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0" name="object 2010"/>
            <p:cNvSpPr/>
            <p:nvPr/>
          </p:nvSpPr>
          <p:spPr>
            <a:xfrm>
              <a:off x="2349526" y="361207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1" name="object 2011"/>
            <p:cNvSpPr/>
            <p:nvPr/>
          </p:nvSpPr>
          <p:spPr>
            <a:xfrm>
              <a:off x="2346007" y="3556393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48" y="84340"/>
                  </a:moveTo>
                  <a:lnTo>
                    <a:pt x="11963" y="84340"/>
                  </a:lnTo>
                  <a:lnTo>
                    <a:pt x="11963" y="55016"/>
                  </a:lnTo>
                  <a:lnTo>
                    <a:pt x="9880" y="55016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6436"/>
                  </a:lnTo>
                  <a:lnTo>
                    <a:pt x="34848" y="86436"/>
                  </a:lnTo>
                  <a:lnTo>
                    <a:pt x="3484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2" name="object 2012"/>
            <p:cNvSpPr/>
            <p:nvPr/>
          </p:nvSpPr>
          <p:spPr>
            <a:xfrm>
              <a:off x="2349526" y="3558476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3" name="object 2013"/>
            <p:cNvSpPr/>
            <p:nvPr/>
          </p:nvSpPr>
          <p:spPr>
            <a:xfrm>
              <a:off x="2346007" y="3502698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340"/>
                  </a:moveTo>
                  <a:lnTo>
                    <a:pt x="11963" y="84340"/>
                  </a:lnTo>
                  <a:lnTo>
                    <a:pt x="11963" y="55778"/>
                  </a:lnTo>
                  <a:lnTo>
                    <a:pt x="9880" y="55778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7198"/>
                  </a:lnTo>
                  <a:lnTo>
                    <a:pt x="34848" y="87198"/>
                  </a:lnTo>
                  <a:lnTo>
                    <a:pt x="3484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4" name="object 2014"/>
            <p:cNvSpPr/>
            <p:nvPr/>
          </p:nvSpPr>
          <p:spPr>
            <a:xfrm>
              <a:off x="2349526" y="3504781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5" name="object 2015"/>
            <p:cNvSpPr/>
            <p:nvPr/>
          </p:nvSpPr>
          <p:spPr>
            <a:xfrm>
              <a:off x="2346007" y="3449764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48" y="84340"/>
                  </a:moveTo>
                  <a:lnTo>
                    <a:pt x="11963" y="84340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40"/>
                  </a:lnTo>
                  <a:lnTo>
                    <a:pt x="0" y="84340"/>
                  </a:lnTo>
                  <a:lnTo>
                    <a:pt x="0" y="86537"/>
                  </a:lnTo>
                  <a:lnTo>
                    <a:pt x="34848" y="86537"/>
                  </a:lnTo>
                  <a:lnTo>
                    <a:pt x="3484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6" name="object 2016"/>
            <p:cNvSpPr/>
            <p:nvPr/>
          </p:nvSpPr>
          <p:spPr>
            <a:xfrm>
              <a:off x="2349526" y="345184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7" name="object 2017"/>
            <p:cNvSpPr/>
            <p:nvPr/>
          </p:nvSpPr>
          <p:spPr>
            <a:xfrm>
              <a:off x="2346007" y="3396068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931"/>
                  </a:lnTo>
                  <a:lnTo>
                    <a:pt x="33426" y="32931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442"/>
                  </a:moveTo>
                  <a:lnTo>
                    <a:pt x="11963" y="84442"/>
                  </a:lnTo>
                  <a:lnTo>
                    <a:pt x="11963" y="55118"/>
                  </a:lnTo>
                  <a:lnTo>
                    <a:pt x="9880" y="55118"/>
                  </a:lnTo>
                  <a:lnTo>
                    <a:pt x="9880" y="84442"/>
                  </a:lnTo>
                  <a:lnTo>
                    <a:pt x="0" y="84442"/>
                  </a:lnTo>
                  <a:lnTo>
                    <a:pt x="0" y="87299"/>
                  </a:lnTo>
                  <a:lnTo>
                    <a:pt x="34848" y="87299"/>
                  </a:lnTo>
                  <a:lnTo>
                    <a:pt x="34848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8" name="object 2018"/>
            <p:cNvSpPr/>
            <p:nvPr/>
          </p:nvSpPr>
          <p:spPr>
            <a:xfrm>
              <a:off x="2349526" y="339824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9" name="object 2019"/>
            <p:cNvSpPr/>
            <p:nvPr/>
          </p:nvSpPr>
          <p:spPr>
            <a:xfrm>
              <a:off x="2346007" y="3342462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0" name="object 2020"/>
            <p:cNvSpPr/>
            <p:nvPr/>
          </p:nvSpPr>
          <p:spPr>
            <a:xfrm>
              <a:off x="2349526" y="3345314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1" name="object 2021"/>
            <p:cNvSpPr/>
            <p:nvPr/>
          </p:nvSpPr>
          <p:spPr>
            <a:xfrm>
              <a:off x="2346007" y="3289528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2" name="object 2022"/>
            <p:cNvSpPr/>
            <p:nvPr/>
          </p:nvSpPr>
          <p:spPr>
            <a:xfrm>
              <a:off x="2349526" y="329161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3" name="object 2023"/>
            <p:cNvSpPr/>
            <p:nvPr/>
          </p:nvSpPr>
          <p:spPr>
            <a:xfrm>
              <a:off x="2346007" y="3235642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29">
                  <a:moveTo>
                    <a:pt x="3342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426" y="33032"/>
                  </a:lnTo>
                  <a:lnTo>
                    <a:pt x="33426" y="0"/>
                  </a:lnTo>
                  <a:close/>
                </a:path>
                <a:path w="34925" h="87629">
                  <a:moveTo>
                    <a:pt x="34848" y="84632"/>
                  </a:moveTo>
                  <a:lnTo>
                    <a:pt x="11963" y="84632"/>
                  </a:lnTo>
                  <a:lnTo>
                    <a:pt x="11963" y="55981"/>
                  </a:lnTo>
                  <a:lnTo>
                    <a:pt x="9880" y="55981"/>
                  </a:lnTo>
                  <a:lnTo>
                    <a:pt x="9880" y="84632"/>
                  </a:lnTo>
                  <a:lnTo>
                    <a:pt x="0" y="84632"/>
                  </a:lnTo>
                  <a:lnTo>
                    <a:pt x="0" y="87401"/>
                  </a:lnTo>
                  <a:lnTo>
                    <a:pt x="34848" y="87401"/>
                  </a:lnTo>
                  <a:lnTo>
                    <a:pt x="3484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4" name="object 2024"/>
            <p:cNvSpPr/>
            <p:nvPr/>
          </p:nvSpPr>
          <p:spPr>
            <a:xfrm>
              <a:off x="2349526" y="323801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5" name="object 2025"/>
            <p:cNvSpPr/>
            <p:nvPr/>
          </p:nvSpPr>
          <p:spPr>
            <a:xfrm>
              <a:off x="2346007" y="3182708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5">
                  <a:moveTo>
                    <a:pt x="3342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426" y="33032"/>
                  </a:lnTo>
                  <a:lnTo>
                    <a:pt x="33426" y="0"/>
                  </a:lnTo>
                  <a:close/>
                </a:path>
                <a:path w="34925" h="86995">
                  <a:moveTo>
                    <a:pt x="34848" y="84645"/>
                  </a:moveTo>
                  <a:lnTo>
                    <a:pt x="11963" y="84645"/>
                  </a:lnTo>
                  <a:lnTo>
                    <a:pt x="11963" y="55321"/>
                  </a:lnTo>
                  <a:lnTo>
                    <a:pt x="9880" y="55321"/>
                  </a:lnTo>
                  <a:lnTo>
                    <a:pt x="9880" y="84645"/>
                  </a:lnTo>
                  <a:lnTo>
                    <a:pt x="0" y="84645"/>
                  </a:lnTo>
                  <a:lnTo>
                    <a:pt x="0" y="86728"/>
                  </a:lnTo>
                  <a:lnTo>
                    <a:pt x="34848" y="86728"/>
                  </a:lnTo>
                  <a:lnTo>
                    <a:pt x="34848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6" name="object 2026"/>
            <p:cNvSpPr/>
            <p:nvPr/>
          </p:nvSpPr>
          <p:spPr>
            <a:xfrm>
              <a:off x="2349526" y="31847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066" y="28180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7" name="object 2027"/>
            <p:cNvSpPr/>
            <p:nvPr/>
          </p:nvSpPr>
          <p:spPr>
            <a:xfrm>
              <a:off x="2346007" y="3129013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426" y="33134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48" y="84645"/>
                  </a:moveTo>
                  <a:lnTo>
                    <a:pt x="11963" y="84645"/>
                  </a:lnTo>
                  <a:lnTo>
                    <a:pt x="11963" y="55130"/>
                  </a:lnTo>
                  <a:lnTo>
                    <a:pt x="9880" y="55130"/>
                  </a:lnTo>
                  <a:lnTo>
                    <a:pt x="9880" y="84645"/>
                  </a:lnTo>
                  <a:lnTo>
                    <a:pt x="0" y="84645"/>
                  </a:lnTo>
                  <a:lnTo>
                    <a:pt x="0" y="87490"/>
                  </a:lnTo>
                  <a:lnTo>
                    <a:pt x="34848" y="87490"/>
                  </a:lnTo>
                  <a:lnTo>
                    <a:pt x="34848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8" name="object 2028"/>
            <p:cNvSpPr/>
            <p:nvPr/>
          </p:nvSpPr>
          <p:spPr>
            <a:xfrm>
              <a:off x="2349526" y="31311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9" name="object 2029"/>
            <p:cNvSpPr/>
            <p:nvPr/>
          </p:nvSpPr>
          <p:spPr>
            <a:xfrm>
              <a:off x="2346007" y="3075419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48" y="85305"/>
                  </a:moveTo>
                  <a:lnTo>
                    <a:pt x="11963" y="8530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305"/>
                  </a:lnTo>
                  <a:lnTo>
                    <a:pt x="0" y="85305"/>
                  </a:lnTo>
                  <a:lnTo>
                    <a:pt x="0" y="87388"/>
                  </a:lnTo>
                  <a:lnTo>
                    <a:pt x="34848" y="87388"/>
                  </a:lnTo>
                  <a:lnTo>
                    <a:pt x="34848" y="8530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0" name="object 2030"/>
            <p:cNvSpPr/>
            <p:nvPr/>
          </p:nvSpPr>
          <p:spPr>
            <a:xfrm>
              <a:off x="2349526" y="307826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1" name="object 2031"/>
            <p:cNvSpPr/>
            <p:nvPr/>
          </p:nvSpPr>
          <p:spPr>
            <a:xfrm>
              <a:off x="2346007" y="3022485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48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388"/>
                  </a:lnTo>
                  <a:lnTo>
                    <a:pt x="34848" y="87388"/>
                  </a:lnTo>
                  <a:lnTo>
                    <a:pt x="3484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2" name="object 2032"/>
            <p:cNvSpPr/>
            <p:nvPr/>
          </p:nvSpPr>
          <p:spPr>
            <a:xfrm>
              <a:off x="2349526" y="30245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3" name="object 2033"/>
            <p:cNvSpPr/>
            <p:nvPr/>
          </p:nvSpPr>
          <p:spPr>
            <a:xfrm>
              <a:off x="2346007" y="2968790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48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4" name="object 2034"/>
            <p:cNvSpPr/>
            <p:nvPr/>
          </p:nvSpPr>
          <p:spPr>
            <a:xfrm>
              <a:off x="2349526" y="29709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5" name="object 2035"/>
            <p:cNvSpPr/>
            <p:nvPr/>
          </p:nvSpPr>
          <p:spPr>
            <a:xfrm>
              <a:off x="2346007" y="2915856"/>
              <a:ext cx="34925" cy="86995"/>
            </a:xfrm>
            <a:custGeom>
              <a:avLst/>
              <a:gdLst/>
              <a:ahLst/>
              <a:cxnLst/>
              <a:rect l="l" t="t" r="r" b="b"/>
              <a:pathLst>
                <a:path w="34925" h="86994">
                  <a:moveTo>
                    <a:pt x="3342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426" y="32842"/>
                  </a:lnTo>
                  <a:lnTo>
                    <a:pt x="33426" y="0"/>
                  </a:lnTo>
                  <a:close/>
                </a:path>
                <a:path w="34925" h="86994">
                  <a:moveTo>
                    <a:pt x="34848" y="84353"/>
                  </a:moveTo>
                  <a:lnTo>
                    <a:pt x="11963" y="84353"/>
                  </a:lnTo>
                  <a:lnTo>
                    <a:pt x="11963" y="55118"/>
                  </a:lnTo>
                  <a:lnTo>
                    <a:pt x="9880" y="55118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848" y="86537"/>
                  </a:lnTo>
                  <a:lnTo>
                    <a:pt x="3484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6" name="object 2036"/>
            <p:cNvSpPr/>
            <p:nvPr/>
          </p:nvSpPr>
          <p:spPr>
            <a:xfrm>
              <a:off x="2349526" y="291794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7" name="object 2037"/>
            <p:cNvSpPr/>
            <p:nvPr/>
          </p:nvSpPr>
          <p:spPr>
            <a:xfrm>
              <a:off x="2346007" y="2862249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426" y="32854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48" y="84353"/>
                  </a:moveTo>
                  <a:lnTo>
                    <a:pt x="11963" y="84353"/>
                  </a:lnTo>
                  <a:lnTo>
                    <a:pt x="11963" y="55029"/>
                  </a:lnTo>
                  <a:lnTo>
                    <a:pt x="9880" y="55029"/>
                  </a:lnTo>
                  <a:lnTo>
                    <a:pt x="9880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8" name="object 2038"/>
            <p:cNvSpPr/>
            <p:nvPr/>
          </p:nvSpPr>
          <p:spPr>
            <a:xfrm>
              <a:off x="2349526" y="28643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9" name="object 2039"/>
            <p:cNvSpPr/>
            <p:nvPr/>
          </p:nvSpPr>
          <p:spPr>
            <a:xfrm>
              <a:off x="2346007" y="2808554"/>
              <a:ext cx="34925" cy="87630"/>
            </a:xfrm>
            <a:custGeom>
              <a:avLst/>
              <a:gdLst/>
              <a:ahLst/>
              <a:cxnLst/>
              <a:rect l="l" t="t" r="r" b="b"/>
              <a:pathLst>
                <a:path w="34925" h="87630">
                  <a:moveTo>
                    <a:pt x="3342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426" y="32854"/>
                  </a:lnTo>
                  <a:lnTo>
                    <a:pt x="33426" y="0"/>
                  </a:lnTo>
                  <a:close/>
                </a:path>
                <a:path w="34925" h="87630">
                  <a:moveTo>
                    <a:pt x="34848" y="85115"/>
                  </a:moveTo>
                  <a:lnTo>
                    <a:pt x="11963" y="85115"/>
                  </a:lnTo>
                  <a:lnTo>
                    <a:pt x="11963" y="55791"/>
                  </a:lnTo>
                  <a:lnTo>
                    <a:pt x="9880" y="55791"/>
                  </a:lnTo>
                  <a:lnTo>
                    <a:pt x="9880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848" y="87210"/>
                  </a:lnTo>
                  <a:lnTo>
                    <a:pt x="3484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0" name="object 2040"/>
            <p:cNvSpPr/>
            <p:nvPr/>
          </p:nvSpPr>
          <p:spPr>
            <a:xfrm>
              <a:off x="2349526" y="281140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1" name="object 2041"/>
            <p:cNvSpPr/>
            <p:nvPr/>
          </p:nvSpPr>
          <p:spPr>
            <a:xfrm>
              <a:off x="2346007" y="2810649"/>
              <a:ext cx="92710" cy="1205230"/>
            </a:xfrm>
            <a:custGeom>
              <a:avLst/>
              <a:gdLst/>
              <a:ahLst/>
              <a:cxnLst/>
              <a:rect l="l" t="t" r="r" b="b"/>
              <a:pathLst>
                <a:path w="92710" h="1205229">
                  <a:moveTo>
                    <a:pt x="34848" y="29324"/>
                  </a:moveTo>
                  <a:lnTo>
                    <a:pt x="11963" y="29324"/>
                  </a:lnTo>
                  <a:lnTo>
                    <a:pt x="11963" y="0"/>
                  </a:lnTo>
                  <a:lnTo>
                    <a:pt x="9880" y="0"/>
                  </a:lnTo>
                  <a:lnTo>
                    <a:pt x="9880" y="29324"/>
                  </a:lnTo>
                  <a:lnTo>
                    <a:pt x="0" y="29324"/>
                  </a:lnTo>
                  <a:lnTo>
                    <a:pt x="0" y="32181"/>
                  </a:lnTo>
                  <a:lnTo>
                    <a:pt x="34848" y="32181"/>
                  </a:lnTo>
                  <a:lnTo>
                    <a:pt x="34848" y="29324"/>
                  </a:lnTo>
                  <a:close/>
                </a:path>
                <a:path w="92710" h="1205229">
                  <a:moveTo>
                    <a:pt x="92595" y="1172248"/>
                  </a:moveTo>
                  <a:lnTo>
                    <a:pt x="61252" y="1172248"/>
                  </a:lnTo>
                  <a:lnTo>
                    <a:pt x="61252" y="1205103"/>
                  </a:lnTo>
                  <a:lnTo>
                    <a:pt x="92595" y="1205103"/>
                  </a:lnTo>
                  <a:lnTo>
                    <a:pt x="92595" y="1172248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2" name="object 2042"/>
            <p:cNvSpPr/>
            <p:nvPr/>
          </p:nvSpPr>
          <p:spPr>
            <a:xfrm>
              <a:off x="2409453" y="398575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3" name="object 2043"/>
            <p:cNvSpPr/>
            <p:nvPr/>
          </p:nvSpPr>
          <p:spPr>
            <a:xfrm>
              <a:off x="2405837" y="392996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55"/>
                  </a:moveTo>
                  <a:lnTo>
                    <a:pt x="12065" y="84455"/>
                  </a:lnTo>
                  <a:lnTo>
                    <a:pt x="12065" y="55130"/>
                  </a:lnTo>
                  <a:lnTo>
                    <a:pt x="9969" y="55130"/>
                  </a:lnTo>
                  <a:lnTo>
                    <a:pt x="9969" y="84455"/>
                  </a:lnTo>
                  <a:lnTo>
                    <a:pt x="0" y="8445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45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4" name="object 2044"/>
            <p:cNvSpPr/>
            <p:nvPr/>
          </p:nvSpPr>
          <p:spPr>
            <a:xfrm>
              <a:off x="2409453" y="393215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5" name="object 2045"/>
            <p:cNvSpPr/>
            <p:nvPr/>
          </p:nvSpPr>
          <p:spPr>
            <a:xfrm>
              <a:off x="2405837" y="387637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969" y="55791"/>
                  </a:lnTo>
                  <a:lnTo>
                    <a:pt x="9969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6" name="object 2046"/>
            <p:cNvSpPr/>
            <p:nvPr/>
          </p:nvSpPr>
          <p:spPr>
            <a:xfrm>
              <a:off x="2409453" y="3878457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7" name="object 2047"/>
            <p:cNvSpPr/>
            <p:nvPr/>
          </p:nvSpPr>
          <p:spPr>
            <a:xfrm>
              <a:off x="2405837" y="382343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969" y="55029"/>
                  </a:lnTo>
                  <a:lnTo>
                    <a:pt x="9969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188" y="8644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8" name="object 2048"/>
            <p:cNvSpPr/>
            <p:nvPr/>
          </p:nvSpPr>
          <p:spPr>
            <a:xfrm>
              <a:off x="2409453" y="382552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9" name="object 2049"/>
            <p:cNvSpPr/>
            <p:nvPr/>
          </p:nvSpPr>
          <p:spPr>
            <a:xfrm>
              <a:off x="2405837" y="376955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543"/>
                  </a:moveTo>
                  <a:lnTo>
                    <a:pt x="12065" y="84543"/>
                  </a:lnTo>
                  <a:lnTo>
                    <a:pt x="12065" y="55981"/>
                  </a:lnTo>
                  <a:lnTo>
                    <a:pt x="9969" y="55981"/>
                  </a:lnTo>
                  <a:lnTo>
                    <a:pt x="9969" y="84543"/>
                  </a:lnTo>
                  <a:lnTo>
                    <a:pt x="0" y="84543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0" name="object 2050"/>
            <p:cNvSpPr/>
            <p:nvPr/>
          </p:nvSpPr>
          <p:spPr>
            <a:xfrm>
              <a:off x="2409453" y="377163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1" name="object 2051"/>
            <p:cNvSpPr/>
            <p:nvPr/>
          </p:nvSpPr>
          <p:spPr>
            <a:xfrm>
              <a:off x="2405837" y="371661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2766" y="3237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543"/>
                  </a:moveTo>
                  <a:lnTo>
                    <a:pt x="12065" y="84543"/>
                  </a:lnTo>
                  <a:lnTo>
                    <a:pt x="12065" y="55029"/>
                  </a:lnTo>
                  <a:lnTo>
                    <a:pt x="9969" y="55029"/>
                  </a:lnTo>
                  <a:lnTo>
                    <a:pt x="9969" y="84543"/>
                  </a:lnTo>
                  <a:lnTo>
                    <a:pt x="0" y="84543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54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2" name="object 2052"/>
            <p:cNvSpPr/>
            <p:nvPr/>
          </p:nvSpPr>
          <p:spPr>
            <a:xfrm>
              <a:off x="2409453" y="37187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085"/>
                  </a:lnTo>
                  <a:lnTo>
                    <a:pt x="27066" y="28085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3" name="object 2053"/>
            <p:cNvSpPr/>
            <p:nvPr/>
          </p:nvSpPr>
          <p:spPr>
            <a:xfrm>
              <a:off x="2405837" y="366292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12065" y="84632"/>
                  </a:lnTo>
                  <a:lnTo>
                    <a:pt x="12065" y="55118"/>
                  </a:lnTo>
                  <a:lnTo>
                    <a:pt x="9969" y="55118"/>
                  </a:lnTo>
                  <a:lnTo>
                    <a:pt x="9969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4" name="object 2054"/>
            <p:cNvSpPr/>
            <p:nvPr/>
          </p:nvSpPr>
          <p:spPr>
            <a:xfrm>
              <a:off x="2409453" y="3665104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5" name="object 2055"/>
            <p:cNvSpPr/>
            <p:nvPr/>
          </p:nvSpPr>
          <p:spPr>
            <a:xfrm>
              <a:off x="2405837" y="3609327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013"/>
                  </a:moveTo>
                  <a:lnTo>
                    <a:pt x="12065" y="85013"/>
                  </a:lnTo>
                  <a:lnTo>
                    <a:pt x="12065" y="55778"/>
                  </a:lnTo>
                  <a:lnTo>
                    <a:pt x="9969" y="55778"/>
                  </a:lnTo>
                  <a:lnTo>
                    <a:pt x="9969" y="85013"/>
                  </a:lnTo>
                  <a:lnTo>
                    <a:pt x="0" y="8501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01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6" name="object 2056"/>
            <p:cNvSpPr/>
            <p:nvPr/>
          </p:nvSpPr>
          <p:spPr>
            <a:xfrm>
              <a:off x="2409453" y="361207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7" name="object 2057"/>
            <p:cNvSpPr/>
            <p:nvPr/>
          </p:nvSpPr>
          <p:spPr>
            <a:xfrm>
              <a:off x="2405837" y="3556393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40"/>
                  </a:moveTo>
                  <a:lnTo>
                    <a:pt x="12065" y="84340"/>
                  </a:lnTo>
                  <a:lnTo>
                    <a:pt x="12065" y="55016"/>
                  </a:lnTo>
                  <a:lnTo>
                    <a:pt x="9969" y="55016"/>
                  </a:lnTo>
                  <a:lnTo>
                    <a:pt x="9969" y="84340"/>
                  </a:lnTo>
                  <a:lnTo>
                    <a:pt x="0" y="84340"/>
                  </a:lnTo>
                  <a:lnTo>
                    <a:pt x="0" y="86436"/>
                  </a:lnTo>
                  <a:lnTo>
                    <a:pt x="34188" y="86436"/>
                  </a:lnTo>
                  <a:lnTo>
                    <a:pt x="3418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8" name="object 2058"/>
            <p:cNvSpPr/>
            <p:nvPr/>
          </p:nvSpPr>
          <p:spPr>
            <a:xfrm>
              <a:off x="2409453" y="3558476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9" name="object 2059"/>
            <p:cNvSpPr/>
            <p:nvPr/>
          </p:nvSpPr>
          <p:spPr>
            <a:xfrm>
              <a:off x="2405837" y="350269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40"/>
                  </a:moveTo>
                  <a:lnTo>
                    <a:pt x="12065" y="84340"/>
                  </a:lnTo>
                  <a:lnTo>
                    <a:pt x="12065" y="55778"/>
                  </a:lnTo>
                  <a:lnTo>
                    <a:pt x="9969" y="55778"/>
                  </a:lnTo>
                  <a:lnTo>
                    <a:pt x="9969" y="84340"/>
                  </a:lnTo>
                  <a:lnTo>
                    <a:pt x="0" y="84340"/>
                  </a:lnTo>
                  <a:lnTo>
                    <a:pt x="0" y="87198"/>
                  </a:lnTo>
                  <a:lnTo>
                    <a:pt x="34188" y="87198"/>
                  </a:lnTo>
                  <a:lnTo>
                    <a:pt x="3418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0" name="object 2060"/>
            <p:cNvSpPr/>
            <p:nvPr/>
          </p:nvSpPr>
          <p:spPr>
            <a:xfrm>
              <a:off x="2409453" y="3504781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1" name="object 2061"/>
            <p:cNvSpPr/>
            <p:nvPr/>
          </p:nvSpPr>
          <p:spPr>
            <a:xfrm>
              <a:off x="2405837" y="3449764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40"/>
                  </a:moveTo>
                  <a:lnTo>
                    <a:pt x="12065" y="84340"/>
                  </a:lnTo>
                  <a:lnTo>
                    <a:pt x="12065" y="55029"/>
                  </a:lnTo>
                  <a:lnTo>
                    <a:pt x="9969" y="55029"/>
                  </a:lnTo>
                  <a:lnTo>
                    <a:pt x="9969" y="84340"/>
                  </a:lnTo>
                  <a:lnTo>
                    <a:pt x="0" y="84340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4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2" name="object 2062"/>
            <p:cNvSpPr/>
            <p:nvPr/>
          </p:nvSpPr>
          <p:spPr>
            <a:xfrm>
              <a:off x="2409453" y="345184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3" name="object 2063"/>
            <p:cNvSpPr/>
            <p:nvPr/>
          </p:nvSpPr>
          <p:spPr>
            <a:xfrm>
              <a:off x="2405837" y="339606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931"/>
                  </a:lnTo>
                  <a:lnTo>
                    <a:pt x="32766" y="32931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42"/>
                  </a:moveTo>
                  <a:lnTo>
                    <a:pt x="12065" y="84442"/>
                  </a:lnTo>
                  <a:lnTo>
                    <a:pt x="12065" y="55118"/>
                  </a:lnTo>
                  <a:lnTo>
                    <a:pt x="9969" y="55118"/>
                  </a:lnTo>
                  <a:lnTo>
                    <a:pt x="9969" y="84442"/>
                  </a:lnTo>
                  <a:lnTo>
                    <a:pt x="0" y="84442"/>
                  </a:lnTo>
                  <a:lnTo>
                    <a:pt x="0" y="87299"/>
                  </a:lnTo>
                  <a:lnTo>
                    <a:pt x="34188" y="87299"/>
                  </a:lnTo>
                  <a:lnTo>
                    <a:pt x="34188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4" name="object 2064"/>
            <p:cNvSpPr/>
            <p:nvPr/>
          </p:nvSpPr>
          <p:spPr>
            <a:xfrm>
              <a:off x="2409453" y="339824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5" name="object 2065"/>
            <p:cNvSpPr/>
            <p:nvPr/>
          </p:nvSpPr>
          <p:spPr>
            <a:xfrm>
              <a:off x="2405837" y="334246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969" y="55791"/>
                  </a:lnTo>
                  <a:lnTo>
                    <a:pt x="9969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6" name="object 2066"/>
            <p:cNvSpPr/>
            <p:nvPr/>
          </p:nvSpPr>
          <p:spPr>
            <a:xfrm>
              <a:off x="2409453" y="3345314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7" name="object 2067"/>
            <p:cNvSpPr/>
            <p:nvPr/>
          </p:nvSpPr>
          <p:spPr>
            <a:xfrm>
              <a:off x="2405837" y="328952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969" y="55029"/>
                  </a:lnTo>
                  <a:lnTo>
                    <a:pt x="9969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8" name="object 2068"/>
            <p:cNvSpPr/>
            <p:nvPr/>
          </p:nvSpPr>
          <p:spPr>
            <a:xfrm>
              <a:off x="2409453" y="3291618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9" name="object 2069"/>
            <p:cNvSpPr/>
            <p:nvPr/>
          </p:nvSpPr>
          <p:spPr>
            <a:xfrm>
              <a:off x="2405837" y="323564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12065" y="84632"/>
                  </a:lnTo>
                  <a:lnTo>
                    <a:pt x="12065" y="55981"/>
                  </a:lnTo>
                  <a:lnTo>
                    <a:pt x="9969" y="55981"/>
                  </a:lnTo>
                  <a:lnTo>
                    <a:pt x="9969" y="84632"/>
                  </a:lnTo>
                  <a:lnTo>
                    <a:pt x="0" y="84632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0" name="object 2070"/>
            <p:cNvSpPr/>
            <p:nvPr/>
          </p:nvSpPr>
          <p:spPr>
            <a:xfrm>
              <a:off x="2409453" y="323801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1" name="object 2071"/>
            <p:cNvSpPr/>
            <p:nvPr/>
          </p:nvSpPr>
          <p:spPr>
            <a:xfrm>
              <a:off x="2405837" y="3182708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645"/>
                  </a:moveTo>
                  <a:lnTo>
                    <a:pt x="12065" y="84645"/>
                  </a:lnTo>
                  <a:lnTo>
                    <a:pt x="12065" y="55321"/>
                  </a:lnTo>
                  <a:lnTo>
                    <a:pt x="9969" y="55321"/>
                  </a:lnTo>
                  <a:lnTo>
                    <a:pt x="9969" y="84645"/>
                  </a:lnTo>
                  <a:lnTo>
                    <a:pt x="0" y="84645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2" name="object 2072"/>
            <p:cNvSpPr/>
            <p:nvPr/>
          </p:nvSpPr>
          <p:spPr>
            <a:xfrm>
              <a:off x="2409453" y="31847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066" y="28180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3" name="object 2073"/>
            <p:cNvSpPr/>
            <p:nvPr/>
          </p:nvSpPr>
          <p:spPr>
            <a:xfrm>
              <a:off x="2405837" y="312901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645"/>
                  </a:moveTo>
                  <a:lnTo>
                    <a:pt x="12065" y="84645"/>
                  </a:lnTo>
                  <a:lnTo>
                    <a:pt x="12065" y="55130"/>
                  </a:lnTo>
                  <a:lnTo>
                    <a:pt x="9969" y="55130"/>
                  </a:lnTo>
                  <a:lnTo>
                    <a:pt x="9969" y="84645"/>
                  </a:lnTo>
                  <a:lnTo>
                    <a:pt x="0" y="84645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4" name="object 2074"/>
            <p:cNvSpPr/>
            <p:nvPr/>
          </p:nvSpPr>
          <p:spPr>
            <a:xfrm>
              <a:off x="2409453" y="313119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5" name="object 2075"/>
            <p:cNvSpPr/>
            <p:nvPr/>
          </p:nvSpPr>
          <p:spPr>
            <a:xfrm>
              <a:off x="2405837" y="307541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305"/>
                  </a:moveTo>
                  <a:lnTo>
                    <a:pt x="12065" y="85305"/>
                  </a:lnTo>
                  <a:lnTo>
                    <a:pt x="12065" y="55791"/>
                  </a:lnTo>
                  <a:lnTo>
                    <a:pt x="9969" y="55791"/>
                  </a:lnTo>
                  <a:lnTo>
                    <a:pt x="9969" y="85305"/>
                  </a:lnTo>
                  <a:lnTo>
                    <a:pt x="0" y="85305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30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6" name="object 2076"/>
            <p:cNvSpPr/>
            <p:nvPr/>
          </p:nvSpPr>
          <p:spPr>
            <a:xfrm>
              <a:off x="2409453" y="3078266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7" name="object 2077"/>
            <p:cNvSpPr/>
            <p:nvPr/>
          </p:nvSpPr>
          <p:spPr>
            <a:xfrm>
              <a:off x="2405837" y="3022485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969" y="55029"/>
                  </a:lnTo>
                  <a:lnTo>
                    <a:pt x="9969" y="84353"/>
                  </a:lnTo>
                  <a:lnTo>
                    <a:pt x="0" y="8435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8" name="object 2078"/>
            <p:cNvSpPr/>
            <p:nvPr/>
          </p:nvSpPr>
          <p:spPr>
            <a:xfrm>
              <a:off x="2409453" y="30245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9" name="object 2079"/>
            <p:cNvSpPr/>
            <p:nvPr/>
          </p:nvSpPr>
          <p:spPr>
            <a:xfrm>
              <a:off x="2405837" y="296879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969" y="55791"/>
                  </a:lnTo>
                  <a:lnTo>
                    <a:pt x="9969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0" name="object 2080"/>
            <p:cNvSpPr/>
            <p:nvPr/>
          </p:nvSpPr>
          <p:spPr>
            <a:xfrm>
              <a:off x="2409453" y="2970971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1" name="object 2081"/>
            <p:cNvSpPr/>
            <p:nvPr/>
          </p:nvSpPr>
          <p:spPr>
            <a:xfrm>
              <a:off x="2405837" y="291585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4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6994">
                  <a:moveTo>
                    <a:pt x="34188" y="84353"/>
                  </a:moveTo>
                  <a:lnTo>
                    <a:pt x="12065" y="84353"/>
                  </a:lnTo>
                  <a:lnTo>
                    <a:pt x="12065" y="55118"/>
                  </a:lnTo>
                  <a:lnTo>
                    <a:pt x="9969" y="55118"/>
                  </a:lnTo>
                  <a:lnTo>
                    <a:pt x="9969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2" name="object 2082"/>
            <p:cNvSpPr/>
            <p:nvPr/>
          </p:nvSpPr>
          <p:spPr>
            <a:xfrm>
              <a:off x="2409453" y="291794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3" name="object 2083"/>
            <p:cNvSpPr/>
            <p:nvPr/>
          </p:nvSpPr>
          <p:spPr>
            <a:xfrm>
              <a:off x="2405837" y="286224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12065" y="84353"/>
                  </a:lnTo>
                  <a:lnTo>
                    <a:pt x="12065" y="55029"/>
                  </a:lnTo>
                  <a:lnTo>
                    <a:pt x="9969" y="55029"/>
                  </a:lnTo>
                  <a:lnTo>
                    <a:pt x="9969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4" name="object 2084"/>
            <p:cNvSpPr/>
            <p:nvPr/>
          </p:nvSpPr>
          <p:spPr>
            <a:xfrm>
              <a:off x="2409453" y="28643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5" name="object 2085"/>
            <p:cNvSpPr/>
            <p:nvPr/>
          </p:nvSpPr>
          <p:spPr>
            <a:xfrm>
              <a:off x="2405837" y="280855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115"/>
                  </a:moveTo>
                  <a:lnTo>
                    <a:pt x="12065" y="85115"/>
                  </a:lnTo>
                  <a:lnTo>
                    <a:pt x="12065" y="55791"/>
                  </a:lnTo>
                  <a:lnTo>
                    <a:pt x="9969" y="55791"/>
                  </a:lnTo>
                  <a:lnTo>
                    <a:pt x="9969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6" name="object 2086"/>
            <p:cNvSpPr/>
            <p:nvPr/>
          </p:nvSpPr>
          <p:spPr>
            <a:xfrm>
              <a:off x="2409453" y="281140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7" name="object 2087"/>
            <p:cNvSpPr/>
            <p:nvPr/>
          </p:nvSpPr>
          <p:spPr>
            <a:xfrm>
              <a:off x="2211146" y="2810649"/>
              <a:ext cx="229235" cy="1524635"/>
            </a:xfrm>
            <a:custGeom>
              <a:avLst/>
              <a:gdLst/>
              <a:ahLst/>
              <a:cxnLst/>
              <a:rect l="l" t="t" r="r" b="b"/>
              <a:pathLst>
                <a:path w="229235" h="1524635">
                  <a:moveTo>
                    <a:pt x="43599" y="1522323"/>
                  </a:moveTo>
                  <a:lnTo>
                    <a:pt x="42164" y="1522323"/>
                  </a:lnTo>
                  <a:lnTo>
                    <a:pt x="42164" y="1490611"/>
                  </a:lnTo>
                  <a:lnTo>
                    <a:pt x="0" y="1490611"/>
                  </a:lnTo>
                  <a:lnTo>
                    <a:pt x="0" y="1522323"/>
                  </a:lnTo>
                  <a:lnTo>
                    <a:pt x="0" y="1523746"/>
                  </a:lnTo>
                  <a:lnTo>
                    <a:pt x="0" y="1524419"/>
                  </a:lnTo>
                  <a:lnTo>
                    <a:pt x="43599" y="1524419"/>
                  </a:lnTo>
                  <a:lnTo>
                    <a:pt x="43599" y="1522323"/>
                  </a:lnTo>
                  <a:close/>
                </a:path>
                <a:path w="229235" h="1524635">
                  <a:moveTo>
                    <a:pt x="43599" y="1470533"/>
                  </a:moveTo>
                  <a:lnTo>
                    <a:pt x="42164" y="1470533"/>
                  </a:lnTo>
                  <a:lnTo>
                    <a:pt x="42164" y="1439875"/>
                  </a:lnTo>
                  <a:lnTo>
                    <a:pt x="0" y="1439875"/>
                  </a:lnTo>
                  <a:lnTo>
                    <a:pt x="0" y="1470533"/>
                  </a:lnTo>
                  <a:lnTo>
                    <a:pt x="0" y="1472907"/>
                  </a:lnTo>
                  <a:lnTo>
                    <a:pt x="0" y="1473669"/>
                  </a:lnTo>
                  <a:lnTo>
                    <a:pt x="43599" y="1473669"/>
                  </a:lnTo>
                  <a:lnTo>
                    <a:pt x="43599" y="1470533"/>
                  </a:lnTo>
                  <a:close/>
                </a:path>
                <a:path w="229235" h="1524635">
                  <a:moveTo>
                    <a:pt x="228879" y="29324"/>
                  </a:moveTo>
                  <a:lnTo>
                    <a:pt x="206756" y="29324"/>
                  </a:lnTo>
                  <a:lnTo>
                    <a:pt x="206756" y="0"/>
                  </a:lnTo>
                  <a:lnTo>
                    <a:pt x="204660" y="0"/>
                  </a:lnTo>
                  <a:lnTo>
                    <a:pt x="204660" y="29324"/>
                  </a:lnTo>
                  <a:lnTo>
                    <a:pt x="194691" y="29324"/>
                  </a:lnTo>
                  <a:lnTo>
                    <a:pt x="194691" y="32181"/>
                  </a:lnTo>
                  <a:lnTo>
                    <a:pt x="228879" y="32181"/>
                  </a:lnTo>
                  <a:lnTo>
                    <a:pt x="228879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88" name="object 2088"/>
          <p:cNvSpPr/>
          <p:nvPr/>
        </p:nvSpPr>
        <p:spPr>
          <a:xfrm>
            <a:off x="3016699" y="2882336"/>
            <a:ext cx="67945" cy="88900"/>
          </a:xfrm>
          <a:custGeom>
            <a:avLst/>
            <a:gdLst/>
            <a:ahLst/>
            <a:cxnLst/>
            <a:rect l="l" t="t" r="r" b="b"/>
            <a:pathLst>
              <a:path w="67944" h="88900">
                <a:moveTo>
                  <a:pt x="67714" y="0"/>
                </a:moveTo>
                <a:lnTo>
                  <a:pt x="0" y="0"/>
                </a:lnTo>
                <a:lnTo>
                  <a:pt x="0" y="88635"/>
                </a:lnTo>
                <a:lnTo>
                  <a:pt x="67714" y="88635"/>
                </a:lnTo>
                <a:lnTo>
                  <a:pt x="67714" y="0"/>
                </a:lnTo>
                <a:close/>
              </a:path>
            </a:pathLst>
          </a:custGeom>
          <a:solidFill>
            <a:srgbClr val="9F9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89" name="object 2089"/>
          <p:cNvGrpSpPr/>
          <p:nvPr/>
        </p:nvGrpSpPr>
        <p:grpSpPr>
          <a:xfrm>
            <a:off x="2477738" y="2691832"/>
            <a:ext cx="615315" cy="1676400"/>
            <a:chOff x="2477738" y="2691832"/>
            <a:chExt cx="615315" cy="1676400"/>
          </a:xfrm>
        </p:grpSpPr>
        <p:sp>
          <p:nvSpPr>
            <p:cNvPr id="2090" name="object 2090"/>
            <p:cNvSpPr/>
            <p:nvPr/>
          </p:nvSpPr>
          <p:spPr>
            <a:xfrm>
              <a:off x="2678214" y="2920136"/>
              <a:ext cx="406400" cy="1447800"/>
            </a:xfrm>
            <a:custGeom>
              <a:avLst/>
              <a:gdLst/>
              <a:ahLst/>
              <a:cxnLst/>
              <a:rect l="l" t="t" r="r" b="b"/>
              <a:pathLst>
                <a:path w="406400" h="1447800">
                  <a:moveTo>
                    <a:pt x="406196" y="0"/>
                  </a:moveTo>
                  <a:lnTo>
                    <a:pt x="0" y="0"/>
                  </a:lnTo>
                  <a:lnTo>
                    <a:pt x="0" y="1115034"/>
                  </a:lnTo>
                  <a:lnTo>
                    <a:pt x="75412" y="1115034"/>
                  </a:lnTo>
                  <a:lnTo>
                    <a:pt x="75412" y="1447774"/>
                  </a:lnTo>
                  <a:lnTo>
                    <a:pt x="406196" y="1447774"/>
                  </a:lnTo>
                  <a:lnTo>
                    <a:pt x="406196" y="1115034"/>
                  </a:lnTo>
                  <a:lnTo>
                    <a:pt x="406196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1" name="object 2091"/>
            <p:cNvSpPr/>
            <p:nvPr/>
          </p:nvSpPr>
          <p:spPr>
            <a:xfrm>
              <a:off x="3033026" y="2920136"/>
              <a:ext cx="35560" cy="1126490"/>
            </a:xfrm>
            <a:custGeom>
              <a:avLst/>
              <a:gdLst/>
              <a:ahLst/>
              <a:cxnLst/>
              <a:rect l="l" t="t" r="r" b="b"/>
              <a:pathLst>
                <a:path w="35560" h="1126489">
                  <a:moveTo>
                    <a:pt x="35039" y="1034872"/>
                  </a:moveTo>
                  <a:lnTo>
                    <a:pt x="0" y="1034872"/>
                  </a:lnTo>
                  <a:lnTo>
                    <a:pt x="0" y="1072007"/>
                  </a:lnTo>
                  <a:lnTo>
                    <a:pt x="35039" y="1072007"/>
                  </a:lnTo>
                  <a:lnTo>
                    <a:pt x="35039" y="1034872"/>
                  </a:lnTo>
                  <a:close/>
                </a:path>
                <a:path w="35560" h="1126489">
                  <a:moveTo>
                    <a:pt x="35039" y="969657"/>
                  </a:moveTo>
                  <a:lnTo>
                    <a:pt x="0" y="969657"/>
                  </a:lnTo>
                  <a:lnTo>
                    <a:pt x="0" y="1007071"/>
                  </a:lnTo>
                  <a:lnTo>
                    <a:pt x="35039" y="1007071"/>
                  </a:lnTo>
                  <a:lnTo>
                    <a:pt x="35039" y="969657"/>
                  </a:lnTo>
                  <a:close/>
                </a:path>
                <a:path w="35560" h="1126489">
                  <a:moveTo>
                    <a:pt x="35039" y="905395"/>
                  </a:moveTo>
                  <a:lnTo>
                    <a:pt x="0" y="905395"/>
                  </a:lnTo>
                  <a:lnTo>
                    <a:pt x="0" y="942517"/>
                  </a:lnTo>
                  <a:lnTo>
                    <a:pt x="35039" y="942517"/>
                  </a:lnTo>
                  <a:lnTo>
                    <a:pt x="35039" y="905395"/>
                  </a:lnTo>
                  <a:close/>
                </a:path>
                <a:path w="35560" h="1126489">
                  <a:moveTo>
                    <a:pt x="35039" y="840841"/>
                  </a:moveTo>
                  <a:lnTo>
                    <a:pt x="0" y="840841"/>
                  </a:lnTo>
                  <a:lnTo>
                    <a:pt x="0" y="878255"/>
                  </a:lnTo>
                  <a:lnTo>
                    <a:pt x="35039" y="878255"/>
                  </a:lnTo>
                  <a:lnTo>
                    <a:pt x="35039" y="840841"/>
                  </a:lnTo>
                  <a:close/>
                </a:path>
                <a:path w="35560" h="1126489">
                  <a:moveTo>
                    <a:pt x="35039" y="775919"/>
                  </a:moveTo>
                  <a:lnTo>
                    <a:pt x="0" y="775919"/>
                  </a:lnTo>
                  <a:lnTo>
                    <a:pt x="0" y="812952"/>
                  </a:lnTo>
                  <a:lnTo>
                    <a:pt x="35039" y="812952"/>
                  </a:lnTo>
                  <a:lnTo>
                    <a:pt x="35039" y="775919"/>
                  </a:lnTo>
                  <a:close/>
                </a:path>
                <a:path w="35560" h="1126489">
                  <a:moveTo>
                    <a:pt x="35039" y="711365"/>
                  </a:moveTo>
                  <a:lnTo>
                    <a:pt x="0" y="711365"/>
                  </a:lnTo>
                  <a:lnTo>
                    <a:pt x="0" y="748499"/>
                  </a:lnTo>
                  <a:lnTo>
                    <a:pt x="35039" y="748499"/>
                  </a:lnTo>
                  <a:lnTo>
                    <a:pt x="35039" y="711365"/>
                  </a:lnTo>
                  <a:close/>
                </a:path>
                <a:path w="35560" h="1126489">
                  <a:moveTo>
                    <a:pt x="35039" y="646823"/>
                  </a:moveTo>
                  <a:lnTo>
                    <a:pt x="0" y="646823"/>
                  </a:lnTo>
                  <a:lnTo>
                    <a:pt x="0" y="684237"/>
                  </a:lnTo>
                  <a:lnTo>
                    <a:pt x="35039" y="684237"/>
                  </a:lnTo>
                  <a:lnTo>
                    <a:pt x="35039" y="646823"/>
                  </a:lnTo>
                  <a:close/>
                </a:path>
                <a:path w="35560" h="1126489">
                  <a:moveTo>
                    <a:pt x="35039" y="581888"/>
                  </a:moveTo>
                  <a:lnTo>
                    <a:pt x="0" y="581888"/>
                  </a:lnTo>
                  <a:lnTo>
                    <a:pt x="0" y="618921"/>
                  </a:lnTo>
                  <a:lnTo>
                    <a:pt x="35039" y="618921"/>
                  </a:lnTo>
                  <a:lnTo>
                    <a:pt x="35039" y="581888"/>
                  </a:lnTo>
                  <a:close/>
                </a:path>
                <a:path w="35560" h="1126489">
                  <a:moveTo>
                    <a:pt x="35039" y="517347"/>
                  </a:moveTo>
                  <a:lnTo>
                    <a:pt x="0" y="517347"/>
                  </a:lnTo>
                  <a:lnTo>
                    <a:pt x="0" y="554659"/>
                  </a:lnTo>
                  <a:lnTo>
                    <a:pt x="35039" y="554659"/>
                  </a:lnTo>
                  <a:lnTo>
                    <a:pt x="35039" y="517347"/>
                  </a:lnTo>
                  <a:close/>
                </a:path>
                <a:path w="35560" h="1126489">
                  <a:moveTo>
                    <a:pt x="35039" y="452323"/>
                  </a:moveTo>
                  <a:lnTo>
                    <a:pt x="0" y="452323"/>
                  </a:lnTo>
                  <a:lnTo>
                    <a:pt x="0" y="489445"/>
                  </a:lnTo>
                  <a:lnTo>
                    <a:pt x="35039" y="489445"/>
                  </a:lnTo>
                  <a:lnTo>
                    <a:pt x="35039" y="452323"/>
                  </a:lnTo>
                  <a:close/>
                </a:path>
                <a:path w="35560" h="1126489">
                  <a:moveTo>
                    <a:pt x="35039" y="387858"/>
                  </a:moveTo>
                  <a:lnTo>
                    <a:pt x="0" y="387858"/>
                  </a:lnTo>
                  <a:lnTo>
                    <a:pt x="0" y="425183"/>
                  </a:lnTo>
                  <a:lnTo>
                    <a:pt x="35039" y="425183"/>
                  </a:lnTo>
                  <a:lnTo>
                    <a:pt x="35039" y="387858"/>
                  </a:lnTo>
                  <a:close/>
                </a:path>
                <a:path w="35560" h="1126489">
                  <a:moveTo>
                    <a:pt x="35039" y="323507"/>
                  </a:moveTo>
                  <a:lnTo>
                    <a:pt x="0" y="323507"/>
                  </a:lnTo>
                  <a:lnTo>
                    <a:pt x="0" y="360629"/>
                  </a:lnTo>
                  <a:lnTo>
                    <a:pt x="35039" y="360629"/>
                  </a:lnTo>
                  <a:lnTo>
                    <a:pt x="35039" y="323507"/>
                  </a:lnTo>
                  <a:close/>
                </a:path>
                <a:path w="35560" h="1126489">
                  <a:moveTo>
                    <a:pt x="35039" y="258292"/>
                  </a:moveTo>
                  <a:lnTo>
                    <a:pt x="0" y="258292"/>
                  </a:lnTo>
                  <a:lnTo>
                    <a:pt x="0" y="295605"/>
                  </a:lnTo>
                  <a:lnTo>
                    <a:pt x="35039" y="295605"/>
                  </a:lnTo>
                  <a:lnTo>
                    <a:pt x="35039" y="258292"/>
                  </a:lnTo>
                  <a:close/>
                </a:path>
                <a:path w="35560" h="1126489">
                  <a:moveTo>
                    <a:pt x="35039" y="194030"/>
                  </a:moveTo>
                  <a:lnTo>
                    <a:pt x="0" y="194030"/>
                  </a:lnTo>
                  <a:lnTo>
                    <a:pt x="0" y="231152"/>
                  </a:lnTo>
                  <a:lnTo>
                    <a:pt x="35039" y="231152"/>
                  </a:lnTo>
                  <a:lnTo>
                    <a:pt x="35039" y="194030"/>
                  </a:lnTo>
                  <a:close/>
                </a:path>
                <a:path w="35560" h="1126489">
                  <a:moveTo>
                    <a:pt x="35039" y="128816"/>
                  </a:moveTo>
                  <a:lnTo>
                    <a:pt x="0" y="128816"/>
                  </a:lnTo>
                  <a:lnTo>
                    <a:pt x="0" y="166801"/>
                  </a:lnTo>
                  <a:lnTo>
                    <a:pt x="35039" y="166801"/>
                  </a:lnTo>
                  <a:lnTo>
                    <a:pt x="35039" y="128816"/>
                  </a:lnTo>
                  <a:close/>
                </a:path>
                <a:path w="35560" h="1126489">
                  <a:moveTo>
                    <a:pt x="35039" y="64554"/>
                  </a:moveTo>
                  <a:lnTo>
                    <a:pt x="0" y="64554"/>
                  </a:lnTo>
                  <a:lnTo>
                    <a:pt x="0" y="101587"/>
                  </a:lnTo>
                  <a:lnTo>
                    <a:pt x="35039" y="101587"/>
                  </a:lnTo>
                  <a:lnTo>
                    <a:pt x="35039" y="64554"/>
                  </a:lnTo>
                  <a:close/>
                </a:path>
                <a:path w="35560" h="1126489">
                  <a:moveTo>
                    <a:pt x="35039" y="0"/>
                  </a:moveTo>
                  <a:lnTo>
                    <a:pt x="0" y="0"/>
                  </a:lnTo>
                  <a:lnTo>
                    <a:pt x="0" y="37325"/>
                  </a:lnTo>
                  <a:lnTo>
                    <a:pt x="35039" y="37325"/>
                  </a:lnTo>
                  <a:lnTo>
                    <a:pt x="35039" y="0"/>
                  </a:lnTo>
                  <a:close/>
                </a:path>
                <a:path w="35560" h="1126489">
                  <a:moveTo>
                    <a:pt x="35052" y="1099223"/>
                  </a:moveTo>
                  <a:lnTo>
                    <a:pt x="0" y="1099223"/>
                  </a:lnTo>
                  <a:lnTo>
                    <a:pt x="0" y="1115034"/>
                  </a:lnTo>
                  <a:lnTo>
                    <a:pt x="25641" y="1115034"/>
                  </a:lnTo>
                  <a:lnTo>
                    <a:pt x="25641" y="1126363"/>
                  </a:lnTo>
                  <a:lnTo>
                    <a:pt x="35052" y="1126363"/>
                  </a:lnTo>
                  <a:lnTo>
                    <a:pt x="35052" y="1115034"/>
                  </a:lnTo>
                  <a:lnTo>
                    <a:pt x="35052" y="1099223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2" name="object 2092"/>
            <p:cNvSpPr/>
            <p:nvPr/>
          </p:nvSpPr>
          <p:spPr>
            <a:xfrm>
              <a:off x="2770149" y="2881579"/>
              <a:ext cx="323215" cy="1486535"/>
            </a:xfrm>
            <a:custGeom>
              <a:avLst/>
              <a:gdLst/>
              <a:ahLst/>
              <a:cxnLst/>
              <a:rect l="l" t="t" r="r" b="b"/>
              <a:pathLst>
                <a:path w="323214" h="1486535">
                  <a:moveTo>
                    <a:pt x="13385" y="0"/>
                  </a:moveTo>
                  <a:lnTo>
                    <a:pt x="0" y="0"/>
                  </a:lnTo>
                  <a:lnTo>
                    <a:pt x="0" y="1164920"/>
                  </a:lnTo>
                  <a:lnTo>
                    <a:pt x="13385" y="1164920"/>
                  </a:lnTo>
                  <a:lnTo>
                    <a:pt x="13385" y="0"/>
                  </a:lnTo>
                  <a:close/>
                </a:path>
                <a:path w="323214" h="1486535">
                  <a:moveTo>
                    <a:pt x="39128" y="762"/>
                  </a:moveTo>
                  <a:lnTo>
                    <a:pt x="33426" y="762"/>
                  </a:lnTo>
                  <a:lnTo>
                    <a:pt x="33426" y="97866"/>
                  </a:lnTo>
                  <a:lnTo>
                    <a:pt x="39128" y="97866"/>
                  </a:lnTo>
                  <a:lnTo>
                    <a:pt x="39128" y="762"/>
                  </a:lnTo>
                  <a:close/>
                </a:path>
                <a:path w="323214" h="1486535">
                  <a:moveTo>
                    <a:pt x="73317" y="0"/>
                  </a:moveTo>
                  <a:lnTo>
                    <a:pt x="59829" y="0"/>
                  </a:lnTo>
                  <a:lnTo>
                    <a:pt x="59829" y="1486331"/>
                  </a:lnTo>
                  <a:lnTo>
                    <a:pt x="73317" y="1486331"/>
                  </a:lnTo>
                  <a:lnTo>
                    <a:pt x="73317" y="0"/>
                  </a:lnTo>
                  <a:close/>
                </a:path>
                <a:path w="323214" h="1486535">
                  <a:moveTo>
                    <a:pt x="255092" y="762"/>
                  </a:moveTo>
                  <a:lnTo>
                    <a:pt x="238086" y="762"/>
                  </a:lnTo>
                  <a:lnTo>
                    <a:pt x="238086" y="1486331"/>
                  </a:lnTo>
                  <a:lnTo>
                    <a:pt x="255092" y="1486331"/>
                  </a:lnTo>
                  <a:lnTo>
                    <a:pt x="255092" y="762"/>
                  </a:lnTo>
                  <a:close/>
                </a:path>
                <a:path w="323214" h="1486535">
                  <a:moveTo>
                    <a:pt x="265912" y="0"/>
                  </a:moveTo>
                  <a:lnTo>
                    <a:pt x="262115" y="0"/>
                  </a:lnTo>
                  <a:lnTo>
                    <a:pt x="262115" y="1486331"/>
                  </a:lnTo>
                  <a:lnTo>
                    <a:pt x="265912" y="1486331"/>
                  </a:lnTo>
                  <a:lnTo>
                    <a:pt x="265912" y="0"/>
                  </a:lnTo>
                  <a:close/>
                </a:path>
                <a:path w="323214" h="1486535">
                  <a:moveTo>
                    <a:pt x="277215" y="0"/>
                  </a:moveTo>
                  <a:lnTo>
                    <a:pt x="272948" y="0"/>
                  </a:lnTo>
                  <a:lnTo>
                    <a:pt x="272948" y="1486331"/>
                  </a:lnTo>
                  <a:lnTo>
                    <a:pt x="277215" y="1486331"/>
                  </a:lnTo>
                  <a:lnTo>
                    <a:pt x="277215" y="0"/>
                  </a:lnTo>
                  <a:close/>
                </a:path>
                <a:path w="323214" h="1486535">
                  <a:moveTo>
                    <a:pt x="287858" y="0"/>
                  </a:moveTo>
                  <a:lnTo>
                    <a:pt x="283578" y="0"/>
                  </a:lnTo>
                  <a:lnTo>
                    <a:pt x="283578" y="1164920"/>
                  </a:lnTo>
                  <a:lnTo>
                    <a:pt x="287858" y="1164920"/>
                  </a:lnTo>
                  <a:lnTo>
                    <a:pt x="287858" y="0"/>
                  </a:lnTo>
                  <a:close/>
                </a:path>
                <a:path w="323214" h="1486535">
                  <a:moveTo>
                    <a:pt x="298678" y="0"/>
                  </a:moveTo>
                  <a:lnTo>
                    <a:pt x="294220" y="0"/>
                  </a:lnTo>
                  <a:lnTo>
                    <a:pt x="294220" y="1164920"/>
                  </a:lnTo>
                  <a:lnTo>
                    <a:pt x="298678" y="1164920"/>
                  </a:lnTo>
                  <a:lnTo>
                    <a:pt x="298678" y="0"/>
                  </a:lnTo>
                  <a:close/>
                </a:path>
                <a:path w="323214" h="1486535">
                  <a:moveTo>
                    <a:pt x="322707" y="762"/>
                  </a:moveTo>
                  <a:lnTo>
                    <a:pt x="305714" y="762"/>
                  </a:lnTo>
                  <a:lnTo>
                    <a:pt x="305714" y="1164920"/>
                  </a:lnTo>
                  <a:lnTo>
                    <a:pt x="322707" y="1164920"/>
                  </a:lnTo>
                  <a:lnTo>
                    <a:pt x="322707" y="7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3" name="object 2093"/>
            <p:cNvSpPr/>
            <p:nvPr/>
          </p:nvSpPr>
          <p:spPr>
            <a:xfrm>
              <a:off x="2790660" y="3002394"/>
              <a:ext cx="32384" cy="1044575"/>
            </a:xfrm>
            <a:custGeom>
              <a:avLst/>
              <a:gdLst/>
              <a:ahLst/>
              <a:cxnLst/>
              <a:rect l="l" t="t" r="r" b="b"/>
              <a:pathLst>
                <a:path w="32385" h="1044575">
                  <a:moveTo>
                    <a:pt x="32296" y="0"/>
                  </a:moveTo>
                  <a:lnTo>
                    <a:pt x="0" y="0"/>
                  </a:lnTo>
                  <a:lnTo>
                    <a:pt x="0" y="1032776"/>
                  </a:lnTo>
                  <a:lnTo>
                    <a:pt x="0" y="1044105"/>
                  </a:lnTo>
                  <a:lnTo>
                    <a:pt x="26403" y="1044105"/>
                  </a:lnTo>
                  <a:lnTo>
                    <a:pt x="26403" y="1032776"/>
                  </a:lnTo>
                  <a:lnTo>
                    <a:pt x="32296" y="1032776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4" name="object 2094"/>
            <p:cNvSpPr/>
            <p:nvPr/>
          </p:nvSpPr>
          <p:spPr>
            <a:xfrm>
              <a:off x="2863507" y="2881579"/>
              <a:ext cx="39370" cy="1486535"/>
            </a:xfrm>
            <a:custGeom>
              <a:avLst/>
              <a:gdLst/>
              <a:ahLst/>
              <a:cxnLst/>
              <a:rect l="l" t="t" r="r" b="b"/>
              <a:pathLst>
                <a:path w="39369" h="1486535">
                  <a:moveTo>
                    <a:pt x="5600" y="762"/>
                  </a:moveTo>
                  <a:lnTo>
                    <a:pt x="0" y="762"/>
                  </a:lnTo>
                  <a:lnTo>
                    <a:pt x="0" y="97866"/>
                  </a:lnTo>
                  <a:lnTo>
                    <a:pt x="5600" y="97866"/>
                  </a:lnTo>
                  <a:lnTo>
                    <a:pt x="5600" y="762"/>
                  </a:lnTo>
                  <a:close/>
                </a:path>
                <a:path w="39369" h="1486535">
                  <a:moveTo>
                    <a:pt x="39128" y="0"/>
                  </a:moveTo>
                  <a:lnTo>
                    <a:pt x="26403" y="0"/>
                  </a:lnTo>
                  <a:lnTo>
                    <a:pt x="26403" y="1486331"/>
                  </a:lnTo>
                  <a:lnTo>
                    <a:pt x="39128" y="1486331"/>
                  </a:lnTo>
                  <a:lnTo>
                    <a:pt x="3912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5" name="object 2095"/>
            <p:cNvSpPr/>
            <p:nvPr/>
          </p:nvSpPr>
          <p:spPr>
            <a:xfrm>
              <a:off x="2850499" y="3002388"/>
              <a:ext cx="31750" cy="1033144"/>
            </a:xfrm>
            <a:custGeom>
              <a:avLst/>
              <a:gdLst/>
              <a:ahLst/>
              <a:cxnLst/>
              <a:rect l="l" t="t" r="r" b="b"/>
              <a:pathLst>
                <a:path w="31750" h="1033145">
                  <a:moveTo>
                    <a:pt x="0" y="1032774"/>
                  </a:moveTo>
                  <a:lnTo>
                    <a:pt x="31340" y="1032774"/>
                  </a:lnTo>
                  <a:lnTo>
                    <a:pt x="31340" y="0"/>
                  </a:lnTo>
                  <a:lnTo>
                    <a:pt x="0" y="0"/>
                  </a:lnTo>
                  <a:lnTo>
                    <a:pt x="0" y="1032774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6" name="object 2096"/>
            <p:cNvSpPr/>
            <p:nvPr/>
          </p:nvSpPr>
          <p:spPr>
            <a:xfrm>
              <a:off x="2923336" y="2881579"/>
              <a:ext cx="39370" cy="1486535"/>
            </a:xfrm>
            <a:custGeom>
              <a:avLst/>
              <a:gdLst/>
              <a:ahLst/>
              <a:cxnLst/>
              <a:rect l="l" t="t" r="r" b="b"/>
              <a:pathLst>
                <a:path w="39369" h="1486535">
                  <a:moveTo>
                    <a:pt x="5702" y="762"/>
                  </a:moveTo>
                  <a:lnTo>
                    <a:pt x="0" y="762"/>
                  </a:lnTo>
                  <a:lnTo>
                    <a:pt x="0" y="97866"/>
                  </a:lnTo>
                  <a:lnTo>
                    <a:pt x="5702" y="97866"/>
                  </a:lnTo>
                  <a:lnTo>
                    <a:pt x="5702" y="762"/>
                  </a:lnTo>
                  <a:close/>
                </a:path>
                <a:path w="39369" h="1486535">
                  <a:moveTo>
                    <a:pt x="39128" y="0"/>
                  </a:moveTo>
                  <a:lnTo>
                    <a:pt x="26403" y="0"/>
                  </a:lnTo>
                  <a:lnTo>
                    <a:pt x="26403" y="1486331"/>
                  </a:lnTo>
                  <a:lnTo>
                    <a:pt x="39128" y="1486331"/>
                  </a:lnTo>
                  <a:lnTo>
                    <a:pt x="39128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7" name="object 2097"/>
            <p:cNvSpPr/>
            <p:nvPr/>
          </p:nvSpPr>
          <p:spPr>
            <a:xfrm>
              <a:off x="2910426" y="2996676"/>
              <a:ext cx="31750" cy="1038860"/>
            </a:xfrm>
            <a:custGeom>
              <a:avLst/>
              <a:gdLst/>
              <a:ahLst/>
              <a:cxnLst/>
              <a:rect l="l" t="t" r="r" b="b"/>
              <a:pathLst>
                <a:path w="31750" h="1038860">
                  <a:moveTo>
                    <a:pt x="0" y="1038487"/>
                  </a:moveTo>
                  <a:lnTo>
                    <a:pt x="31340" y="1038487"/>
                  </a:lnTo>
                  <a:lnTo>
                    <a:pt x="31340" y="0"/>
                  </a:lnTo>
                  <a:lnTo>
                    <a:pt x="0" y="0"/>
                  </a:lnTo>
                  <a:lnTo>
                    <a:pt x="0" y="1038487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8" name="object 2098"/>
            <p:cNvSpPr/>
            <p:nvPr/>
          </p:nvSpPr>
          <p:spPr>
            <a:xfrm>
              <a:off x="2983269" y="2882336"/>
              <a:ext cx="5715" cy="97155"/>
            </a:xfrm>
            <a:custGeom>
              <a:avLst/>
              <a:gdLst/>
              <a:ahLst/>
              <a:cxnLst/>
              <a:rect l="l" t="t" r="r" b="b"/>
              <a:pathLst>
                <a:path w="5714" h="97155">
                  <a:moveTo>
                    <a:pt x="5603" y="0"/>
                  </a:moveTo>
                  <a:lnTo>
                    <a:pt x="0" y="0"/>
                  </a:lnTo>
                  <a:lnTo>
                    <a:pt x="0" y="97108"/>
                  </a:lnTo>
                  <a:lnTo>
                    <a:pt x="5603" y="97108"/>
                  </a:lnTo>
                  <a:lnTo>
                    <a:pt x="560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9" name="object 2099"/>
            <p:cNvSpPr/>
            <p:nvPr/>
          </p:nvSpPr>
          <p:spPr>
            <a:xfrm>
              <a:off x="2970258" y="3003055"/>
              <a:ext cx="31750" cy="1032510"/>
            </a:xfrm>
            <a:custGeom>
              <a:avLst/>
              <a:gdLst/>
              <a:ahLst/>
              <a:cxnLst/>
              <a:rect l="l" t="t" r="r" b="b"/>
              <a:pathLst>
                <a:path w="31750" h="1032510">
                  <a:moveTo>
                    <a:pt x="0" y="1032108"/>
                  </a:moveTo>
                  <a:lnTo>
                    <a:pt x="31340" y="1032108"/>
                  </a:lnTo>
                  <a:lnTo>
                    <a:pt x="31340" y="0"/>
                  </a:lnTo>
                  <a:lnTo>
                    <a:pt x="0" y="0"/>
                  </a:lnTo>
                  <a:lnTo>
                    <a:pt x="0" y="1032108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0" name="object 2100"/>
            <p:cNvSpPr/>
            <p:nvPr/>
          </p:nvSpPr>
          <p:spPr>
            <a:xfrm>
              <a:off x="2790668" y="4039447"/>
              <a:ext cx="32384" cy="7620"/>
            </a:xfrm>
            <a:custGeom>
              <a:avLst/>
              <a:gdLst/>
              <a:ahLst/>
              <a:cxnLst/>
              <a:rect l="l" t="t" r="r" b="b"/>
              <a:pathLst>
                <a:path w="32385" h="7620">
                  <a:moveTo>
                    <a:pt x="0" y="7045"/>
                  </a:moveTo>
                  <a:lnTo>
                    <a:pt x="32290" y="7045"/>
                  </a:lnTo>
                  <a:lnTo>
                    <a:pt x="32290" y="0"/>
                  </a:lnTo>
                  <a:lnTo>
                    <a:pt x="0" y="0"/>
                  </a:lnTo>
                  <a:lnTo>
                    <a:pt x="0" y="704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1" name="object 2101"/>
            <p:cNvSpPr/>
            <p:nvPr/>
          </p:nvSpPr>
          <p:spPr>
            <a:xfrm>
              <a:off x="2792947" y="4041542"/>
              <a:ext cx="24130" cy="5080"/>
            </a:xfrm>
            <a:custGeom>
              <a:avLst/>
              <a:gdLst/>
              <a:ahLst/>
              <a:cxnLst/>
              <a:rect l="l" t="t" r="r" b="b"/>
              <a:pathLst>
                <a:path w="24130" h="5079">
                  <a:moveTo>
                    <a:pt x="0" y="4950"/>
                  </a:moveTo>
                  <a:lnTo>
                    <a:pt x="24122" y="4950"/>
                  </a:lnTo>
                  <a:lnTo>
                    <a:pt x="24122" y="0"/>
                  </a:lnTo>
                  <a:lnTo>
                    <a:pt x="0" y="0"/>
                  </a:lnTo>
                  <a:lnTo>
                    <a:pt x="0" y="495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2" name="object 2102"/>
            <p:cNvSpPr/>
            <p:nvPr/>
          </p:nvSpPr>
          <p:spPr>
            <a:xfrm>
              <a:off x="2790660" y="3985755"/>
              <a:ext cx="32384" cy="60960"/>
            </a:xfrm>
            <a:custGeom>
              <a:avLst/>
              <a:gdLst/>
              <a:ahLst/>
              <a:cxnLst/>
              <a:rect l="l" t="t" r="r" b="b"/>
              <a:pathLst>
                <a:path w="32385" h="60960">
                  <a:moveTo>
                    <a:pt x="23558" y="55791"/>
                  </a:moveTo>
                  <a:lnTo>
                    <a:pt x="21463" y="55791"/>
                  </a:lnTo>
                  <a:lnTo>
                    <a:pt x="21463" y="60744"/>
                  </a:lnTo>
                  <a:lnTo>
                    <a:pt x="23558" y="60744"/>
                  </a:lnTo>
                  <a:lnTo>
                    <a:pt x="23558" y="55791"/>
                  </a:lnTo>
                  <a:close/>
                </a:path>
                <a:path w="32385" h="60960">
                  <a:moveTo>
                    <a:pt x="32296" y="0"/>
                  </a:moveTo>
                  <a:lnTo>
                    <a:pt x="0" y="0"/>
                  </a:lnTo>
                  <a:lnTo>
                    <a:pt x="0" y="32854"/>
                  </a:lnTo>
                  <a:lnTo>
                    <a:pt x="32296" y="32854"/>
                  </a:lnTo>
                  <a:lnTo>
                    <a:pt x="3229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3" name="object 2103"/>
            <p:cNvSpPr/>
            <p:nvPr/>
          </p:nvSpPr>
          <p:spPr>
            <a:xfrm>
              <a:off x="2792947" y="39879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4" name="object 2104"/>
            <p:cNvSpPr/>
            <p:nvPr/>
          </p:nvSpPr>
          <p:spPr>
            <a:xfrm>
              <a:off x="2789237" y="3932821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718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718" y="32854"/>
                  </a:lnTo>
                  <a:lnTo>
                    <a:pt x="33718" y="0"/>
                  </a:lnTo>
                  <a:close/>
                </a:path>
                <a:path w="35560" h="86995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130"/>
                  </a:lnTo>
                  <a:lnTo>
                    <a:pt x="22885" y="55130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5140" y="86537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5" name="object 2105"/>
            <p:cNvSpPr/>
            <p:nvPr/>
          </p:nvSpPr>
          <p:spPr>
            <a:xfrm>
              <a:off x="2792947" y="393491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6876" y="27894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6" name="object 2106"/>
            <p:cNvSpPr/>
            <p:nvPr/>
          </p:nvSpPr>
          <p:spPr>
            <a:xfrm>
              <a:off x="2789237" y="3879227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689"/>
                  </a:lnTo>
                  <a:lnTo>
                    <a:pt x="22885" y="5568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7" name="object 2107"/>
            <p:cNvSpPr/>
            <p:nvPr/>
          </p:nvSpPr>
          <p:spPr>
            <a:xfrm>
              <a:off x="2792947" y="388131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8" name="object 2108"/>
            <p:cNvSpPr/>
            <p:nvPr/>
          </p:nvSpPr>
          <p:spPr>
            <a:xfrm>
              <a:off x="2789237" y="3825531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5115"/>
                  </a:moveTo>
                  <a:lnTo>
                    <a:pt x="24980" y="85115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9" name="object 2109"/>
            <p:cNvSpPr/>
            <p:nvPr/>
          </p:nvSpPr>
          <p:spPr>
            <a:xfrm>
              <a:off x="2792947" y="382837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6876" y="27894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0" name="object 2110"/>
            <p:cNvSpPr/>
            <p:nvPr/>
          </p:nvSpPr>
          <p:spPr>
            <a:xfrm>
              <a:off x="2789237" y="3772598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1" name="object 2111"/>
            <p:cNvSpPr/>
            <p:nvPr/>
          </p:nvSpPr>
          <p:spPr>
            <a:xfrm>
              <a:off x="2792947" y="377468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687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6876" y="28656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2" name="object 2112"/>
            <p:cNvSpPr/>
            <p:nvPr/>
          </p:nvSpPr>
          <p:spPr>
            <a:xfrm>
              <a:off x="2789237" y="3718712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718" y="33134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632"/>
                  </a:moveTo>
                  <a:lnTo>
                    <a:pt x="24980" y="84632"/>
                  </a:lnTo>
                  <a:lnTo>
                    <a:pt x="24980" y="55981"/>
                  </a:lnTo>
                  <a:lnTo>
                    <a:pt x="22885" y="55981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5140" y="87490"/>
                  </a:lnTo>
                  <a:lnTo>
                    <a:pt x="35140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3" name="object 2113"/>
            <p:cNvSpPr/>
            <p:nvPr/>
          </p:nvSpPr>
          <p:spPr>
            <a:xfrm>
              <a:off x="2792947" y="3720799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687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6876" y="28846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4" name="object 2114"/>
            <p:cNvSpPr/>
            <p:nvPr/>
          </p:nvSpPr>
          <p:spPr>
            <a:xfrm>
              <a:off x="2789237" y="3665778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718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3718" y="32372"/>
                  </a:lnTo>
                  <a:lnTo>
                    <a:pt x="33718" y="0"/>
                  </a:lnTo>
                  <a:close/>
                </a:path>
                <a:path w="35560" h="86995">
                  <a:moveTo>
                    <a:pt x="35140" y="84632"/>
                  </a:moveTo>
                  <a:lnTo>
                    <a:pt x="24980" y="84632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6728"/>
                  </a:lnTo>
                  <a:lnTo>
                    <a:pt x="35140" y="86728"/>
                  </a:lnTo>
                  <a:lnTo>
                    <a:pt x="35140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5" name="object 2115"/>
            <p:cNvSpPr/>
            <p:nvPr/>
          </p:nvSpPr>
          <p:spPr>
            <a:xfrm>
              <a:off x="2792947" y="36678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6876" y="28180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6" name="object 2116"/>
            <p:cNvSpPr/>
            <p:nvPr/>
          </p:nvSpPr>
          <p:spPr>
            <a:xfrm>
              <a:off x="2789237" y="3612083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718" y="33134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632"/>
                  </a:moveTo>
                  <a:lnTo>
                    <a:pt x="24980" y="84632"/>
                  </a:lnTo>
                  <a:lnTo>
                    <a:pt x="24980" y="55118"/>
                  </a:lnTo>
                  <a:lnTo>
                    <a:pt x="22885" y="55118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5140" y="87490"/>
                  </a:lnTo>
                  <a:lnTo>
                    <a:pt x="35140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7" name="object 2117"/>
            <p:cNvSpPr/>
            <p:nvPr/>
          </p:nvSpPr>
          <p:spPr>
            <a:xfrm>
              <a:off x="2792947" y="36142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8" name="object 2118"/>
            <p:cNvSpPr/>
            <p:nvPr/>
          </p:nvSpPr>
          <p:spPr>
            <a:xfrm>
              <a:off x="2789237" y="3558476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718" y="32854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5115"/>
                  </a:moveTo>
                  <a:lnTo>
                    <a:pt x="24980" y="85115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401"/>
                  </a:lnTo>
                  <a:lnTo>
                    <a:pt x="35140" y="87401"/>
                  </a:lnTo>
                  <a:lnTo>
                    <a:pt x="3514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9" name="object 2119"/>
            <p:cNvSpPr/>
            <p:nvPr/>
          </p:nvSpPr>
          <p:spPr>
            <a:xfrm>
              <a:off x="2792947" y="3560570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687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6876" y="28656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0" name="object 2120"/>
            <p:cNvSpPr/>
            <p:nvPr/>
          </p:nvSpPr>
          <p:spPr>
            <a:xfrm>
              <a:off x="2789237" y="3505542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718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3718" y="32854"/>
                  </a:lnTo>
                  <a:lnTo>
                    <a:pt x="33718" y="0"/>
                  </a:lnTo>
                  <a:close/>
                </a:path>
                <a:path w="35560" h="86995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5140" y="86448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1" name="object 2121"/>
            <p:cNvSpPr/>
            <p:nvPr/>
          </p:nvSpPr>
          <p:spPr>
            <a:xfrm>
              <a:off x="2792947" y="350763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6876" y="27894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2" name="object 2122"/>
            <p:cNvSpPr/>
            <p:nvPr/>
          </p:nvSpPr>
          <p:spPr>
            <a:xfrm>
              <a:off x="2789237" y="3451859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442"/>
                  </a:moveTo>
                  <a:lnTo>
                    <a:pt x="24980" y="84442"/>
                  </a:lnTo>
                  <a:lnTo>
                    <a:pt x="24980" y="55118"/>
                  </a:lnTo>
                  <a:lnTo>
                    <a:pt x="22885" y="55118"/>
                  </a:lnTo>
                  <a:lnTo>
                    <a:pt x="22885" y="84442"/>
                  </a:lnTo>
                  <a:lnTo>
                    <a:pt x="0" y="84442"/>
                  </a:lnTo>
                  <a:lnTo>
                    <a:pt x="0" y="87198"/>
                  </a:lnTo>
                  <a:lnTo>
                    <a:pt x="35140" y="87198"/>
                  </a:lnTo>
                  <a:lnTo>
                    <a:pt x="35140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3" name="object 2123"/>
            <p:cNvSpPr/>
            <p:nvPr/>
          </p:nvSpPr>
          <p:spPr>
            <a:xfrm>
              <a:off x="2792947" y="345403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4" name="object 2124"/>
            <p:cNvSpPr/>
            <p:nvPr/>
          </p:nvSpPr>
          <p:spPr>
            <a:xfrm>
              <a:off x="2789237" y="3398253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5115"/>
                  </a:moveTo>
                  <a:lnTo>
                    <a:pt x="24980" y="85115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5" name="object 2125"/>
            <p:cNvSpPr/>
            <p:nvPr/>
          </p:nvSpPr>
          <p:spPr>
            <a:xfrm>
              <a:off x="2792947" y="340110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6876" y="27894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6" name="object 2126"/>
            <p:cNvSpPr/>
            <p:nvPr/>
          </p:nvSpPr>
          <p:spPr>
            <a:xfrm>
              <a:off x="2789237" y="3345319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7" name="object 2127"/>
            <p:cNvSpPr/>
            <p:nvPr/>
          </p:nvSpPr>
          <p:spPr>
            <a:xfrm>
              <a:off x="2792947" y="33474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8" name="object 2128"/>
            <p:cNvSpPr/>
            <p:nvPr/>
          </p:nvSpPr>
          <p:spPr>
            <a:xfrm>
              <a:off x="2789237" y="3291623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9" name="object 2129"/>
            <p:cNvSpPr/>
            <p:nvPr/>
          </p:nvSpPr>
          <p:spPr>
            <a:xfrm>
              <a:off x="2792947" y="32938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0" name="object 2130"/>
            <p:cNvSpPr/>
            <p:nvPr/>
          </p:nvSpPr>
          <p:spPr>
            <a:xfrm>
              <a:off x="2789237" y="3238690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5">
                  <a:moveTo>
                    <a:pt x="33718" y="0"/>
                  </a:moveTo>
                  <a:lnTo>
                    <a:pt x="1422" y="0"/>
                  </a:lnTo>
                  <a:lnTo>
                    <a:pt x="1422" y="32181"/>
                  </a:lnTo>
                  <a:lnTo>
                    <a:pt x="33718" y="32181"/>
                  </a:lnTo>
                  <a:lnTo>
                    <a:pt x="33718" y="0"/>
                  </a:lnTo>
                  <a:close/>
                </a:path>
                <a:path w="35560" h="86995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130"/>
                  </a:lnTo>
                  <a:lnTo>
                    <a:pt x="22885" y="55130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5140" y="86537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1" name="object 2131"/>
            <p:cNvSpPr/>
            <p:nvPr/>
          </p:nvSpPr>
          <p:spPr>
            <a:xfrm>
              <a:off x="2792947" y="3240875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799"/>
                  </a:lnTo>
                  <a:lnTo>
                    <a:pt x="26876" y="27799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2" name="object 2132"/>
            <p:cNvSpPr/>
            <p:nvPr/>
          </p:nvSpPr>
          <p:spPr>
            <a:xfrm>
              <a:off x="2789237" y="3184804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29">
                  <a:moveTo>
                    <a:pt x="33718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3718" y="33134"/>
                  </a:lnTo>
                  <a:lnTo>
                    <a:pt x="33718" y="0"/>
                  </a:lnTo>
                  <a:close/>
                </a:path>
                <a:path w="35560" h="87629">
                  <a:moveTo>
                    <a:pt x="35140" y="84632"/>
                  </a:moveTo>
                  <a:lnTo>
                    <a:pt x="24980" y="84632"/>
                  </a:lnTo>
                  <a:lnTo>
                    <a:pt x="24980" y="55321"/>
                  </a:lnTo>
                  <a:lnTo>
                    <a:pt x="22885" y="55321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5140" y="87490"/>
                  </a:lnTo>
                  <a:lnTo>
                    <a:pt x="35140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3" name="object 2133"/>
            <p:cNvSpPr/>
            <p:nvPr/>
          </p:nvSpPr>
          <p:spPr>
            <a:xfrm>
              <a:off x="2792947" y="318717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687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6876" y="28561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4" name="object 2134"/>
            <p:cNvSpPr/>
            <p:nvPr/>
          </p:nvSpPr>
          <p:spPr>
            <a:xfrm>
              <a:off x="2789237" y="3131210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718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718" y="33032"/>
                  </a:lnTo>
                  <a:lnTo>
                    <a:pt x="33718" y="0"/>
                  </a:lnTo>
                  <a:close/>
                </a:path>
                <a:path w="35560" h="87630">
                  <a:moveTo>
                    <a:pt x="35140" y="85293"/>
                  </a:moveTo>
                  <a:lnTo>
                    <a:pt x="24980" y="85293"/>
                  </a:lnTo>
                  <a:lnTo>
                    <a:pt x="24980" y="55981"/>
                  </a:lnTo>
                  <a:lnTo>
                    <a:pt x="22885" y="55981"/>
                  </a:lnTo>
                  <a:lnTo>
                    <a:pt x="22885" y="85293"/>
                  </a:lnTo>
                  <a:lnTo>
                    <a:pt x="0" y="85293"/>
                  </a:lnTo>
                  <a:lnTo>
                    <a:pt x="0" y="87388"/>
                  </a:lnTo>
                  <a:lnTo>
                    <a:pt x="35140" y="87388"/>
                  </a:lnTo>
                  <a:lnTo>
                    <a:pt x="35140" y="852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5" name="object 2135"/>
            <p:cNvSpPr/>
            <p:nvPr/>
          </p:nvSpPr>
          <p:spPr>
            <a:xfrm>
              <a:off x="2792947" y="313329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687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6876" y="28846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6" name="object 2136"/>
            <p:cNvSpPr/>
            <p:nvPr/>
          </p:nvSpPr>
          <p:spPr>
            <a:xfrm>
              <a:off x="2789237" y="3078276"/>
              <a:ext cx="35560" cy="86995"/>
            </a:xfrm>
            <a:custGeom>
              <a:avLst/>
              <a:gdLst/>
              <a:ahLst/>
              <a:cxnLst/>
              <a:rect l="l" t="t" r="r" b="b"/>
              <a:pathLst>
                <a:path w="35560" h="86994">
                  <a:moveTo>
                    <a:pt x="33718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3718" y="33032"/>
                  </a:lnTo>
                  <a:lnTo>
                    <a:pt x="33718" y="0"/>
                  </a:lnTo>
                  <a:close/>
                </a:path>
                <a:path w="35560" h="86994">
                  <a:moveTo>
                    <a:pt x="35140" y="84531"/>
                  </a:moveTo>
                  <a:lnTo>
                    <a:pt x="24980" y="84531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531"/>
                  </a:lnTo>
                  <a:lnTo>
                    <a:pt x="0" y="84531"/>
                  </a:lnTo>
                  <a:lnTo>
                    <a:pt x="0" y="86728"/>
                  </a:lnTo>
                  <a:lnTo>
                    <a:pt x="35140" y="86728"/>
                  </a:lnTo>
                  <a:lnTo>
                    <a:pt x="35140" y="845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7" name="object 2137"/>
            <p:cNvSpPr/>
            <p:nvPr/>
          </p:nvSpPr>
          <p:spPr>
            <a:xfrm>
              <a:off x="2792947" y="3080360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6876" y="27894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8" name="object 2138"/>
            <p:cNvSpPr/>
            <p:nvPr/>
          </p:nvSpPr>
          <p:spPr>
            <a:xfrm>
              <a:off x="2789237" y="3024581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30">
                  <a:moveTo>
                    <a:pt x="35140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490"/>
                  </a:lnTo>
                  <a:lnTo>
                    <a:pt x="35140" y="87490"/>
                  </a:lnTo>
                  <a:lnTo>
                    <a:pt x="35140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9" name="object 2139"/>
            <p:cNvSpPr/>
            <p:nvPr/>
          </p:nvSpPr>
          <p:spPr>
            <a:xfrm>
              <a:off x="2792947" y="3026665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687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6876" y="28656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0" name="object 2140"/>
            <p:cNvSpPr/>
            <p:nvPr/>
          </p:nvSpPr>
          <p:spPr>
            <a:xfrm>
              <a:off x="2789237" y="2970974"/>
              <a:ext cx="35560" cy="87630"/>
            </a:xfrm>
            <a:custGeom>
              <a:avLst/>
              <a:gdLst/>
              <a:ahLst/>
              <a:cxnLst/>
              <a:rect l="l" t="t" r="r" b="b"/>
              <a:pathLst>
                <a:path w="35560" h="87630">
                  <a:moveTo>
                    <a:pt x="33718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3718" y="32842"/>
                  </a:lnTo>
                  <a:lnTo>
                    <a:pt x="33718" y="0"/>
                  </a:lnTo>
                  <a:close/>
                </a:path>
                <a:path w="35560" h="87630">
                  <a:moveTo>
                    <a:pt x="35140" y="85026"/>
                  </a:moveTo>
                  <a:lnTo>
                    <a:pt x="24980" y="85026"/>
                  </a:lnTo>
                  <a:lnTo>
                    <a:pt x="24980" y="55702"/>
                  </a:lnTo>
                  <a:lnTo>
                    <a:pt x="22885" y="55702"/>
                  </a:lnTo>
                  <a:lnTo>
                    <a:pt x="22885" y="85026"/>
                  </a:lnTo>
                  <a:lnTo>
                    <a:pt x="0" y="85026"/>
                  </a:lnTo>
                  <a:lnTo>
                    <a:pt x="0" y="87210"/>
                  </a:lnTo>
                  <a:lnTo>
                    <a:pt x="35140" y="87210"/>
                  </a:lnTo>
                  <a:lnTo>
                    <a:pt x="35140" y="8502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1" name="object 2141"/>
            <p:cNvSpPr/>
            <p:nvPr/>
          </p:nvSpPr>
          <p:spPr>
            <a:xfrm>
              <a:off x="2792947" y="297373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687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6876" y="27894"/>
                  </a:lnTo>
                  <a:lnTo>
                    <a:pt x="2687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2" name="object 2142"/>
            <p:cNvSpPr/>
            <p:nvPr/>
          </p:nvSpPr>
          <p:spPr>
            <a:xfrm>
              <a:off x="2789237" y="2973069"/>
              <a:ext cx="212725" cy="1045844"/>
            </a:xfrm>
            <a:custGeom>
              <a:avLst/>
              <a:gdLst/>
              <a:ahLst/>
              <a:cxnLst/>
              <a:rect l="l" t="t" r="r" b="b"/>
              <a:pathLst>
                <a:path w="212725" h="1045845">
                  <a:moveTo>
                    <a:pt x="35140" y="29324"/>
                  </a:moveTo>
                  <a:lnTo>
                    <a:pt x="24980" y="29324"/>
                  </a:lnTo>
                  <a:lnTo>
                    <a:pt x="24980" y="0"/>
                  </a:lnTo>
                  <a:lnTo>
                    <a:pt x="22885" y="0"/>
                  </a:lnTo>
                  <a:lnTo>
                    <a:pt x="22885" y="29324"/>
                  </a:lnTo>
                  <a:lnTo>
                    <a:pt x="0" y="29324"/>
                  </a:lnTo>
                  <a:lnTo>
                    <a:pt x="0" y="32181"/>
                  </a:lnTo>
                  <a:lnTo>
                    <a:pt x="35140" y="32181"/>
                  </a:lnTo>
                  <a:lnTo>
                    <a:pt x="35140" y="29324"/>
                  </a:lnTo>
                  <a:close/>
                </a:path>
                <a:path w="212725" h="1045845">
                  <a:moveTo>
                    <a:pt x="212356" y="1012685"/>
                  </a:moveTo>
                  <a:lnTo>
                    <a:pt x="181013" y="1012685"/>
                  </a:lnTo>
                  <a:lnTo>
                    <a:pt x="181013" y="1045540"/>
                  </a:lnTo>
                  <a:lnTo>
                    <a:pt x="212356" y="1045540"/>
                  </a:lnTo>
                  <a:lnTo>
                    <a:pt x="212356" y="101268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3" name="object 2143"/>
            <p:cNvSpPr/>
            <p:nvPr/>
          </p:nvSpPr>
          <p:spPr>
            <a:xfrm>
              <a:off x="2972442" y="39879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4" name="object 2144"/>
            <p:cNvSpPr/>
            <p:nvPr/>
          </p:nvSpPr>
          <p:spPr>
            <a:xfrm>
              <a:off x="2968828" y="3932821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130"/>
                  </a:lnTo>
                  <a:lnTo>
                    <a:pt x="22225" y="55130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5" name="object 2145"/>
            <p:cNvSpPr/>
            <p:nvPr/>
          </p:nvSpPr>
          <p:spPr>
            <a:xfrm>
              <a:off x="2972442" y="393491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6" name="object 2146"/>
            <p:cNvSpPr/>
            <p:nvPr/>
          </p:nvSpPr>
          <p:spPr>
            <a:xfrm>
              <a:off x="2968828" y="3879227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689"/>
                  </a:lnTo>
                  <a:lnTo>
                    <a:pt x="22225" y="55689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7" name="object 2147"/>
            <p:cNvSpPr/>
            <p:nvPr/>
          </p:nvSpPr>
          <p:spPr>
            <a:xfrm>
              <a:off x="2972442" y="388131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8" name="object 2148"/>
            <p:cNvSpPr/>
            <p:nvPr/>
          </p:nvSpPr>
          <p:spPr>
            <a:xfrm>
              <a:off x="2968828" y="382553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307" y="85115"/>
                  </a:lnTo>
                  <a:lnTo>
                    <a:pt x="24307" y="55791"/>
                  </a:lnTo>
                  <a:lnTo>
                    <a:pt x="22225" y="55791"/>
                  </a:lnTo>
                  <a:lnTo>
                    <a:pt x="2222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9" name="object 2149"/>
            <p:cNvSpPr/>
            <p:nvPr/>
          </p:nvSpPr>
          <p:spPr>
            <a:xfrm>
              <a:off x="2972442" y="382837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0" name="object 2150"/>
            <p:cNvSpPr/>
            <p:nvPr/>
          </p:nvSpPr>
          <p:spPr>
            <a:xfrm>
              <a:off x="2968828" y="377259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029"/>
                  </a:lnTo>
                  <a:lnTo>
                    <a:pt x="22225" y="55029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1" name="object 2151"/>
            <p:cNvSpPr/>
            <p:nvPr/>
          </p:nvSpPr>
          <p:spPr>
            <a:xfrm>
              <a:off x="2972442" y="377468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2" name="object 2152"/>
            <p:cNvSpPr/>
            <p:nvPr/>
          </p:nvSpPr>
          <p:spPr>
            <a:xfrm>
              <a:off x="2968828" y="371871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307" y="84632"/>
                  </a:lnTo>
                  <a:lnTo>
                    <a:pt x="24307" y="55981"/>
                  </a:lnTo>
                  <a:lnTo>
                    <a:pt x="22225" y="55981"/>
                  </a:lnTo>
                  <a:lnTo>
                    <a:pt x="2222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3" name="object 2153"/>
            <p:cNvSpPr/>
            <p:nvPr/>
          </p:nvSpPr>
          <p:spPr>
            <a:xfrm>
              <a:off x="2972442" y="3720799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4" name="object 2154"/>
            <p:cNvSpPr/>
            <p:nvPr/>
          </p:nvSpPr>
          <p:spPr>
            <a:xfrm>
              <a:off x="2968828" y="3665778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2766" y="3237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632"/>
                  </a:moveTo>
                  <a:lnTo>
                    <a:pt x="24307" y="84632"/>
                  </a:lnTo>
                  <a:lnTo>
                    <a:pt x="24307" y="55029"/>
                  </a:lnTo>
                  <a:lnTo>
                    <a:pt x="22225" y="55029"/>
                  </a:lnTo>
                  <a:lnTo>
                    <a:pt x="22225" y="84632"/>
                  </a:lnTo>
                  <a:lnTo>
                    <a:pt x="0" y="84632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5" name="object 2155"/>
            <p:cNvSpPr/>
            <p:nvPr/>
          </p:nvSpPr>
          <p:spPr>
            <a:xfrm>
              <a:off x="2972442" y="36678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066" y="28180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6" name="object 2156"/>
            <p:cNvSpPr/>
            <p:nvPr/>
          </p:nvSpPr>
          <p:spPr>
            <a:xfrm>
              <a:off x="2968828" y="361208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307" y="84632"/>
                  </a:lnTo>
                  <a:lnTo>
                    <a:pt x="24307" y="55118"/>
                  </a:lnTo>
                  <a:lnTo>
                    <a:pt x="22225" y="55118"/>
                  </a:lnTo>
                  <a:lnTo>
                    <a:pt x="2222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7" name="object 2157"/>
            <p:cNvSpPr/>
            <p:nvPr/>
          </p:nvSpPr>
          <p:spPr>
            <a:xfrm>
              <a:off x="2972442" y="36142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8" name="object 2158"/>
            <p:cNvSpPr/>
            <p:nvPr/>
          </p:nvSpPr>
          <p:spPr>
            <a:xfrm>
              <a:off x="2968828" y="3558476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307" y="85115"/>
                  </a:lnTo>
                  <a:lnTo>
                    <a:pt x="24307" y="55791"/>
                  </a:lnTo>
                  <a:lnTo>
                    <a:pt x="22225" y="55791"/>
                  </a:lnTo>
                  <a:lnTo>
                    <a:pt x="22225" y="85115"/>
                  </a:lnTo>
                  <a:lnTo>
                    <a:pt x="0" y="85115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9" name="object 2159"/>
            <p:cNvSpPr/>
            <p:nvPr/>
          </p:nvSpPr>
          <p:spPr>
            <a:xfrm>
              <a:off x="2972442" y="3560570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0" name="object 2160"/>
            <p:cNvSpPr/>
            <p:nvPr/>
          </p:nvSpPr>
          <p:spPr>
            <a:xfrm>
              <a:off x="2968828" y="3505542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029"/>
                  </a:lnTo>
                  <a:lnTo>
                    <a:pt x="22225" y="55029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188" y="8644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1" name="object 2161"/>
            <p:cNvSpPr/>
            <p:nvPr/>
          </p:nvSpPr>
          <p:spPr>
            <a:xfrm>
              <a:off x="2972442" y="350763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2" name="object 2162"/>
            <p:cNvSpPr/>
            <p:nvPr/>
          </p:nvSpPr>
          <p:spPr>
            <a:xfrm>
              <a:off x="2968828" y="345185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42"/>
                  </a:moveTo>
                  <a:lnTo>
                    <a:pt x="24307" y="84442"/>
                  </a:lnTo>
                  <a:lnTo>
                    <a:pt x="24307" y="55118"/>
                  </a:lnTo>
                  <a:lnTo>
                    <a:pt x="22225" y="55118"/>
                  </a:lnTo>
                  <a:lnTo>
                    <a:pt x="22225" y="84442"/>
                  </a:lnTo>
                  <a:lnTo>
                    <a:pt x="0" y="84442"/>
                  </a:lnTo>
                  <a:lnTo>
                    <a:pt x="0" y="87198"/>
                  </a:lnTo>
                  <a:lnTo>
                    <a:pt x="34188" y="87198"/>
                  </a:lnTo>
                  <a:lnTo>
                    <a:pt x="34188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3" name="object 2163"/>
            <p:cNvSpPr/>
            <p:nvPr/>
          </p:nvSpPr>
          <p:spPr>
            <a:xfrm>
              <a:off x="2972442" y="345403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4" name="object 2164"/>
            <p:cNvSpPr/>
            <p:nvPr/>
          </p:nvSpPr>
          <p:spPr>
            <a:xfrm>
              <a:off x="2968828" y="339825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307" y="85115"/>
                  </a:lnTo>
                  <a:lnTo>
                    <a:pt x="24307" y="55791"/>
                  </a:lnTo>
                  <a:lnTo>
                    <a:pt x="22225" y="55791"/>
                  </a:lnTo>
                  <a:lnTo>
                    <a:pt x="2222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5" name="object 2165"/>
            <p:cNvSpPr/>
            <p:nvPr/>
          </p:nvSpPr>
          <p:spPr>
            <a:xfrm>
              <a:off x="2972442" y="340110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6" name="object 2166"/>
            <p:cNvSpPr/>
            <p:nvPr/>
          </p:nvSpPr>
          <p:spPr>
            <a:xfrm>
              <a:off x="2968828" y="334531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029"/>
                  </a:lnTo>
                  <a:lnTo>
                    <a:pt x="22225" y="55029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7" name="object 2167"/>
            <p:cNvSpPr/>
            <p:nvPr/>
          </p:nvSpPr>
          <p:spPr>
            <a:xfrm>
              <a:off x="2972442" y="33474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8" name="object 2168"/>
            <p:cNvSpPr/>
            <p:nvPr/>
          </p:nvSpPr>
          <p:spPr>
            <a:xfrm>
              <a:off x="2968828" y="329162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791"/>
                  </a:lnTo>
                  <a:lnTo>
                    <a:pt x="22225" y="55791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9" name="object 2169"/>
            <p:cNvSpPr/>
            <p:nvPr/>
          </p:nvSpPr>
          <p:spPr>
            <a:xfrm>
              <a:off x="2972442" y="32938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0" name="object 2170"/>
            <p:cNvSpPr/>
            <p:nvPr/>
          </p:nvSpPr>
          <p:spPr>
            <a:xfrm>
              <a:off x="2968828" y="3238690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181"/>
                  </a:lnTo>
                  <a:lnTo>
                    <a:pt x="32766" y="32181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130"/>
                  </a:lnTo>
                  <a:lnTo>
                    <a:pt x="22225" y="55130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1" name="object 2171"/>
            <p:cNvSpPr/>
            <p:nvPr/>
          </p:nvSpPr>
          <p:spPr>
            <a:xfrm>
              <a:off x="2972442" y="3240875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799"/>
                  </a:lnTo>
                  <a:lnTo>
                    <a:pt x="27066" y="27799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2" name="object 2172"/>
            <p:cNvSpPr/>
            <p:nvPr/>
          </p:nvSpPr>
          <p:spPr>
            <a:xfrm>
              <a:off x="2968828" y="318480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307" y="84632"/>
                  </a:lnTo>
                  <a:lnTo>
                    <a:pt x="24307" y="55321"/>
                  </a:lnTo>
                  <a:lnTo>
                    <a:pt x="22225" y="55321"/>
                  </a:lnTo>
                  <a:lnTo>
                    <a:pt x="2222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3" name="object 2173"/>
            <p:cNvSpPr/>
            <p:nvPr/>
          </p:nvSpPr>
          <p:spPr>
            <a:xfrm>
              <a:off x="2972442" y="318717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4" name="object 2174"/>
            <p:cNvSpPr/>
            <p:nvPr/>
          </p:nvSpPr>
          <p:spPr>
            <a:xfrm>
              <a:off x="2968828" y="313121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293"/>
                  </a:moveTo>
                  <a:lnTo>
                    <a:pt x="24307" y="85293"/>
                  </a:lnTo>
                  <a:lnTo>
                    <a:pt x="24307" y="55981"/>
                  </a:lnTo>
                  <a:lnTo>
                    <a:pt x="22225" y="55981"/>
                  </a:lnTo>
                  <a:lnTo>
                    <a:pt x="22225" y="85293"/>
                  </a:lnTo>
                  <a:lnTo>
                    <a:pt x="0" y="8529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2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5" name="object 2175"/>
            <p:cNvSpPr/>
            <p:nvPr/>
          </p:nvSpPr>
          <p:spPr>
            <a:xfrm>
              <a:off x="2972442" y="313329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6" name="object 2176"/>
            <p:cNvSpPr/>
            <p:nvPr/>
          </p:nvSpPr>
          <p:spPr>
            <a:xfrm>
              <a:off x="2968828" y="307827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4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6994">
                  <a:moveTo>
                    <a:pt x="34188" y="84531"/>
                  </a:moveTo>
                  <a:lnTo>
                    <a:pt x="24307" y="84531"/>
                  </a:lnTo>
                  <a:lnTo>
                    <a:pt x="24307" y="55029"/>
                  </a:lnTo>
                  <a:lnTo>
                    <a:pt x="22225" y="55029"/>
                  </a:lnTo>
                  <a:lnTo>
                    <a:pt x="22225" y="84531"/>
                  </a:lnTo>
                  <a:lnTo>
                    <a:pt x="0" y="84531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5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7" name="object 2177"/>
            <p:cNvSpPr/>
            <p:nvPr/>
          </p:nvSpPr>
          <p:spPr>
            <a:xfrm>
              <a:off x="2972442" y="3080360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8" name="object 2178"/>
            <p:cNvSpPr/>
            <p:nvPr/>
          </p:nvSpPr>
          <p:spPr>
            <a:xfrm>
              <a:off x="2968828" y="302458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24307" y="84353"/>
                  </a:lnTo>
                  <a:lnTo>
                    <a:pt x="24307" y="55029"/>
                  </a:lnTo>
                  <a:lnTo>
                    <a:pt x="22225" y="55029"/>
                  </a:lnTo>
                  <a:lnTo>
                    <a:pt x="22225" y="84353"/>
                  </a:lnTo>
                  <a:lnTo>
                    <a:pt x="0" y="84353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9" name="object 2179"/>
            <p:cNvSpPr/>
            <p:nvPr/>
          </p:nvSpPr>
          <p:spPr>
            <a:xfrm>
              <a:off x="2972442" y="3026665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0" name="object 2180"/>
            <p:cNvSpPr/>
            <p:nvPr/>
          </p:nvSpPr>
          <p:spPr>
            <a:xfrm>
              <a:off x="2968828" y="297097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026"/>
                  </a:moveTo>
                  <a:lnTo>
                    <a:pt x="24307" y="85026"/>
                  </a:lnTo>
                  <a:lnTo>
                    <a:pt x="24307" y="55702"/>
                  </a:lnTo>
                  <a:lnTo>
                    <a:pt x="22225" y="55702"/>
                  </a:lnTo>
                  <a:lnTo>
                    <a:pt x="22225" y="85026"/>
                  </a:lnTo>
                  <a:lnTo>
                    <a:pt x="0" y="85026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02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1" name="object 2181"/>
            <p:cNvSpPr/>
            <p:nvPr/>
          </p:nvSpPr>
          <p:spPr>
            <a:xfrm>
              <a:off x="2972442" y="297373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2" name="object 2182"/>
            <p:cNvSpPr/>
            <p:nvPr/>
          </p:nvSpPr>
          <p:spPr>
            <a:xfrm>
              <a:off x="2910421" y="2973069"/>
              <a:ext cx="92710" cy="1045844"/>
            </a:xfrm>
            <a:custGeom>
              <a:avLst/>
              <a:gdLst/>
              <a:ahLst/>
              <a:cxnLst/>
              <a:rect l="l" t="t" r="r" b="b"/>
              <a:pathLst>
                <a:path w="92710" h="1045845">
                  <a:moveTo>
                    <a:pt x="31343" y="1012685"/>
                  </a:moveTo>
                  <a:lnTo>
                    <a:pt x="0" y="1012685"/>
                  </a:lnTo>
                  <a:lnTo>
                    <a:pt x="0" y="1045540"/>
                  </a:lnTo>
                  <a:lnTo>
                    <a:pt x="31343" y="1045540"/>
                  </a:lnTo>
                  <a:lnTo>
                    <a:pt x="31343" y="1012685"/>
                  </a:lnTo>
                  <a:close/>
                </a:path>
                <a:path w="92710" h="1045845">
                  <a:moveTo>
                    <a:pt x="92595" y="29324"/>
                  </a:moveTo>
                  <a:lnTo>
                    <a:pt x="82715" y="29324"/>
                  </a:lnTo>
                  <a:lnTo>
                    <a:pt x="82715" y="0"/>
                  </a:lnTo>
                  <a:lnTo>
                    <a:pt x="80632" y="0"/>
                  </a:lnTo>
                  <a:lnTo>
                    <a:pt x="80632" y="29324"/>
                  </a:lnTo>
                  <a:lnTo>
                    <a:pt x="58407" y="29324"/>
                  </a:lnTo>
                  <a:lnTo>
                    <a:pt x="58407" y="32181"/>
                  </a:lnTo>
                  <a:lnTo>
                    <a:pt x="92595" y="32181"/>
                  </a:lnTo>
                  <a:lnTo>
                    <a:pt x="92595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3" name="object 2183"/>
            <p:cNvSpPr/>
            <p:nvPr/>
          </p:nvSpPr>
          <p:spPr>
            <a:xfrm>
              <a:off x="2912516" y="39879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4" name="object 2184"/>
            <p:cNvSpPr/>
            <p:nvPr/>
          </p:nvSpPr>
          <p:spPr>
            <a:xfrm>
              <a:off x="2908998" y="3932821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130"/>
                  </a:lnTo>
                  <a:lnTo>
                    <a:pt x="22885" y="55130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5" name="object 2185"/>
            <p:cNvSpPr/>
            <p:nvPr/>
          </p:nvSpPr>
          <p:spPr>
            <a:xfrm>
              <a:off x="2912516" y="393491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6" name="object 2186"/>
            <p:cNvSpPr/>
            <p:nvPr/>
          </p:nvSpPr>
          <p:spPr>
            <a:xfrm>
              <a:off x="2908998" y="3879227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689"/>
                  </a:lnTo>
                  <a:lnTo>
                    <a:pt x="22885" y="5568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7" name="object 2187"/>
            <p:cNvSpPr/>
            <p:nvPr/>
          </p:nvSpPr>
          <p:spPr>
            <a:xfrm>
              <a:off x="2912516" y="388131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8" name="object 2188"/>
            <p:cNvSpPr/>
            <p:nvPr/>
          </p:nvSpPr>
          <p:spPr>
            <a:xfrm>
              <a:off x="2908998" y="382553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968" y="85115"/>
                  </a:lnTo>
                  <a:lnTo>
                    <a:pt x="24968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9" name="object 2189"/>
            <p:cNvSpPr/>
            <p:nvPr/>
          </p:nvSpPr>
          <p:spPr>
            <a:xfrm>
              <a:off x="2912516" y="382837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0" name="object 2190"/>
            <p:cNvSpPr/>
            <p:nvPr/>
          </p:nvSpPr>
          <p:spPr>
            <a:xfrm>
              <a:off x="2908998" y="377259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1" name="object 2191"/>
            <p:cNvSpPr/>
            <p:nvPr/>
          </p:nvSpPr>
          <p:spPr>
            <a:xfrm>
              <a:off x="2912516" y="377468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161" y="2865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2" name="object 2192"/>
            <p:cNvSpPr/>
            <p:nvPr/>
          </p:nvSpPr>
          <p:spPr>
            <a:xfrm>
              <a:off x="2908998" y="371871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968" y="84632"/>
                  </a:lnTo>
                  <a:lnTo>
                    <a:pt x="24968" y="55981"/>
                  </a:lnTo>
                  <a:lnTo>
                    <a:pt x="22885" y="55981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3" name="object 2193"/>
            <p:cNvSpPr/>
            <p:nvPr/>
          </p:nvSpPr>
          <p:spPr>
            <a:xfrm>
              <a:off x="2912516" y="3720799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161" y="2884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4" name="object 2194"/>
            <p:cNvSpPr/>
            <p:nvPr/>
          </p:nvSpPr>
          <p:spPr>
            <a:xfrm>
              <a:off x="2908998" y="3665778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2766" y="3237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632"/>
                  </a:moveTo>
                  <a:lnTo>
                    <a:pt x="24968" y="84632"/>
                  </a:lnTo>
                  <a:lnTo>
                    <a:pt x="24968" y="55029"/>
                  </a:lnTo>
                  <a:lnTo>
                    <a:pt x="22885" y="55029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5" name="object 2195"/>
            <p:cNvSpPr/>
            <p:nvPr/>
          </p:nvSpPr>
          <p:spPr>
            <a:xfrm>
              <a:off x="2912516" y="36678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161" y="28180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6" name="object 2196"/>
            <p:cNvSpPr/>
            <p:nvPr/>
          </p:nvSpPr>
          <p:spPr>
            <a:xfrm>
              <a:off x="2908998" y="361208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968" y="84632"/>
                  </a:lnTo>
                  <a:lnTo>
                    <a:pt x="24968" y="55118"/>
                  </a:lnTo>
                  <a:lnTo>
                    <a:pt x="22885" y="55118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7" name="object 2197"/>
            <p:cNvSpPr/>
            <p:nvPr/>
          </p:nvSpPr>
          <p:spPr>
            <a:xfrm>
              <a:off x="2912516" y="36142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8" name="object 2198"/>
            <p:cNvSpPr/>
            <p:nvPr/>
          </p:nvSpPr>
          <p:spPr>
            <a:xfrm>
              <a:off x="2908998" y="3558476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968" y="85115"/>
                  </a:lnTo>
                  <a:lnTo>
                    <a:pt x="24968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9" name="object 2199"/>
            <p:cNvSpPr/>
            <p:nvPr/>
          </p:nvSpPr>
          <p:spPr>
            <a:xfrm>
              <a:off x="2912516" y="3560570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161" y="2865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0" name="object 2200"/>
            <p:cNvSpPr/>
            <p:nvPr/>
          </p:nvSpPr>
          <p:spPr>
            <a:xfrm>
              <a:off x="2908998" y="3505542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188" y="8644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1" name="object 2201"/>
            <p:cNvSpPr/>
            <p:nvPr/>
          </p:nvSpPr>
          <p:spPr>
            <a:xfrm>
              <a:off x="2912516" y="350763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2" name="object 2202"/>
            <p:cNvSpPr/>
            <p:nvPr/>
          </p:nvSpPr>
          <p:spPr>
            <a:xfrm>
              <a:off x="2908998" y="345185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42"/>
                  </a:moveTo>
                  <a:lnTo>
                    <a:pt x="24968" y="84442"/>
                  </a:lnTo>
                  <a:lnTo>
                    <a:pt x="24968" y="55118"/>
                  </a:lnTo>
                  <a:lnTo>
                    <a:pt x="22885" y="55118"/>
                  </a:lnTo>
                  <a:lnTo>
                    <a:pt x="22885" y="84442"/>
                  </a:lnTo>
                  <a:lnTo>
                    <a:pt x="0" y="84442"/>
                  </a:lnTo>
                  <a:lnTo>
                    <a:pt x="0" y="87198"/>
                  </a:lnTo>
                  <a:lnTo>
                    <a:pt x="34188" y="87198"/>
                  </a:lnTo>
                  <a:lnTo>
                    <a:pt x="34188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3" name="object 2203"/>
            <p:cNvSpPr/>
            <p:nvPr/>
          </p:nvSpPr>
          <p:spPr>
            <a:xfrm>
              <a:off x="2912516" y="345403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4" name="object 2204"/>
            <p:cNvSpPr/>
            <p:nvPr/>
          </p:nvSpPr>
          <p:spPr>
            <a:xfrm>
              <a:off x="2908998" y="339825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968" y="85115"/>
                  </a:lnTo>
                  <a:lnTo>
                    <a:pt x="24968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5" name="object 2205"/>
            <p:cNvSpPr/>
            <p:nvPr/>
          </p:nvSpPr>
          <p:spPr>
            <a:xfrm>
              <a:off x="2912516" y="340110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6" name="object 2206"/>
            <p:cNvSpPr/>
            <p:nvPr/>
          </p:nvSpPr>
          <p:spPr>
            <a:xfrm>
              <a:off x="2908998" y="334531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7" name="object 2207"/>
            <p:cNvSpPr/>
            <p:nvPr/>
          </p:nvSpPr>
          <p:spPr>
            <a:xfrm>
              <a:off x="2912516" y="33474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8" name="object 2208"/>
            <p:cNvSpPr/>
            <p:nvPr/>
          </p:nvSpPr>
          <p:spPr>
            <a:xfrm>
              <a:off x="2908998" y="329162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791"/>
                  </a:lnTo>
                  <a:lnTo>
                    <a:pt x="22885" y="55791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9" name="object 2209"/>
            <p:cNvSpPr/>
            <p:nvPr/>
          </p:nvSpPr>
          <p:spPr>
            <a:xfrm>
              <a:off x="2912516" y="32938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0" name="object 2210"/>
            <p:cNvSpPr/>
            <p:nvPr/>
          </p:nvSpPr>
          <p:spPr>
            <a:xfrm>
              <a:off x="2908998" y="3238690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181"/>
                  </a:lnTo>
                  <a:lnTo>
                    <a:pt x="32766" y="32181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130"/>
                  </a:lnTo>
                  <a:lnTo>
                    <a:pt x="22885" y="55130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1" name="object 2211"/>
            <p:cNvSpPr/>
            <p:nvPr/>
          </p:nvSpPr>
          <p:spPr>
            <a:xfrm>
              <a:off x="2912516" y="3240875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799"/>
                  </a:lnTo>
                  <a:lnTo>
                    <a:pt x="27161" y="27799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2" name="object 2212"/>
            <p:cNvSpPr/>
            <p:nvPr/>
          </p:nvSpPr>
          <p:spPr>
            <a:xfrm>
              <a:off x="2908998" y="318480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968" y="84632"/>
                  </a:lnTo>
                  <a:lnTo>
                    <a:pt x="24968" y="55321"/>
                  </a:lnTo>
                  <a:lnTo>
                    <a:pt x="22885" y="55321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3" name="object 2213"/>
            <p:cNvSpPr/>
            <p:nvPr/>
          </p:nvSpPr>
          <p:spPr>
            <a:xfrm>
              <a:off x="2912516" y="318717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161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161" y="28561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4" name="object 2214"/>
            <p:cNvSpPr/>
            <p:nvPr/>
          </p:nvSpPr>
          <p:spPr>
            <a:xfrm>
              <a:off x="2908998" y="313121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293"/>
                  </a:moveTo>
                  <a:lnTo>
                    <a:pt x="24968" y="85293"/>
                  </a:lnTo>
                  <a:lnTo>
                    <a:pt x="24968" y="55981"/>
                  </a:lnTo>
                  <a:lnTo>
                    <a:pt x="22885" y="55981"/>
                  </a:lnTo>
                  <a:lnTo>
                    <a:pt x="22885" y="85293"/>
                  </a:lnTo>
                  <a:lnTo>
                    <a:pt x="0" y="8529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2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5" name="object 2215"/>
            <p:cNvSpPr/>
            <p:nvPr/>
          </p:nvSpPr>
          <p:spPr>
            <a:xfrm>
              <a:off x="2912516" y="313329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161" y="2884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6" name="object 2216"/>
            <p:cNvSpPr/>
            <p:nvPr/>
          </p:nvSpPr>
          <p:spPr>
            <a:xfrm>
              <a:off x="2908998" y="307827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4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6994">
                  <a:moveTo>
                    <a:pt x="34188" y="84531"/>
                  </a:moveTo>
                  <a:lnTo>
                    <a:pt x="24968" y="84531"/>
                  </a:lnTo>
                  <a:lnTo>
                    <a:pt x="24968" y="55029"/>
                  </a:lnTo>
                  <a:lnTo>
                    <a:pt x="22885" y="55029"/>
                  </a:lnTo>
                  <a:lnTo>
                    <a:pt x="22885" y="84531"/>
                  </a:lnTo>
                  <a:lnTo>
                    <a:pt x="0" y="84531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5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7" name="object 2217"/>
            <p:cNvSpPr/>
            <p:nvPr/>
          </p:nvSpPr>
          <p:spPr>
            <a:xfrm>
              <a:off x="2912516" y="3080360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8" name="object 2218"/>
            <p:cNvSpPr/>
            <p:nvPr/>
          </p:nvSpPr>
          <p:spPr>
            <a:xfrm>
              <a:off x="2908998" y="302458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24968" y="84353"/>
                  </a:lnTo>
                  <a:lnTo>
                    <a:pt x="24968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9" name="object 2219"/>
            <p:cNvSpPr/>
            <p:nvPr/>
          </p:nvSpPr>
          <p:spPr>
            <a:xfrm>
              <a:off x="2912516" y="3026665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161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161" y="28656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0" name="object 2220"/>
            <p:cNvSpPr/>
            <p:nvPr/>
          </p:nvSpPr>
          <p:spPr>
            <a:xfrm>
              <a:off x="2908998" y="297097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026"/>
                  </a:moveTo>
                  <a:lnTo>
                    <a:pt x="24968" y="85026"/>
                  </a:lnTo>
                  <a:lnTo>
                    <a:pt x="24968" y="55702"/>
                  </a:lnTo>
                  <a:lnTo>
                    <a:pt x="22885" y="55702"/>
                  </a:lnTo>
                  <a:lnTo>
                    <a:pt x="22885" y="85026"/>
                  </a:lnTo>
                  <a:lnTo>
                    <a:pt x="0" y="85026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02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1" name="object 2221"/>
            <p:cNvSpPr/>
            <p:nvPr/>
          </p:nvSpPr>
          <p:spPr>
            <a:xfrm>
              <a:off x="2912516" y="297373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161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161" y="27894"/>
                  </a:lnTo>
                  <a:lnTo>
                    <a:pt x="2716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2" name="object 2222"/>
            <p:cNvSpPr/>
            <p:nvPr/>
          </p:nvSpPr>
          <p:spPr>
            <a:xfrm>
              <a:off x="2850489" y="2973069"/>
              <a:ext cx="92710" cy="1045844"/>
            </a:xfrm>
            <a:custGeom>
              <a:avLst/>
              <a:gdLst/>
              <a:ahLst/>
              <a:cxnLst/>
              <a:rect l="l" t="t" r="r" b="b"/>
              <a:pathLst>
                <a:path w="92710" h="1045845">
                  <a:moveTo>
                    <a:pt x="31343" y="1012685"/>
                  </a:moveTo>
                  <a:lnTo>
                    <a:pt x="0" y="1012685"/>
                  </a:lnTo>
                  <a:lnTo>
                    <a:pt x="0" y="1045540"/>
                  </a:lnTo>
                  <a:lnTo>
                    <a:pt x="31343" y="1045540"/>
                  </a:lnTo>
                  <a:lnTo>
                    <a:pt x="31343" y="1012685"/>
                  </a:lnTo>
                  <a:close/>
                </a:path>
                <a:path w="92710" h="1045845">
                  <a:moveTo>
                    <a:pt x="92697" y="29324"/>
                  </a:moveTo>
                  <a:lnTo>
                    <a:pt x="83477" y="29324"/>
                  </a:lnTo>
                  <a:lnTo>
                    <a:pt x="83477" y="0"/>
                  </a:lnTo>
                  <a:lnTo>
                    <a:pt x="81394" y="0"/>
                  </a:lnTo>
                  <a:lnTo>
                    <a:pt x="81394" y="29324"/>
                  </a:lnTo>
                  <a:lnTo>
                    <a:pt x="58508" y="29324"/>
                  </a:lnTo>
                  <a:lnTo>
                    <a:pt x="58508" y="32181"/>
                  </a:lnTo>
                  <a:lnTo>
                    <a:pt x="92697" y="32181"/>
                  </a:lnTo>
                  <a:lnTo>
                    <a:pt x="92697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3" name="object 2223"/>
            <p:cNvSpPr/>
            <p:nvPr/>
          </p:nvSpPr>
          <p:spPr>
            <a:xfrm>
              <a:off x="2852684" y="3987942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4" name="object 2224"/>
            <p:cNvSpPr/>
            <p:nvPr/>
          </p:nvSpPr>
          <p:spPr>
            <a:xfrm>
              <a:off x="2849067" y="3932821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130"/>
                  </a:lnTo>
                  <a:lnTo>
                    <a:pt x="22885" y="55130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5" name="object 2225"/>
            <p:cNvSpPr/>
            <p:nvPr/>
          </p:nvSpPr>
          <p:spPr>
            <a:xfrm>
              <a:off x="2852684" y="393491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6" name="object 2226"/>
            <p:cNvSpPr/>
            <p:nvPr/>
          </p:nvSpPr>
          <p:spPr>
            <a:xfrm>
              <a:off x="2849067" y="3879227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689"/>
                  </a:lnTo>
                  <a:lnTo>
                    <a:pt x="22885" y="5568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7" name="object 2227"/>
            <p:cNvSpPr/>
            <p:nvPr/>
          </p:nvSpPr>
          <p:spPr>
            <a:xfrm>
              <a:off x="2852684" y="3881313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8" name="object 2228"/>
            <p:cNvSpPr/>
            <p:nvPr/>
          </p:nvSpPr>
          <p:spPr>
            <a:xfrm>
              <a:off x="2849067" y="382553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980" y="85115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9" name="object 2229"/>
            <p:cNvSpPr/>
            <p:nvPr/>
          </p:nvSpPr>
          <p:spPr>
            <a:xfrm>
              <a:off x="2852684" y="3828379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0" name="object 2230"/>
            <p:cNvSpPr/>
            <p:nvPr/>
          </p:nvSpPr>
          <p:spPr>
            <a:xfrm>
              <a:off x="2849067" y="3772598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1" name="object 2231"/>
            <p:cNvSpPr/>
            <p:nvPr/>
          </p:nvSpPr>
          <p:spPr>
            <a:xfrm>
              <a:off x="2852684" y="377468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2" name="object 2232"/>
            <p:cNvSpPr/>
            <p:nvPr/>
          </p:nvSpPr>
          <p:spPr>
            <a:xfrm>
              <a:off x="2849067" y="3718712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980" y="84632"/>
                  </a:lnTo>
                  <a:lnTo>
                    <a:pt x="24980" y="55981"/>
                  </a:lnTo>
                  <a:lnTo>
                    <a:pt x="22885" y="55981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3" name="object 2233"/>
            <p:cNvSpPr/>
            <p:nvPr/>
          </p:nvSpPr>
          <p:spPr>
            <a:xfrm>
              <a:off x="2852684" y="3720799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4" name="object 2234"/>
            <p:cNvSpPr/>
            <p:nvPr/>
          </p:nvSpPr>
          <p:spPr>
            <a:xfrm>
              <a:off x="2849067" y="3665778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372"/>
                  </a:lnTo>
                  <a:lnTo>
                    <a:pt x="32766" y="32372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632"/>
                  </a:moveTo>
                  <a:lnTo>
                    <a:pt x="24980" y="84632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5" name="object 2235"/>
            <p:cNvSpPr/>
            <p:nvPr/>
          </p:nvSpPr>
          <p:spPr>
            <a:xfrm>
              <a:off x="2852684" y="36678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27066" y="28180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6" name="object 2236"/>
            <p:cNvSpPr/>
            <p:nvPr/>
          </p:nvSpPr>
          <p:spPr>
            <a:xfrm>
              <a:off x="2849067" y="361208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980" y="84632"/>
                  </a:lnTo>
                  <a:lnTo>
                    <a:pt x="24980" y="55118"/>
                  </a:lnTo>
                  <a:lnTo>
                    <a:pt x="22885" y="55118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7" name="object 2237"/>
            <p:cNvSpPr/>
            <p:nvPr/>
          </p:nvSpPr>
          <p:spPr>
            <a:xfrm>
              <a:off x="2852684" y="3614265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8" name="object 2238"/>
            <p:cNvSpPr/>
            <p:nvPr/>
          </p:nvSpPr>
          <p:spPr>
            <a:xfrm>
              <a:off x="2849067" y="3558476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980" y="85115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401"/>
                  </a:lnTo>
                  <a:lnTo>
                    <a:pt x="34188" y="87401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9" name="object 2239"/>
            <p:cNvSpPr/>
            <p:nvPr/>
          </p:nvSpPr>
          <p:spPr>
            <a:xfrm>
              <a:off x="2852684" y="3560570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0" name="object 2240"/>
            <p:cNvSpPr/>
            <p:nvPr/>
          </p:nvSpPr>
          <p:spPr>
            <a:xfrm>
              <a:off x="2849067" y="3505542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854"/>
                  </a:lnTo>
                  <a:lnTo>
                    <a:pt x="32766" y="32854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448"/>
                  </a:lnTo>
                  <a:lnTo>
                    <a:pt x="34188" y="86448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1" name="object 2241"/>
            <p:cNvSpPr/>
            <p:nvPr/>
          </p:nvSpPr>
          <p:spPr>
            <a:xfrm>
              <a:off x="2852684" y="3507637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2" name="object 2242"/>
            <p:cNvSpPr/>
            <p:nvPr/>
          </p:nvSpPr>
          <p:spPr>
            <a:xfrm>
              <a:off x="2849067" y="345185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442"/>
                  </a:moveTo>
                  <a:lnTo>
                    <a:pt x="24980" y="84442"/>
                  </a:lnTo>
                  <a:lnTo>
                    <a:pt x="24980" y="55118"/>
                  </a:lnTo>
                  <a:lnTo>
                    <a:pt x="22885" y="55118"/>
                  </a:lnTo>
                  <a:lnTo>
                    <a:pt x="22885" y="84442"/>
                  </a:lnTo>
                  <a:lnTo>
                    <a:pt x="0" y="84442"/>
                  </a:lnTo>
                  <a:lnTo>
                    <a:pt x="0" y="87198"/>
                  </a:lnTo>
                  <a:lnTo>
                    <a:pt x="34188" y="87198"/>
                  </a:lnTo>
                  <a:lnTo>
                    <a:pt x="34188" y="8444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3" name="object 2243"/>
            <p:cNvSpPr/>
            <p:nvPr/>
          </p:nvSpPr>
          <p:spPr>
            <a:xfrm>
              <a:off x="2852684" y="3454037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4" name="object 2244"/>
            <p:cNvSpPr/>
            <p:nvPr/>
          </p:nvSpPr>
          <p:spPr>
            <a:xfrm>
              <a:off x="2849067" y="339825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5115"/>
                  </a:moveTo>
                  <a:lnTo>
                    <a:pt x="24980" y="85115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5115"/>
                  </a:lnTo>
                  <a:lnTo>
                    <a:pt x="0" y="85115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11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5" name="object 2245"/>
            <p:cNvSpPr/>
            <p:nvPr/>
          </p:nvSpPr>
          <p:spPr>
            <a:xfrm>
              <a:off x="2852684" y="3401103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6" name="object 2246"/>
            <p:cNvSpPr/>
            <p:nvPr/>
          </p:nvSpPr>
          <p:spPr>
            <a:xfrm>
              <a:off x="2849067" y="3345319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7" name="object 2247"/>
            <p:cNvSpPr/>
            <p:nvPr/>
          </p:nvSpPr>
          <p:spPr>
            <a:xfrm>
              <a:off x="2852684" y="33474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8" name="object 2248"/>
            <p:cNvSpPr/>
            <p:nvPr/>
          </p:nvSpPr>
          <p:spPr>
            <a:xfrm>
              <a:off x="2849067" y="3291623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791"/>
                  </a:lnTo>
                  <a:lnTo>
                    <a:pt x="22885" y="55791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9" name="object 2249"/>
            <p:cNvSpPr/>
            <p:nvPr/>
          </p:nvSpPr>
          <p:spPr>
            <a:xfrm>
              <a:off x="2852684" y="3293808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0" name="object 2250"/>
            <p:cNvSpPr/>
            <p:nvPr/>
          </p:nvSpPr>
          <p:spPr>
            <a:xfrm>
              <a:off x="2849067" y="3238690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5">
                  <a:moveTo>
                    <a:pt x="32766" y="0"/>
                  </a:moveTo>
                  <a:lnTo>
                    <a:pt x="1422" y="0"/>
                  </a:lnTo>
                  <a:lnTo>
                    <a:pt x="1422" y="32181"/>
                  </a:lnTo>
                  <a:lnTo>
                    <a:pt x="32766" y="32181"/>
                  </a:lnTo>
                  <a:lnTo>
                    <a:pt x="32766" y="0"/>
                  </a:lnTo>
                  <a:close/>
                </a:path>
                <a:path w="34289" h="86995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130"/>
                  </a:lnTo>
                  <a:lnTo>
                    <a:pt x="22885" y="55130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6537"/>
                  </a:lnTo>
                  <a:lnTo>
                    <a:pt x="34188" y="86537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1" name="object 2251"/>
            <p:cNvSpPr/>
            <p:nvPr/>
          </p:nvSpPr>
          <p:spPr>
            <a:xfrm>
              <a:off x="2852684" y="3240875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799"/>
                  </a:lnTo>
                  <a:lnTo>
                    <a:pt x="27066" y="27799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2" name="object 2252"/>
            <p:cNvSpPr/>
            <p:nvPr/>
          </p:nvSpPr>
          <p:spPr>
            <a:xfrm>
              <a:off x="2849067" y="318480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29">
                  <a:moveTo>
                    <a:pt x="32766" y="0"/>
                  </a:moveTo>
                  <a:lnTo>
                    <a:pt x="1422" y="0"/>
                  </a:lnTo>
                  <a:lnTo>
                    <a:pt x="1422" y="33134"/>
                  </a:lnTo>
                  <a:lnTo>
                    <a:pt x="32766" y="33134"/>
                  </a:lnTo>
                  <a:lnTo>
                    <a:pt x="32766" y="0"/>
                  </a:lnTo>
                  <a:close/>
                </a:path>
                <a:path w="34289" h="87629">
                  <a:moveTo>
                    <a:pt x="34188" y="84632"/>
                  </a:moveTo>
                  <a:lnTo>
                    <a:pt x="24980" y="84632"/>
                  </a:lnTo>
                  <a:lnTo>
                    <a:pt x="24980" y="55321"/>
                  </a:lnTo>
                  <a:lnTo>
                    <a:pt x="22885" y="55321"/>
                  </a:lnTo>
                  <a:lnTo>
                    <a:pt x="22885" y="84632"/>
                  </a:lnTo>
                  <a:lnTo>
                    <a:pt x="0" y="84632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63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3" name="object 2253"/>
            <p:cNvSpPr/>
            <p:nvPr/>
          </p:nvSpPr>
          <p:spPr>
            <a:xfrm>
              <a:off x="2852684" y="318717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5" h="28575">
                  <a:moveTo>
                    <a:pt x="27066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27066" y="28561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4" name="object 2254"/>
            <p:cNvSpPr/>
            <p:nvPr/>
          </p:nvSpPr>
          <p:spPr>
            <a:xfrm>
              <a:off x="2849067" y="3131210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293"/>
                  </a:moveTo>
                  <a:lnTo>
                    <a:pt x="24980" y="85293"/>
                  </a:lnTo>
                  <a:lnTo>
                    <a:pt x="24980" y="55981"/>
                  </a:lnTo>
                  <a:lnTo>
                    <a:pt x="22885" y="55981"/>
                  </a:lnTo>
                  <a:lnTo>
                    <a:pt x="22885" y="85293"/>
                  </a:lnTo>
                  <a:lnTo>
                    <a:pt x="0" y="85293"/>
                  </a:lnTo>
                  <a:lnTo>
                    <a:pt x="0" y="87388"/>
                  </a:lnTo>
                  <a:lnTo>
                    <a:pt x="34188" y="87388"/>
                  </a:lnTo>
                  <a:lnTo>
                    <a:pt x="34188" y="8529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5" name="object 2255"/>
            <p:cNvSpPr/>
            <p:nvPr/>
          </p:nvSpPr>
          <p:spPr>
            <a:xfrm>
              <a:off x="2852684" y="3133294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27066" y="2884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6" name="object 2256"/>
            <p:cNvSpPr/>
            <p:nvPr/>
          </p:nvSpPr>
          <p:spPr>
            <a:xfrm>
              <a:off x="2849067" y="3078276"/>
              <a:ext cx="34290" cy="86995"/>
            </a:xfrm>
            <a:custGeom>
              <a:avLst/>
              <a:gdLst/>
              <a:ahLst/>
              <a:cxnLst/>
              <a:rect l="l" t="t" r="r" b="b"/>
              <a:pathLst>
                <a:path w="34289" h="86994">
                  <a:moveTo>
                    <a:pt x="32766" y="0"/>
                  </a:moveTo>
                  <a:lnTo>
                    <a:pt x="1422" y="0"/>
                  </a:lnTo>
                  <a:lnTo>
                    <a:pt x="1422" y="33032"/>
                  </a:lnTo>
                  <a:lnTo>
                    <a:pt x="32766" y="33032"/>
                  </a:lnTo>
                  <a:lnTo>
                    <a:pt x="32766" y="0"/>
                  </a:lnTo>
                  <a:close/>
                </a:path>
                <a:path w="34289" h="86994">
                  <a:moveTo>
                    <a:pt x="34188" y="84531"/>
                  </a:moveTo>
                  <a:lnTo>
                    <a:pt x="24980" y="84531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531"/>
                  </a:lnTo>
                  <a:lnTo>
                    <a:pt x="0" y="84531"/>
                  </a:lnTo>
                  <a:lnTo>
                    <a:pt x="0" y="86728"/>
                  </a:lnTo>
                  <a:lnTo>
                    <a:pt x="34188" y="86728"/>
                  </a:lnTo>
                  <a:lnTo>
                    <a:pt x="34188" y="8453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7" name="object 2257"/>
            <p:cNvSpPr/>
            <p:nvPr/>
          </p:nvSpPr>
          <p:spPr>
            <a:xfrm>
              <a:off x="2852684" y="3080360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8" name="object 2258"/>
            <p:cNvSpPr/>
            <p:nvPr/>
          </p:nvSpPr>
          <p:spPr>
            <a:xfrm>
              <a:off x="2849067" y="3024581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4353"/>
                  </a:moveTo>
                  <a:lnTo>
                    <a:pt x="24980" y="84353"/>
                  </a:lnTo>
                  <a:lnTo>
                    <a:pt x="24980" y="55029"/>
                  </a:lnTo>
                  <a:lnTo>
                    <a:pt x="22885" y="55029"/>
                  </a:lnTo>
                  <a:lnTo>
                    <a:pt x="22885" y="84353"/>
                  </a:lnTo>
                  <a:lnTo>
                    <a:pt x="0" y="84353"/>
                  </a:lnTo>
                  <a:lnTo>
                    <a:pt x="0" y="87490"/>
                  </a:lnTo>
                  <a:lnTo>
                    <a:pt x="34188" y="87490"/>
                  </a:lnTo>
                  <a:lnTo>
                    <a:pt x="34188" y="8435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9" name="object 2259"/>
            <p:cNvSpPr/>
            <p:nvPr/>
          </p:nvSpPr>
          <p:spPr>
            <a:xfrm>
              <a:off x="2852684" y="3026665"/>
              <a:ext cx="27305" cy="29209"/>
            </a:xfrm>
            <a:custGeom>
              <a:avLst/>
              <a:gdLst/>
              <a:ahLst/>
              <a:cxnLst/>
              <a:rect l="l" t="t" r="r" b="b"/>
              <a:pathLst>
                <a:path w="27305" h="29210">
                  <a:moveTo>
                    <a:pt x="27066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27066" y="28656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0" name="object 2260"/>
            <p:cNvSpPr/>
            <p:nvPr/>
          </p:nvSpPr>
          <p:spPr>
            <a:xfrm>
              <a:off x="2849067" y="2970974"/>
              <a:ext cx="34290" cy="87630"/>
            </a:xfrm>
            <a:custGeom>
              <a:avLst/>
              <a:gdLst/>
              <a:ahLst/>
              <a:cxnLst/>
              <a:rect l="l" t="t" r="r" b="b"/>
              <a:pathLst>
                <a:path w="34289" h="87630">
                  <a:moveTo>
                    <a:pt x="32766" y="0"/>
                  </a:moveTo>
                  <a:lnTo>
                    <a:pt x="1422" y="0"/>
                  </a:lnTo>
                  <a:lnTo>
                    <a:pt x="1422" y="32842"/>
                  </a:lnTo>
                  <a:lnTo>
                    <a:pt x="32766" y="32842"/>
                  </a:lnTo>
                  <a:lnTo>
                    <a:pt x="32766" y="0"/>
                  </a:lnTo>
                  <a:close/>
                </a:path>
                <a:path w="34289" h="87630">
                  <a:moveTo>
                    <a:pt x="34188" y="85026"/>
                  </a:moveTo>
                  <a:lnTo>
                    <a:pt x="24980" y="85026"/>
                  </a:lnTo>
                  <a:lnTo>
                    <a:pt x="24980" y="55702"/>
                  </a:lnTo>
                  <a:lnTo>
                    <a:pt x="22885" y="55702"/>
                  </a:lnTo>
                  <a:lnTo>
                    <a:pt x="22885" y="85026"/>
                  </a:lnTo>
                  <a:lnTo>
                    <a:pt x="0" y="85026"/>
                  </a:lnTo>
                  <a:lnTo>
                    <a:pt x="0" y="87210"/>
                  </a:lnTo>
                  <a:lnTo>
                    <a:pt x="34188" y="87210"/>
                  </a:lnTo>
                  <a:lnTo>
                    <a:pt x="34188" y="85026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1" name="object 2261"/>
            <p:cNvSpPr/>
            <p:nvPr/>
          </p:nvSpPr>
          <p:spPr>
            <a:xfrm>
              <a:off x="2852684" y="2973732"/>
              <a:ext cx="27305" cy="27940"/>
            </a:xfrm>
            <a:custGeom>
              <a:avLst/>
              <a:gdLst/>
              <a:ahLst/>
              <a:cxnLst/>
              <a:rect l="l" t="t" r="r" b="b"/>
              <a:pathLst>
                <a:path w="27305" h="27939">
                  <a:moveTo>
                    <a:pt x="27066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27066" y="27894"/>
                  </a:lnTo>
                  <a:lnTo>
                    <a:pt x="2706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2" name="object 2262"/>
            <p:cNvSpPr/>
            <p:nvPr/>
          </p:nvSpPr>
          <p:spPr>
            <a:xfrm>
              <a:off x="2686672" y="2973069"/>
              <a:ext cx="196850" cy="1073785"/>
            </a:xfrm>
            <a:custGeom>
              <a:avLst/>
              <a:gdLst/>
              <a:ahLst/>
              <a:cxnLst/>
              <a:rect l="l" t="t" r="r" b="b"/>
              <a:pathLst>
                <a:path w="196850" h="1073785">
                  <a:moveTo>
                    <a:pt x="78536" y="1066380"/>
                  </a:moveTo>
                  <a:lnTo>
                    <a:pt x="0" y="1066380"/>
                  </a:lnTo>
                  <a:lnTo>
                    <a:pt x="0" y="1073429"/>
                  </a:lnTo>
                  <a:lnTo>
                    <a:pt x="78536" y="1073429"/>
                  </a:lnTo>
                  <a:lnTo>
                    <a:pt x="78536" y="1066380"/>
                  </a:lnTo>
                  <a:close/>
                </a:path>
                <a:path w="196850" h="1073785">
                  <a:moveTo>
                    <a:pt x="196583" y="29324"/>
                  </a:moveTo>
                  <a:lnTo>
                    <a:pt x="187375" y="29324"/>
                  </a:lnTo>
                  <a:lnTo>
                    <a:pt x="187375" y="0"/>
                  </a:lnTo>
                  <a:lnTo>
                    <a:pt x="185280" y="0"/>
                  </a:lnTo>
                  <a:lnTo>
                    <a:pt x="185280" y="29324"/>
                  </a:lnTo>
                  <a:lnTo>
                    <a:pt x="162394" y="29324"/>
                  </a:lnTo>
                  <a:lnTo>
                    <a:pt x="162394" y="32181"/>
                  </a:lnTo>
                  <a:lnTo>
                    <a:pt x="196583" y="32181"/>
                  </a:lnTo>
                  <a:lnTo>
                    <a:pt x="196583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3" name="object 2263"/>
            <p:cNvSpPr/>
            <p:nvPr/>
          </p:nvSpPr>
          <p:spPr>
            <a:xfrm>
              <a:off x="2753629" y="4042303"/>
              <a:ext cx="9525" cy="4445"/>
            </a:xfrm>
            <a:custGeom>
              <a:avLst/>
              <a:gdLst/>
              <a:ahLst/>
              <a:cxnLst/>
              <a:rect l="l" t="t" r="r" b="b"/>
              <a:pathLst>
                <a:path w="9525" h="4445">
                  <a:moveTo>
                    <a:pt x="0" y="4188"/>
                  </a:moveTo>
                  <a:lnTo>
                    <a:pt x="9402" y="4188"/>
                  </a:lnTo>
                  <a:lnTo>
                    <a:pt x="9402" y="0"/>
                  </a:lnTo>
                  <a:lnTo>
                    <a:pt x="0" y="0"/>
                  </a:lnTo>
                  <a:lnTo>
                    <a:pt x="0" y="4188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4" name="object 2264"/>
            <p:cNvSpPr/>
            <p:nvPr/>
          </p:nvSpPr>
          <p:spPr>
            <a:xfrm>
              <a:off x="2686674" y="3986514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5" name="object 2265"/>
            <p:cNvSpPr/>
            <p:nvPr/>
          </p:nvSpPr>
          <p:spPr>
            <a:xfrm>
              <a:off x="2688764" y="3988608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6" name="object 2266"/>
            <p:cNvSpPr/>
            <p:nvPr/>
          </p:nvSpPr>
          <p:spPr>
            <a:xfrm>
              <a:off x="2686672" y="3988612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511"/>
                  </a:moveTo>
                  <a:lnTo>
                    <a:pt x="0" y="51511"/>
                  </a:lnTo>
                  <a:lnTo>
                    <a:pt x="0" y="55791"/>
                  </a:lnTo>
                  <a:lnTo>
                    <a:pt x="78536" y="55791"/>
                  </a:lnTo>
                  <a:lnTo>
                    <a:pt x="78536" y="51511"/>
                  </a:lnTo>
                  <a:close/>
                </a:path>
                <a:path w="78739" h="55879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048"/>
                  </a:lnTo>
                  <a:lnTo>
                    <a:pt x="38455" y="9232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232"/>
                  </a:lnTo>
                  <a:lnTo>
                    <a:pt x="38455" y="9232"/>
                  </a:lnTo>
                  <a:lnTo>
                    <a:pt x="38455" y="7048"/>
                  </a:lnTo>
                  <a:lnTo>
                    <a:pt x="19278" y="7048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7" name="object 2267"/>
            <p:cNvSpPr/>
            <p:nvPr/>
          </p:nvSpPr>
          <p:spPr>
            <a:xfrm>
              <a:off x="2689523" y="40207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8" name="object 2268"/>
            <p:cNvSpPr/>
            <p:nvPr/>
          </p:nvSpPr>
          <p:spPr>
            <a:xfrm>
              <a:off x="2690948" y="40221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9" name="object 2269"/>
            <p:cNvSpPr/>
            <p:nvPr/>
          </p:nvSpPr>
          <p:spPr>
            <a:xfrm>
              <a:off x="2701775" y="40207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0" name="object 2270"/>
            <p:cNvSpPr/>
            <p:nvPr/>
          </p:nvSpPr>
          <p:spPr>
            <a:xfrm>
              <a:off x="2703199" y="40221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1" name="object 2271"/>
            <p:cNvSpPr/>
            <p:nvPr/>
          </p:nvSpPr>
          <p:spPr>
            <a:xfrm>
              <a:off x="2713741" y="40207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2" name="object 2272"/>
            <p:cNvSpPr/>
            <p:nvPr/>
          </p:nvSpPr>
          <p:spPr>
            <a:xfrm>
              <a:off x="2715165" y="40221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97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971" y="1018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3" name="object 2273"/>
            <p:cNvSpPr/>
            <p:nvPr/>
          </p:nvSpPr>
          <p:spPr>
            <a:xfrm>
              <a:off x="2725802" y="40207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3011" y="1294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4" name="object 2274"/>
            <p:cNvSpPr/>
            <p:nvPr/>
          </p:nvSpPr>
          <p:spPr>
            <a:xfrm>
              <a:off x="2727227" y="40221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01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10161" y="1018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5" name="object 2275"/>
            <p:cNvSpPr/>
            <p:nvPr/>
          </p:nvSpPr>
          <p:spPr>
            <a:xfrm>
              <a:off x="2738054" y="40207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6" name="object 2276"/>
            <p:cNvSpPr/>
            <p:nvPr/>
          </p:nvSpPr>
          <p:spPr>
            <a:xfrm>
              <a:off x="2739478" y="40221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7" name="object 2277"/>
            <p:cNvSpPr/>
            <p:nvPr/>
          </p:nvSpPr>
          <p:spPr>
            <a:xfrm>
              <a:off x="2750115" y="40207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8" name="object 2278"/>
            <p:cNvSpPr/>
            <p:nvPr/>
          </p:nvSpPr>
          <p:spPr>
            <a:xfrm>
              <a:off x="2751539" y="40221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9" name="object 2279"/>
            <p:cNvSpPr/>
            <p:nvPr/>
          </p:nvSpPr>
          <p:spPr>
            <a:xfrm>
              <a:off x="2686674" y="3932818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0" name="object 2280"/>
            <p:cNvSpPr/>
            <p:nvPr/>
          </p:nvSpPr>
          <p:spPr>
            <a:xfrm>
              <a:off x="2688764" y="3934913"/>
              <a:ext cx="74295" cy="29209"/>
            </a:xfrm>
            <a:custGeom>
              <a:avLst/>
              <a:gdLst/>
              <a:ahLst/>
              <a:cxnLst/>
              <a:rect l="l" t="t" r="r" b="b"/>
              <a:pathLst>
                <a:path w="74294" h="29210">
                  <a:moveTo>
                    <a:pt x="74267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74267" y="28656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1" name="object 2281"/>
            <p:cNvSpPr/>
            <p:nvPr/>
          </p:nvSpPr>
          <p:spPr>
            <a:xfrm>
              <a:off x="2686672" y="3934917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600"/>
                  </a:moveTo>
                  <a:lnTo>
                    <a:pt x="0" y="51600"/>
                  </a:lnTo>
                  <a:lnTo>
                    <a:pt x="0" y="55791"/>
                  </a:lnTo>
                  <a:lnTo>
                    <a:pt x="78536" y="55791"/>
                  </a:lnTo>
                  <a:lnTo>
                    <a:pt x="78536" y="51600"/>
                  </a:lnTo>
                  <a:close/>
                </a:path>
                <a:path w="78739" h="55879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137"/>
                  </a:lnTo>
                  <a:lnTo>
                    <a:pt x="38455" y="9232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232"/>
                  </a:lnTo>
                  <a:lnTo>
                    <a:pt x="38455" y="9232"/>
                  </a:lnTo>
                  <a:lnTo>
                    <a:pt x="38455" y="7137"/>
                  </a:lnTo>
                  <a:lnTo>
                    <a:pt x="19278" y="713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177"/>
                  </a:lnTo>
                  <a:lnTo>
                    <a:pt x="78536" y="50177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2" name="object 2282"/>
            <p:cNvSpPr/>
            <p:nvPr/>
          </p:nvSpPr>
          <p:spPr>
            <a:xfrm>
              <a:off x="2689523" y="396709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916" y="13042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3" name="object 2283"/>
            <p:cNvSpPr/>
            <p:nvPr/>
          </p:nvSpPr>
          <p:spPr>
            <a:xfrm>
              <a:off x="2690948" y="39685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4" name="object 2284"/>
            <p:cNvSpPr/>
            <p:nvPr/>
          </p:nvSpPr>
          <p:spPr>
            <a:xfrm>
              <a:off x="2701775" y="396709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726" y="13042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5" name="object 2285"/>
            <p:cNvSpPr/>
            <p:nvPr/>
          </p:nvSpPr>
          <p:spPr>
            <a:xfrm>
              <a:off x="2703199" y="39685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6" name="object 2286"/>
            <p:cNvSpPr/>
            <p:nvPr/>
          </p:nvSpPr>
          <p:spPr>
            <a:xfrm>
              <a:off x="2713741" y="396709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726" y="13042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7" name="object 2287"/>
            <p:cNvSpPr/>
            <p:nvPr/>
          </p:nvSpPr>
          <p:spPr>
            <a:xfrm>
              <a:off x="2715165" y="39685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97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971" y="1018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8" name="object 2288"/>
            <p:cNvSpPr/>
            <p:nvPr/>
          </p:nvSpPr>
          <p:spPr>
            <a:xfrm>
              <a:off x="2725802" y="396709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3011" y="13042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9" name="object 2289"/>
            <p:cNvSpPr/>
            <p:nvPr/>
          </p:nvSpPr>
          <p:spPr>
            <a:xfrm>
              <a:off x="2727227" y="39685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01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10161" y="1018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0" name="object 2290"/>
            <p:cNvSpPr/>
            <p:nvPr/>
          </p:nvSpPr>
          <p:spPr>
            <a:xfrm>
              <a:off x="2738054" y="396709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726" y="13042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1" name="object 2291"/>
            <p:cNvSpPr/>
            <p:nvPr/>
          </p:nvSpPr>
          <p:spPr>
            <a:xfrm>
              <a:off x="2739478" y="39685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2" name="object 2292"/>
            <p:cNvSpPr/>
            <p:nvPr/>
          </p:nvSpPr>
          <p:spPr>
            <a:xfrm>
              <a:off x="2750115" y="3967092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916" y="13042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3" name="object 2293"/>
            <p:cNvSpPr/>
            <p:nvPr/>
          </p:nvSpPr>
          <p:spPr>
            <a:xfrm>
              <a:off x="2751539" y="3968520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4" name="object 2294"/>
            <p:cNvSpPr/>
            <p:nvPr/>
          </p:nvSpPr>
          <p:spPr>
            <a:xfrm>
              <a:off x="2686674" y="3879885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5" name="object 2295"/>
            <p:cNvSpPr/>
            <p:nvPr/>
          </p:nvSpPr>
          <p:spPr>
            <a:xfrm>
              <a:off x="2688764" y="3881979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6" name="object 2296"/>
            <p:cNvSpPr/>
            <p:nvPr/>
          </p:nvSpPr>
          <p:spPr>
            <a:xfrm>
              <a:off x="2686672" y="3881323"/>
              <a:ext cx="78740" cy="56515"/>
            </a:xfrm>
            <a:custGeom>
              <a:avLst/>
              <a:gdLst/>
              <a:ahLst/>
              <a:cxnLst/>
              <a:rect l="l" t="t" r="r" b="b"/>
              <a:pathLst>
                <a:path w="78739" h="56514">
                  <a:moveTo>
                    <a:pt x="78536" y="52260"/>
                  </a:moveTo>
                  <a:lnTo>
                    <a:pt x="0" y="52260"/>
                  </a:lnTo>
                  <a:lnTo>
                    <a:pt x="0" y="56451"/>
                  </a:lnTo>
                  <a:lnTo>
                    <a:pt x="78536" y="56451"/>
                  </a:lnTo>
                  <a:lnTo>
                    <a:pt x="78536" y="52260"/>
                  </a:lnTo>
                  <a:close/>
                </a:path>
                <a:path w="78739" h="56514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797"/>
                  </a:lnTo>
                  <a:lnTo>
                    <a:pt x="38455" y="9893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893"/>
                  </a:lnTo>
                  <a:lnTo>
                    <a:pt x="38455" y="9893"/>
                  </a:lnTo>
                  <a:lnTo>
                    <a:pt x="38455" y="7797"/>
                  </a:lnTo>
                  <a:lnTo>
                    <a:pt x="19278" y="779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7" name="object 2297"/>
            <p:cNvSpPr/>
            <p:nvPr/>
          </p:nvSpPr>
          <p:spPr>
            <a:xfrm>
              <a:off x="2689523" y="391415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8" name="object 2298"/>
            <p:cNvSpPr/>
            <p:nvPr/>
          </p:nvSpPr>
          <p:spPr>
            <a:xfrm>
              <a:off x="2690948" y="39148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9" name="object 2299"/>
            <p:cNvSpPr/>
            <p:nvPr/>
          </p:nvSpPr>
          <p:spPr>
            <a:xfrm>
              <a:off x="2701775" y="391415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0" name="object 2300"/>
            <p:cNvSpPr/>
            <p:nvPr/>
          </p:nvSpPr>
          <p:spPr>
            <a:xfrm>
              <a:off x="2703199" y="39148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1" name="object 2301"/>
            <p:cNvSpPr/>
            <p:nvPr/>
          </p:nvSpPr>
          <p:spPr>
            <a:xfrm>
              <a:off x="2713741" y="391415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2" name="object 2302"/>
            <p:cNvSpPr/>
            <p:nvPr/>
          </p:nvSpPr>
          <p:spPr>
            <a:xfrm>
              <a:off x="2715165" y="39148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97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971" y="1018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3" name="object 2303"/>
            <p:cNvSpPr/>
            <p:nvPr/>
          </p:nvSpPr>
          <p:spPr>
            <a:xfrm>
              <a:off x="2725802" y="391415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3011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3011" y="12281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4" name="object 2304"/>
            <p:cNvSpPr/>
            <p:nvPr/>
          </p:nvSpPr>
          <p:spPr>
            <a:xfrm>
              <a:off x="2727227" y="39148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01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10161" y="1018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5" name="object 2305"/>
            <p:cNvSpPr/>
            <p:nvPr/>
          </p:nvSpPr>
          <p:spPr>
            <a:xfrm>
              <a:off x="2738054" y="391415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6" name="object 2306"/>
            <p:cNvSpPr/>
            <p:nvPr/>
          </p:nvSpPr>
          <p:spPr>
            <a:xfrm>
              <a:off x="2739478" y="39148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7" name="object 2307"/>
            <p:cNvSpPr/>
            <p:nvPr/>
          </p:nvSpPr>
          <p:spPr>
            <a:xfrm>
              <a:off x="2750115" y="3914158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8" name="object 2308"/>
            <p:cNvSpPr/>
            <p:nvPr/>
          </p:nvSpPr>
          <p:spPr>
            <a:xfrm>
              <a:off x="2751539" y="391482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9" name="object 2309"/>
            <p:cNvSpPr/>
            <p:nvPr/>
          </p:nvSpPr>
          <p:spPr>
            <a:xfrm>
              <a:off x="2686674" y="3826285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0" name="object 2310"/>
            <p:cNvSpPr/>
            <p:nvPr/>
          </p:nvSpPr>
          <p:spPr>
            <a:xfrm>
              <a:off x="2688764" y="3828379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1" name="object 2311"/>
            <p:cNvSpPr/>
            <p:nvPr/>
          </p:nvSpPr>
          <p:spPr>
            <a:xfrm>
              <a:off x="2686672" y="3828389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498"/>
                  </a:moveTo>
                  <a:lnTo>
                    <a:pt x="0" y="51498"/>
                  </a:lnTo>
                  <a:lnTo>
                    <a:pt x="0" y="55791"/>
                  </a:lnTo>
                  <a:lnTo>
                    <a:pt x="78536" y="55791"/>
                  </a:lnTo>
                  <a:lnTo>
                    <a:pt x="78536" y="51498"/>
                  </a:lnTo>
                  <a:close/>
                </a:path>
                <a:path w="78739" h="55879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035"/>
                  </a:lnTo>
                  <a:lnTo>
                    <a:pt x="38455" y="9232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232"/>
                  </a:lnTo>
                  <a:lnTo>
                    <a:pt x="38455" y="9232"/>
                  </a:lnTo>
                  <a:lnTo>
                    <a:pt x="38455" y="7035"/>
                  </a:lnTo>
                  <a:lnTo>
                    <a:pt x="19278" y="7035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2" name="object 2312"/>
            <p:cNvSpPr/>
            <p:nvPr/>
          </p:nvSpPr>
          <p:spPr>
            <a:xfrm>
              <a:off x="2689523" y="38605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3" name="object 2313"/>
            <p:cNvSpPr/>
            <p:nvPr/>
          </p:nvSpPr>
          <p:spPr>
            <a:xfrm>
              <a:off x="2690948" y="38618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4" name="object 2314"/>
            <p:cNvSpPr/>
            <p:nvPr/>
          </p:nvSpPr>
          <p:spPr>
            <a:xfrm>
              <a:off x="2701775" y="38605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5" name="object 2315"/>
            <p:cNvSpPr/>
            <p:nvPr/>
          </p:nvSpPr>
          <p:spPr>
            <a:xfrm>
              <a:off x="2703199" y="38618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6" name="object 2316"/>
            <p:cNvSpPr/>
            <p:nvPr/>
          </p:nvSpPr>
          <p:spPr>
            <a:xfrm>
              <a:off x="2713741" y="38605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7" name="object 2317"/>
            <p:cNvSpPr/>
            <p:nvPr/>
          </p:nvSpPr>
          <p:spPr>
            <a:xfrm>
              <a:off x="2715165" y="38618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971" y="999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8" name="object 2318"/>
            <p:cNvSpPr/>
            <p:nvPr/>
          </p:nvSpPr>
          <p:spPr>
            <a:xfrm>
              <a:off x="2725802" y="38605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9" name="object 2319"/>
            <p:cNvSpPr/>
            <p:nvPr/>
          </p:nvSpPr>
          <p:spPr>
            <a:xfrm>
              <a:off x="2727227" y="38618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10161" y="999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0" name="object 2320"/>
            <p:cNvSpPr/>
            <p:nvPr/>
          </p:nvSpPr>
          <p:spPr>
            <a:xfrm>
              <a:off x="2738054" y="38605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1" name="object 2321"/>
            <p:cNvSpPr/>
            <p:nvPr/>
          </p:nvSpPr>
          <p:spPr>
            <a:xfrm>
              <a:off x="2739478" y="38618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2" name="object 2322"/>
            <p:cNvSpPr/>
            <p:nvPr/>
          </p:nvSpPr>
          <p:spPr>
            <a:xfrm>
              <a:off x="2750115" y="38605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3" name="object 2323"/>
            <p:cNvSpPr/>
            <p:nvPr/>
          </p:nvSpPr>
          <p:spPr>
            <a:xfrm>
              <a:off x="2751539" y="38618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4" name="object 2324"/>
            <p:cNvSpPr/>
            <p:nvPr/>
          </p:nvSpPr>
          <p:spPr>
            <a:xfrm>
              <a:off x="2686674" y="3772590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5" name="object 2325"/>
            <p:cNvSpPr/>
            <p:nvPr/>
          </p:nvSpPr>
          <p:spPr>
            <a:xfrm>
              <a:off x="2688764" y="3774684"/>
              <a:ext cx="74295" cy="29209"/>
            </a:xfrm>
            <a:custGeom>
              <a:avLst/>
              <a:gdLst/>
              <a:ahLst/>
              <a:cxnLst/>
              <a:rect l="l" t="t" r="r" b="b"/>
              <a:pathLst>
                <a:path w="74294" h="29210">
                  <a:moveTo>
                    <a:pt x="74267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74267" y="28656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6" name="object 2326"/>
            <p:cNvSpPr/>
            <p:nvPr/>
          </p:nvSpPr>
          <p:spPr>
            <a:xfrm>
              <a:off x="2686672" y="3774693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39" h="57150">
                  <a:moveTo>
                    <a:pt x="78536" y="52260"/>
                  </a:moveTo>
                  <a:lnTo>
                    <a:pt x="0" y="52260"/>
                  </a:lnTo>
                  <a:lnTo>
                    <a:pt x="0" y="56553"/>
                  </a:lnTo>
                  <a:lnTo>
                    <a:pt x="78536" y="56553"/>
                  </a:lnTo>
                  <a:lnTo>
                    <a:pt x="78536" y="52260"/>
                  </a:lnTo>
                  <a:close/>
                </a:path>
                <a:path w="78739" h="57150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797"/>
                  </a:lnTo>
                  <a:lnTo>
                    <a:pt x="38455" y="9994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994"/>
                  </a:lnTo>
                  <a:lnTo>
                    <a:pt x="38455" y="9994"/>
                  </a:lnTo>
                  <a:lnTo>
                    <a:pt x="38455" y="7797"/>
                  </a:lnTo>
                  <a:lnTo>
                    <a:pt x="19278" y="779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165"/>
                  </a:lnTo>
                  <a:lnTo>
                    <a:pt x="78536" y="50165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7" name="object 2327"/>
            <p:cNvSpPr/>
            <p:nvPr/>
          </p:nvSpPr>
          <p:spPr>
            <a:xfrm>
              <a:off x="2689523" y="380686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8" name="object 2328"/>
            <p:cNvSpPr/>
            <p:nvPr/>
          </p:nvSpPr>
          <p:spPr>
            <a:xfrm>
              <a:off x="2690948" y="38082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9" name="object 2329"/>
            <p:cNvSpPr/>
            <p:nvPr/>
          </p:nvSpPr>
          <p:spPr>
            <a:xfrm>
              <a:off x="2701775" y="380686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0" name="object 2330"/>
            <p:cNvSpPr/>
            <p:nvPr/>
          </p:nvSpPr>
          <p:spPr>
            <a:xfrm>
              <a:off x="2703199" y="38082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1" name="object 2331"/>
            <p:cNvSpPr/>
            <p:nvPr/>
          </p:nvSpPr>
          <p:spPr>
            <a:xfrm>
              <a:off x="2713741" y="380686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2" name="object 2332"/>
            <p:cNvSpPr/>
            <p:nvPr/>
          </p:nvSpPr>
          <p:spPr>
            <a:xfrm>
              <a:off x="2715165" y="38082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3" name="object 2333"/>
            <p:cNvSpPr/>
            <p:nvPr/>
          </p:nvSpPr>
          <p:spPr>
            <a:xfrm>
              <a:off x="2725802" y="380686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4" name="object 2334"/>
            <p:cNvSpPr/>
            <p:nvPr/>
          </p:nvSpPr>
          <p:spPr>
            <a:xfrm>
              <a:off x="2727227" y="38082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5" name="object 2335"/>
            <p:cNvSpPr/>
            <p:nvPr/>
          </p:nvSpPr>
          <p:spPr>
            <a:xfrm>
              <a:off x="2738054" y="380686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6" name="object 2336"/>
            <p:cNvSpPr/>
            <p:nvPr/>
          </p:nvSpPr>
          <p:spPr>
            <a:xfrm>
              <a:off x="2739478" y="38082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7" name="object 2337"/>
            <p:cNvSpPr/>
            <p:nvPr/>
          </p:nvSpPr>
          <p:spPr>
            <a:xfrm>
              <a:off x="2750115" y="3806863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8" name="object 2338"/>
            <p:cNvSpPr/>
            <p:nvPr/>
          </p:nvSpPr>
          <p:spPr>
            <a:xfrm>
              <a:off x="2751539" y="38082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9" name="object 2339"/>
            <p:cNvSpPr/>
            <p:nvPr/>
          </p:nvSpPr>
          <p:spPr>
            <a:xfrm>
              <a:off x="2686674" y="3719371"/>
              <a:ext cx="78740" cy="33655"/>
            </a:xfrm>
            <a:custGeom>
              <a:avLst/>
              <a:gdLst/>
              <a:ahLst/>
              <a:cxnLst/>
              <a:rect l="l" t="t" r="r" b="b"/>
              <a:pathLst>
                <a:path w="78739" h="33654">
                  <a:moveTo>
                    <a:pt x="78541" y="0"/>
                  </a:moveTo>
                  <a:lnTo>
                    <a:pt x="0" y="0"/>
                  </a:lnTo>
                  <a:lnTo>
                    <a:pt x="0" y="33131"/>
                  </a:lnTo>
                  <a:lnTo>
                    <a:pt x="78541" y="33131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0" name="object 2340"/>
            <p:cNvSpPr/>
            <p:nvPr/>
          </p:nvSpPr>
          <p:spPr>
            <a:xfrm>
              <a:off x="2688764" y="3721751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1" name="object 2341"/>
            <p:cNvSpPr/>
            <p:nvPr/>
          </p:nvSpPr>
          <p:spPr>
            <a:xfrm>
              <a:off x="2686672" y="3720807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39" h="57150">
                  <a:moveTo>
                    <a:pt x="78536" y="52451"/>
                  </a:moveTo>
                  <a:lnTo>
                    <a:pt x="0" y="52451"/>
                  </a:lnTo>
                  <a:lnTo>
                    <a:pt x="0" y="56743"/>
                  </a:lnTo>
                  <a:lnTo>
                    <a:pt x="78536" y="56743"/>
                  </a:lnTo>
                  <a:lnTo>
                    <a:pt x="78536" y="52451"/>
                  </a:lnTo>
                  <a:close/>
                </a:path>
                <a:path w="78739" h="57150">
                  <a:moveTo>
                    <a:pt x="78536" y="29603"/>
                  </a:moveTo>
                  <a:lnTo>
                    <a:pt x="61252" y="29603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603"/>
                  </a:lnTo>
                  <a:lnTo>
                    <a:pt x="40551" y="29603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8089"/>
                  </a:lnTo>
                  <a:lnTo>
                    <a:pt x="38455" y="10185"/>
                  </a:lnTo>
                  <a:lnTo>
                    <a:pt x="38455" y="29603"/>
                  </a:lnTo>
                  <a:lnTo>
                    <a:pt x="19278" y="29603"/>
                  </a:lnTo>
                  <a:lnTo>
                    <a:pt x="19278" y="10185"/>
                  </a:lnTo>
                  <a:lnTo>
                    <a:pt x="38455" y="10185"/>
                  </a:lnTo>
                  <a:lnTo>
                    <a:pt x="38455" y="8089"/>
                  </a:lnTo>
                  <a:lnTo>
                    <a:pt x="19278" y="8089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603"/>
                  </a:lnTo>
                  <a:lnTo>
                    <a:pt x="0" y="29603"/>
                  </a:lnTo>
                  <a:lnTo>
                    <a:pt x="0" y="50165"/>
                  </a:lnTo>
                  <a:lnTo>
                    <a:pt x="78536" y="50165"/>
                  </a:lnTo>
                  <a:lnTo>
                    <a:pt x="78536" y="2960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2" name="object 2342"/>
            <p:cNvSpPr/>
            <p:nvPr/>
          </p:nvSpPr>
          <p:spPr>
            <a:xfrm>
              <a:off x="2689523" y="375393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090"/>
                  </a:lnTo>
                  <a:lnTo>
                    <a:pt x="12916" y="12090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3" name="object 2343"/>
            <p:cNvSpPr/>
            <p:nvPr/>
          </p:nvSpPr>
          <p:spPr>
            <a:xfrm>
              <a:off x="2690948" y="37545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4" name="object 2344"/>
            <p:cNvSpPr/>
            <p:nvPr/>
          </p:nvSpPr>
          <p:spPr>
            <a:xfrm>
              <a:off x="2701775" y="375393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090"/>
                  </a:lnTo>
                  <a:lnTo>
                    <a:pt x="12726" y="12090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5" name="object 2345"/>
            <p:cNvSpPr/>
            <p:nvPr/>
          </p:nvSpPr>
          <p:spPr>
            <a:xfrm>
              <a:off x="2703199" y="37545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6" name="object 2346"/>
            <p:cNvSpPr/>
            <p:nvPr/>
          </p:nvSpPr>
          <p:spPr>
            <a:xfrm>
              <a:off x="2713741" y="375393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090"/>
                  </a:lnTo>
                  <a:lnTo>
                    <a:pt x="12726" y="12090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7" name="object 2347"/>
            <p:cNvSpPr/>
            <p:nvPr/>
          </p:nvSpPr>
          <p:spPr>
            <a:xfrm>
              <a:off x="2715165" y="37545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971" y="999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8" name="object 2348"/>
            <p:cNvSpPr/>
            <p:nvPr/>
          </p:nvSpPr>
          <p:spPr>
            <a:xfrm>
              <a:off x="2725802" y="375393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3011" y="0"/>
                  </a:moveTo>
                  <a:lnTo>
                    <a:pt x="0" y="0"/>
                  </a:lnTo>
                  <a:lnTo>
                    <a:pt x="0" y="12090"/>
                  </a:lnTo>
                  <a:lnTo>
                    <a:pt x="13011" y="12090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9" name="object 2349"/>
            <p:cNvSpPr/>
            <p:nvPr/>
          </p:nvSpPr>
          <p:spPr>
            <a:xfrm>
              <a:off x="2727227" y="37545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10161" y="999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0" name="object 2350"/>
            <p:cNvSpPr/>
            <p:nvPr/>
          </p:nvSpPr>
          <p:spPr>
            <a:xfrm>
              <a:off x="2738054" y="375393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090"/>
                  </a:lnTo>
                  <a:lnTo>
                    <a:pt x="12726" y="12090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1" name="object 2351"/>
            <p:cNvSpPr/>
            <p:nvPr/>
          </p:nvSpPr>
          <p:spPr>
            <a:xfrm>
              <a:off x="2739478" y="37545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2" name="object 2352"/>
            <p:cNvSpPr/>
            <p:nvPr/>
          </p:nvSpPr>
          <p:spPr>
            <a:xfrm>
              <a:off x="2750115" y="3753930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090"/>
                  </a:lnTo>
                  <a:lnTo>
                    <a:pt x="12916" y="12090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3" name="object 2353"/>
            <p:cNvSpPr/>
            <p:nvPr/>
          </p:nvSpPr>
          <p:spPr>
            <a:xfrm>
              <a:off x="2751539" y="375459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4" name="object 2354"/>
            <p:cNvSpPr/>
            <p:nvPr/>
          </p:nvSpPr>
          <p:spPr>
            <a:xfrm>
              <a:off x="2686674" y="3665771"/>
              <a:ext cx="78740" cy="33655"/>
            </a:xfrm>
            <a:custGeom>
              <a:avLst/>
              <a:gdLst/>
              <a:ahLst/>
              <a:cxnLst/>
              <a:rect l="l" t="t" r="r" b="b"/>
              <a:pathLst>
                <a:path w="78739" h="33654">
                  <a:moveTo>
                    <a:pt x="78541" y="0"/>
                  </a:moveTo>
                  <a:lnTo>
                    <a:pt x="0" y="0"/>
                  </a:lnTo>
                  <a:lnTo>
                    <a:pt x="0" y="33131"/>
                  </a:lnTo>
                  <a:lnTo>
                    <a:pt x="78541" y="33131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5" name="object 2355"/>
            <p:cNvSpPr/>
            <p:nvPr/>
          </p:nvSpPr>
          <p:spPr>
            <a:xfrm>
              <a:off x="2688764" y="3667865"/>
              <a:ext cx="74295" cy="29209"/>
            </a:xfrm>
            <a:custGeom>
              <a:avLst/>
              <a:gdLst/>
              <a:ahLst/>
              <a:cxnLst/>
              <a:rect l="l" t="t" r="r" b="b"/>
              <a:pathLst>
                <a:path w="74294" h="29210">
                  <a:moveTo>
                    <a:pt x="74267" y="0"/>
                  </a:moveTo>
                  <a:lnTo>
                    <a:pt x="0" y="0"/>
                  </a:lnTo>
                  <a:lnTo>
                    <a:pt x="0" y="28846"/>
                  </a:lnTo>
                  <a:lnTo>
                    <a:pt x="74267" y="28846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6" name="object 2356"/>
            <p:cNvSpPr/>
            <p:nvPr/>
          </p:nvSpPr>
          <p:spPr>
            <a:xfrm>
              <a:off x="2686672" y="3667874"/>
              <a:ext cx="78740" cy="56515"/>
            </a:xfrm>
            <a:custGeom>
              <a:avLst/>
              <a:gdLst/>
              <a:ahLst/>
              <a:cxnLst/>
              <a:rect l="l" t="t" r="r" b="b"/>
              <a:pathLst>
                <a:path w="78739" h="56514">
                  <a:moveTo>
                    <a:pt x="78536" y="51498"/>
                  </a:moveTo>
                  <a:lnTo>
                    <a:pt x="0" y="51498"/>
                  </a:lnTo>
                  <a:lnTo>
                    <a:pt x="0" y="56070"/>
                  </a:lnTo>
                  <a:lnTo>
                    <a:pt x="78536" y="56070"/>
                  </a:lnTo>
                  <a:lnTo>
                    <a:pt x="78536" y="51498"/>
                  </a:lnTo>
                  <a:close/>
                </a:path>
                <a:path w="78739" h="56514">
                  <a:moveTo>
                    <a:pt x="78536" y="29603"/>
                  </a:moveTo>
                  <a:lnTo>
                    <a:pt x="61252" y="29603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603"/>
                  </a:lnTo>
                  <a:lnTo>
                    <a:pt x="40551" y="29603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327"/>
                  </a:lnTo>
                  <a:lnTo>
                    <a:pt x="38455" y="9512"/>
                  </a:lnTo>
                  <a:lnTo>
                    <a:pt x="38455" y="29603"/>
                  </a:lnTo>
                  <a:lnTo>
                    <a:pt x="19278" y="29603"/>
                  </a:lnTo>
                  <a:lnTo>
                    <a:pt x="19278" y="9512"/>
                  </a:lnTo>
                  <a:lnTo>
                    <a:pt x="38455" y="9512"/>
                  </a:lnTo>
                  <a:lnTo>
                    <a:pt x="38455" y="7327"/>
                  </a:lnTo>
                  <a:lnTo>
                    <a:pt x="19278" y="732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603"/>
                  </a:lnTo>
                  <a:lnTo>
                    <a:pt x="0" y="29603"/>
                  </a:lnTo>
                  <a:lnTo>
                    <a:pt x="0" y="50165"/>
                  </a:lnTo>
                  <a:lnTo>
                    <a:pt x="78536" y="50165"/>
                  </a:lnTo>
                  <a:lnTo>
                    <a:pt x="78536" y="29603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7" name="object 2357"/>
            <p:cNvSpPr/>
            <p:nvPr/>
          </p:nvSpPr>
          <p:spPr>
            <a:xfrm>
              <a:off x="2689523" y="37002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8" name="object 2358"/>
            <p:cNvSpPr/>
            <p:nvPr/>
          </p:nvSpPr>
          <p:spPr>
            <a:xfrm>
              <a:off x="2690948" y="37016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9" name="object 2359"/>
            <p:cNvSpPr/>
            <p:nvPr/>
          </p:nvSpPr>
          <p:spPr>
            <a:xfrm>
              <a:off x="2701775" y="37002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0" name="object 2360"/>
            <p:cNvSpPr/>
            <p:nvPr/>
          </p:nvSpPr>
          <p:spPr>
            <a:xfrm>
              <a:off x="2703199" y="37016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1" name="object 2361"/>
            <p:cNvSpPr/>
            <p:nvPr/>
          </p:nvSpPr>
          <p:spPr>
            <a:xfrm>
              <a:off x="2713741" y="37002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2" name="object 2362"/>
            <p:cNvSpPr/>
            <p:nvPr/>
          </p:nvSpPr>
          <p:spPr>
            <a:xfrm>
              <a:off x="2715165" y="37016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971" y="999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3" name="object 2363"/>
            <p:cNvSpPr/>
            <p:nvPr/>
          </p:nvSpPr>
          <p:spPr>
            <a:xfrm>
              <a:off x="2725802" y="37002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4" name="object 2364"/>
            <p:cNvSpPr/>
            <p:nvPr/>
          </p:nvSpPr>
          <p:spPr>
            <a:xfrm>
              <a:off x="2727227" y="37016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10161" y="999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5" name="object 2365"/>
            <p:cNvSpPr/>
            <p:nvPr/>
          </p:nvSpPr>
          <p:spPr>
            <a:xfrm>
              <a:off x="2738054" y="37002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6" name="object 2366"/>
            <p:cNvSpPr/>
            <p:nvPr/>
          </p:nvSpPr>
          <p:spPr>
            <a:xfrm>
              <a:off x="2739478" y="37016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7" name="object 2367"/>
            <p:cNvSpPr/>
            <p:nvPr/>
          </p:nvSpPr>
          <p:spPr>
            <a:xfrm>
              <a:off x="2750115" y="37002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8" name="object 2368"/>
            <p:cNvSpPr/>
            <p:nvPr/>
          </p:nvSpPr>
          <p:spPr>
            <a:xfrm>
              <a:off x="2751539" y="37016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9" name="object 2369"/>
            <p:cNvSpPr/>
            <p:nvPr/>
          </p:nvSpPr>
          <p:spPr>
            <a:xfrm>
              <a:off x="2686674" y="3612076"/>
              <a:ext cx="78740" cy="33655"/>
            </a:xfrm>
            <a:custGeom>
              <a:avLst/>
              <a:gdLst/>
              <a:ahLst/>
              <a:cxnLst/>
              <a:rect l="l" t="t" r="r" b="b"/>
              <a:pathLst>
                <a:path w="78739" h="33654">
                  <a:moveTo>
                    <a:pt x="78541" y="0"/>
                  </a:moveTo>
                  <a:lnTo>
                    <a:pt x="0" y="0"/>
                  </a:lnTo>
                  <a:lnTo>
                    <a:pt x="0" y="33131"/>
                  </a:lnTo>
                  <a:lnTo>
                    <a:pt x="78541" y="33131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0" name="object 2370"/>
            <p:cNvSpPr/>
            <p:nvPr/>
          </p:nvSpPr>
          <p:spPr>
            <a:xfrm>
              <a:off x="2688764" y="3614932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1" name="object 2371"/>
            <p:cNvSpPr/>
            <p:nvPr/>
          </p:nvSpPr>
          <p:spPr>
            <a:xfrm>
              <a:off x="2686672" y="3614267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39" h="57150">
                  <a:moveTo>
                    <a:pt x="78536" y="52171"/>
                  </a:moveTo>
                  <a:lnTo>
                    <a:pt x="0" y="52171"/>
                  </a:lnTo>
                  <a:lnTo>
                    <a:pt x="0" y="56743"/>
                  </a:lnTo>
                  <a:lnTo>
                    <a:pt x="78536" y="56743"/>
                  </a:lnTo>
                  <a:lnTo>
                    <a:pt x="78536" y="52171"/>
                  </a:lnTo>
                  <a:close/>
                </a:path>
                <a:path w="78739" h="57150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8001"/>
                  </a:lnTo>
                  <a:lnTo>
                    <a:pt x="38455" y="10185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10185"/>
                  </a:lnTo>
                  <a:lnTo>
                    <a:pt x="38455" y="10185"/>
                  </a:lnTo>
                  <a:lnTo>
                    <a:pt x="38455" y="8001"/>
                  </a:lnTo>
                  <a:lnTo>
                    <a:pt x="19278" y="8001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2" name="object 2372"/>
            <p:cNvSpPr/>
            <p:nvPr/>
          </p:nvSpPr>
          <p:spPr>
            <a:xfrm>
              <a:off x="2689523" y="36466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3" name="object 2373"/>
            <p:cNvSpPr/>
            <p:nvPr/>
          </p:nvSpPr>
          <p:spPr>
            <a:xfrm>
              <a:off x="2690948" y="36480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4" name="object 2374"/>
            <p:cNvSpPr/>
            <p:nvPr/>
          </p:nvSpPr>
          <p:spPr>
            <a:xfrm>
              <a:off x="2701775" y="36466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5" name="object 2375"/>
            <p:cNvSpPr/>
            <p:nvPr/>
          </p:nvSpPr>
          <p:spPr>
            <a:xfrm>
              <a:off x="2703199" y="36480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6" name="object 2376"/>
            <p:cNvSpPr/>
            <p:nvPr/>
          </p:nvSpPr>
          <p:spPr>
            <a:xfrm>
              <a:off x="2713741" y="36466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7" name="object 2377"/>
            <p:cNvSpPr/>
            <p:nvPr/>
          </p:nvSpPr>
          <p:spPr>
            <a:xfrm>
              <a:off x="2715165" y="36480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8" name="object 2378"/>
            <p:cNvSpPr/>
            <p:nvPr/>
          </p:nvSpPr>
          <p:spPr>
            <a:xfrm>
              <a:off x="2725802" y="36466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9" name="object 2379"/>
            <p:cNvSpPr/>
            <p:nvPr/>
          </p:nvSpPr>
          <p:spPr>
            <a:xfrm>
              <a:off x="2727227" y="36480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0" name="object 2380"/>
            <p:cNvSpPr/>
            <p:nvPr/>
          </p:nvSpPr>
          <p:spPr>
            <a:xfrm>
              <a:off x="2738054" y="36466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1" name="object 2381"/>
            <p:cNvSpPr/>
            <p:nvPr/>
          </p:nvSpPr>
          <p:spPr>
            <a:xfrm>
              <a:off x="2739478" y="36480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2" name="object 2382"/>
            <p:cNvSpPr/>
            <p:nvPr/>
          </p:nvSpPr>
          <p:spPr>
            <a:xfrm>
              <a:off x="2750115" y="3646635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3" name="object 2383"/>
            <p:cNvSpPr/>
            <p:nvPr/>
          </p:nvSpPr>
          <p:spPr>
            <a:xfrm>
              <a:off x="2751539" y="36480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4" name="object 2384"/>
            <p:cNvSpPr/>
            <p:nvPr/>
          </p:nvSpPr>
          <p:spPr>
            <a:xfrm>
              <a:off x="2686674" y="3559142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5" name="object 2385"/>
            <p:cNvSpPr/>
            <p:nvPr/>
          </p:nvSpPr>
          <p:spPr>
            <a:xfrm>
              <a:off x="2688764" y="3561332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6" name="object 2386"/>
            <p:cNvSpPr/>
            <p:nvPr/>
          </p:nvSpPr>
          <p:spPr>
            <a:xfrm>
              <a:off x="2686672" y="3561333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511"/>
                  </a:moveTo>
                  <a:lnTo>
                    <a:pt x="0" y="51511"/>
                  </a:lnTo>
                  <a:lnTo>
                    <a:pt x="0" y="55791"/>
                  </a:lnTo>
                  <a:lnTo>
                    <a:pt x="78536" y="55791"/>
                  </a:lnTo>
                  <a:lnTo>
                    <a:pt x="78536" y="51511"/>
                  </a:lnTo>
                  <a:close/>
                </a:path>
                <a:path w="78739" h="55879">
                  <a:moveTo>
                    <a:pt x="78536" y="28562"/>
                  </a:moveTo>
                  <a:lnTo>
                    <a:pt x="61252" y="28562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8562"/>
                  </a:lnTo>
                  <a:lnTo>
                    <a:pt x="40551" y="28562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340"/>
                  </a:lnTo>
                  <a:lnTo>
                    <a:pt x="38455" y="9436"/>
                  </a:lnTo>
                  <a:lnTo>
                    <a:pt x="38455" y="28562"/>
                  </a:lnTo>
                  <a:lnTo>
                    <a:pt x="19278" y="28562"/>
                  </a:lnTo>
                  <a:lnTo>
                    <a:pt x="19278" y="9436"/>
                  </a:lnTo>
                  <a:lnTo>
                    <a:pt x="38455" y="9436"/>
                  </a:lnTo>
                  <a:lnTo>
                    <a:pt x="38455" y="7340"/>
                  </a:lnTo>
                  <a:lnTo>
                    <a:pt x="19278" y="7340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8562"/>
                  </a:lnTo>
                  <a:lnTo>
                    <a:pt x="0" y="28562"/>
                  </a:lnTo>
                  <a:lnTo>
                    <a:pt x="0" y="49415"/>
                  </a:lnTo>
                  <a:lnTo>
                    <a:pt x="78536" y="49415"/>
                  </a:lnTo>
                  <a:lnTo>
                    <a:pt x="78536" y="285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7" name="object 2387"/>
            <p:cNvSpPr/>
            <p:nvPr/>
          </p:nvSpPr>
          <p:spPr>
            <a:xfrm>
              <a:off x="2689523" y="359341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8" name="object 2388"/>
            <p:cNvSpPr/>
            <p:nvPr/>
          </p:nvSpPr>
          <p:spPr>
            <a:xfrm>
              <a:off x="2690948" y="359512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9" name="object 2389"/>
            <p:cNvSpPr/>
            <p:nvPr/>
          </p:nvSpPr>
          <p:spPr>
            <a:xfrm>
              <a:off x="2701775" y="359341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0" name="object 2390"/>
            <p:cNvSpPr/>
            <p:nvPr/>
          </p:nvSpPr>
          <p:spPr>
            <a:xfrm>
              <a:off x="2703199" y="359512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1" name="object 2391"/>
            <p:cNvSpPr/>
            <p:nvPr/>
          </p:nvSpPr>
          <p:spPr>
            <a:xfrm>
              <a:off x="2713741" y="359341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2" name="object 2392"/>
            <p:cNvSpPr/>
            <p:nvPr/>
          </p:nvSpPr>
          <p:spPr>
            <a:xfrm>
              <a:off x="2715165" y="359512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3" name="object 2393"/>
            <p:cNvSpPr/>
            <p:nvPr/>
          </p:nvSpPr>
          <p:spPr>
            <a:xfrm>
              <a:off x="2725802" y="359341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3011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3011" y="12281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4" name="object 2394"/>
            <p:cNvSpPr/>
            <p:nvPr/>
          </p:nvSpPr>
          <p:spPr>
            <a:xfrm>
              <a:off x="2727227" y="359512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5" name="object 2395"/>
            <p:cNvSpPr/>
            <p:nvPr/>
          </p:nvSpPr>
          <p:spPr>
            <a:xfrm>
              <a:off x="2738054" y="359341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6" name="object 2396"/>
            <p:cNvSpPr/>
            <p:nvPr/>
          </p:nvSpPr>
          <p:spPr>
            <a:xfrm>
              <a:off x="2739478" y="359512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7" name="object 2397"/>
            <p:cNvSpPr/>
            <p:nvPr/>
          </p:nvSpPr>
          <p:spPr>
            <a:xfrm>
              <a:off x="2750115" y="3593416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8" name="object 2398"/>
            <p:cNvSpPr/>
            <p:nvPr/>
          </p:nvSpPr>
          <p:spPr>
            <a:xfrm>
              <a:off x="2751539" y="3595129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9" name="object 2399"/>
            <p:cNvSpPr/>
            <p:nvPr/>
          </p:nvSpPr>
          <p:spPr>
            <a:xfrm>
              <a:off x="2686674" y="3505542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0" name="object 2400"/>
            <p:cNvSpPr/>
            <p:nvPr/>
          </p:nvSpPr>
          <p:spPr>
            <a:xfrm>
              <a:off x="2688764" y="3507637"/>
              <a:ext cx="74295" cy="29209"/>
            </a:xfrm>
            <a:custGeom>
              <a:avLst/>
              <a:gdLst/>
              <a:ahLst/>
              <a:cxnLst/>
              <a:rect l="l" t="t" r="r" b="b"/>
              <a:pathLst>
                <a:path w="74294" h="29210">
                  <a:moveTo>
                    <a:pt x="74267" y="0"/>
                  </a:moveTo>
                  <a:lnTo>
                    <a:pt x="0" y="0"/>
                  </a:lnTo>
                  <a:lnTo>
                    <a:pt x="0" y="28656"/>
                  </a:lnTo>
                  <a:lnTo>
                    <a:pt x="74267" y="28656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1" name="object 2401"/>
            <p:cNvSpPr/>
            <p:nvPr/>
          </p:nvSpPr>
          <p:spPr>
            <a:xfrm>
              <a:off x="2686672" y="3507638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511"/>
                  </a:moveTo>
                  <a:lnTo>
                    <a:pt x="0" y="51511"/>
                  </a:lnTo>
                  <a:lnTo>
                    <a:pt x="0" y="55791"/>
                  </a:lnTo>
                  <a:lnTo>
                    <a:pt x="78536" y="55791"/>
                  </a:lnTo>
                  <a:lnTo>
                    <a:pt x="78536" y="51511"/>
                  </a:lnTo>
                  <a:close/>
                </a:path>
                <a:path w="78739" h="55879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150"/>
                  </a:lnTo>
                  <a:lnTo>
                    <a:pt x="38455" y="9245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245"/>
                  </a:lnTo>
                  <a:lnTo>
                    <a:pt x="38455" y="9245"/>
                  </a:lnTo>
                  <a:lnTo>
                    <a:pt x="38455" y="7150"/>
                  </a:lnTo>
                  <a:lnTo>
                    <a:pt x="19278" y="7150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2" name="object 2402"/>
            <p:cNvSpPr/>
            <p:nvPr/>
          </p:nvSpPr>
          <p:spPr>
            <a:xfrm>
              <a:off x="2689523" y="35398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3" name="object 2403"/>
            <p:cNvSpPr/>
            <p:nvPr/>
          </p:nvSpPr>
          <p:spPr>
            <a:xfrm>
              <a:off x="2690948" y="35412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4" name="object 2404"/>
            <p:cNvSpPr/>
            <p:nvPr/>
          </p:nvSpPr>
          <p:spPr>
            <a:xfrm>
              <a:off x="2701775" y="35398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5" name="object 2405"/>
            <p:cNvSpPr/>
            <p:nvPr/>
          </p:nvSpPr>
          <p:spPr>
            <a:xfrm>
              <a:off x="2703199" y="35412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6" name="object 2406"/>
            <p:cNvSpPr/>
            <p:nvPr/>
          </p:nvSpPr>
          <p:spPr>
            <a:xfrm>
              <a:off x="2713741" y="35398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7" name="object 2407"/>
            <p:cNvSpPr/>
            <p:nvPr/>
          </p:nvSpPr>
          <p:spPr>
            <a:xfrm>
              <a:off x="2715165" y="35412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971" y="1009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8" name="object 2408"/>
            <p:cNvSpPr/>
            <p:nvPr/>
          </p:nvSpPr>
          <p:spPr>
            <a:xfrm>
              <a:off x="2725802" y="35398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3011" y="1294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9" name="object 2409"/>
            <p:cNvSpPr/>
            <p:nvPr/>
          </p:nvSpPr>
          <p:spPr>
            <a:xfrm>
              <a:off x="2727227" y="35412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10161" y="1009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0" name="object 2410"/>
            <p:cNvSpPr/>
            <p:nvPr/>
          </p:nvSpPr>
          <p:spPr>
            <a:xfrm>
              <a:off x="2738054" y="35398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1" name="object 2411"/>
            <p:cNvSpPr/>
            <p:nvPr/>
          </p:nvSpPr>
          <p:spPr>
            <a:xfrm>
              <a:off x="2739478" y="35412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2" name="object 2412"/>
            <p:cNvSpPr/>
            <p:nvPr/>
          </p:nvSpPr>
          <p:spPr>
            <a:xfrm>
              <a:off x="2750115" y="3539816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3" name="object 2413"/>
            <p:cNvSpPr/>
            <p:nvPr/>
          </p:nvSpPr>
          <p:spPr>
            <a:xfrm>
              <a:off x="2751539" y="3541244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4" name="object 2414"/>
            <p:cNvSpPr/>
            <p:nvPr/>
          </p:nvSpPr>
          <p:spPr>
            <a:xfrm>
              <a:off x="2686674" y="3451847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5" name="object 2415"/>
            <p:cNvSpPr/>
            <p:nvPr/>
          </p:nvSpPr>
          <p:spPr>
            <a:xfrm>
              <a:off x="2688764" y="3454703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6" name="object 2416"/>
            <p:cNvSpPr/>
            <p:nvPr/>
          </p:nvSpPr>
          <p:spPr>
            <a:xfrm>
              <a:off x="2686672" y="3454044"/>
              <a:ext cx="78740" cy="56515"/>
            </a:xfrm>
            <a:custGeom>
              <a:avLst/>
              <a:gdLst/>
              <a:ahLst/>
              <a:cxnLst/>
              <a:rect l="l" t="t" r="r" b="b"/>
              <a:pathLst>
                <a:path w="78739" h="56514">
                  <a:moveTo>
                    <a:pt x="78536" y="52171"/>
                  </a:moveTo>
                  <a:lnTo>
                    <a:pt x="0" y="52171"/>
                  </a:lnTo>
                  <a:lnTo>
                    <a:pt x="0" y="56451"/>
                  </a:lnTo>
                  <a:lnTo>
                    <a:pt x="78536" y="56451"/>
                  </a:lnTo>
                  <a:lnTo>
                    <a:pt x="78536" y="52171"/>
                  </a:lnTo>
                  <a:close/>
                </a:path>
                <a:path w="78739" h="56514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810"/>
                  </a:lnTo>
                  <a:lnTo>
                    <a:pt x="38455" y="9906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906"/>
                  </a:lnTo>
                  <a:lnTo>
                    <a:pt x="38455" y="9906"/>
                  </a:lnTo>
                  <a:lnTo>
                    <a:pt x="38455" y="7810"/>
                  </a:lnTo>
                  <a:lnTo>
                    <a:pt x="19278" y="7810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7" name="object 2417"/>
            <p:cNvSpPr/>
            <p:nvPr/>
          </p:nvSpPr>
          <p:spPr>
            <a:xfrm>
              <a:off x="2689523" y="348612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916" y="13042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8" name="object 2418"/>
            <p:cNvSpPr/>
            <p:nvPr/>
          </p:nvSpPr>
          <p:spPr>
            <a:xfrm>
              <a:off x="2690948" y="348754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9" name="object 2419"/>
            <p:cNvSpPr/>
            <p:nvPr/>
          </p:nvSpPr>
          <p:spPr>
            <a:xfrm>
              <a:off x="2701775" y="348612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726" y="13042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0" name="object 2420"/>
            <p:cNvSpPr/>
            <p:nvPr/>
          </p:nvSpPr>
          <p:spPr>
            <a:xfrm>
              <a:off x="2703199" y="348754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1" name="object 2421"/>
            <p:cNvSpPr/>
            <p:nvPr/>
          </p:nvSpPr>
          <p:spPr>
            <a:xfrm>
              <a:off x="2713741" y="348612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726" y="13042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2" name="object 2422"/>
            <p:cNvSpPr/>
            <p:nvPr/>
          </p:nvSpPr>
          <p:spPr>
            <a:xfrm>
              <a:off x="2715165" y="348754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97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971" y="1018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3" name="object 2423"/>
            <p:cNvSpPr/>
            <p:nvPr/>
          </p:nvSpPr>
          <p:spPr>
            <a:xfrm>
              <a:off x="2725802" y="348612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3011" y="13042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4" name="object 2424"/>
            <p:cNvSpPr/>
            <p:nvPr/>
          </p:nvSpPr>
          <p:spPr>
            <a:xfrm>
              <a:off x="2727227" y="348754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01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10161" y="1018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5" name="object 2425"/>
            <p:cNvSpPr/>
            <p:nvPr/>
          </p:nvSpPr>
          <p:spPr>
            <a:xfrm>
              <a:off x="2738054" y="348612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726" y="13042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6" name="object 2426"/>
            <p:cNvSpPr/>
            <p:nvPr/>
          </p:nvSpPr>
          <p:spPr>
            <a:xfrm>
              <a:off x="2739478" y="348754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7" name="object 2427"/>
            <p:cNvSpPr/>
            <p:nvPr/>
          </p:nvSpPr>
          <p:spPr>
            <a:xfrm>
              <a:off x="2750115" y="348612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3042"/>
                  </a:lnTo>
                  <a:lnTo>
                    <a:pt x="12916" y="13042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8" name="object 2428"/>
            <p:cNvSpPr/>
            <p:nvPr/>
          </p:nvSpPr>
          <p:spPr>
            <a:xfrm>
              <a:off x="2751539" y="3487548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9" name="object 2429"/>
            <p:cNvSpPr/>
            <p:nvPr/>
          </p:nvSpPr>
          <p:spPr>
            <a:xfrm>
              <a:off x="2686674" y="3398913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0" name="object 2430"/>
            <p:cNvSpPr/>
            <p:nvPr/>
          </p:nvSpPr>
          <p:spPr>
            <a:xfrm>
              <a:off x="2688764" y="3401103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1" name="object 2431"/>
            <p:cNvSpPr/>
            <p:nvPr/>
          </p:nvSpPr>
          <p:spPr>
            <a:xfrm>
              <a:off x="2686672" y="3401110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498"/>
                  </a:moveTo>
                  <a:lnTo>
                    <a:pt x="0" y="51498"/>
                  </a:lnTo>
                  <a:lnTo>
                    <a:pt x="0" y="55689"/>
                  </a:lnTo>
                  <a:lnTo>
                    <a:pt x="78536" y="55689"/>
                  </a:lnTo>
                  <a:lnTo>
                    <a:pt x="78536" y="51498"/>
                  </a:lnTo>
                  <a:close/>
                </a:path>
                <a:path w="78739" h="55879">
                  <a:moveTo>
                    <a:pt x="78536" y="28562"/>
                  </a:moveTo>
                  <a:lnTo>
                    <a:pt x="61252" y="28562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8562"/>
                  </a:lnTo>
                  <a:lnTo>
                    <a:pt x="40551" y="28562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048"/>
                  </a:lnTo>
                  <a:lnTo>
                    <a:pt x="38455" y="9144"/>
                  </a:lnTo>
                  <a:lnTo>
                    <a:pt x="38455" y="28562"/>
                  </a:lnTo>
                  <a:lnTo>
                    <a:pt x="19278" y="28562"/>
                  </a:lnTo>
                  <a:lnTo>
                    <a:pt x="19278" y="9144"/>
                  </a:lnTo>
                  <a:lnTo>
                    <a:pt x="38455" y="9144"/>
                  </a:lnTo>
                  <a:lnTo>
                    <a:pt x="38455" y="7048"/>
                  </a:lnTo>
                  <a:lnTo>
                    <a:pt x="19278" y="7048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8562"/>
                  </a:lnTo>
                  <a:lnTo>
                    <a:pt x="0" y="28562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856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2" name="object 2432"/>
            <p:cNvSpPr/>
            <p:nvPr/>
          </p:nvSpPr>
          <p:spPr>
            <a:xfrm>
              <a:off x="2689523" y="34331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3" name="object 2433"/>
            <p:cNvSpPr/>
            <p:nvPr/>
          </p:nvSpPr>
          <p:spPr>
            <a:xfrm>
              <a:off x="2690948" y="34346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4" name="object 2434"/>
            <p:cNvSpPr/>
            <p:nvPr/>
          </p:nvSpPr>
          <p:spPr>
            <a:xfrm>
              <a:off x="2701775" y="34331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5" name="object 2435"/>
            <p:cNvSpPr/>
            <p:nvPr/>
          </p:nvSpPr>
          <p:spPr>
            <a:xfrm>
              <a:off x="2703199" y="34346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6" name="object 2436"/>
            <p:cNvSpPr/>
            <p:nvPr/>
          </p:nvSpPr>
          <p:spPr>
            <a:xfrm>
              <a:off x="2713741" y="34331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7" name="object 2437"/>
            <p:cNvSpPr/>
            <p:nvPr/>
          </p:nvSpPr>
          <p:spPr>
            <a:xfrm>
              <a:off x="2715165" y="34346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97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971" y="1018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8" name="object 2438"/>
            <p:cNvSpPr/>
            <p:nvPr/>
          </p:nvSpPr>
          <p:spPr>
            <a:xfrm>
              <a:off x="2725802" y="34331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3011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3011" y="12281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9" name="object 2439"/>
            <p:cNvSpPr/>
            <p:nvPr/>
          </p:nvSpPr>
          <p:spPr>
            <a:xfrm>
              <a:off x="2727227" y="34346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101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10161" y="1018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0" name="object 2440"/>
            <p:cNvSpPr/>
            <p:nvPr/>
          </p:nvSpPr>
          <p:spPr>
            <a:xfrm>
              <a:off x="2738054" y="34331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1" name="object 2441"/>
            <p:cNvSpPr/>
            <p:nvPr/>
          </p:nvSpPr>
          <p:spPr>
            <a:xfrm>
              <a:off x="2739478" y="34346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2" name="object 2442"/>
            <p:cNvSpPr/>
            <p:nvPr/>
          </p:nvSpPr>
          <p:spPr>
            <a:xfrm>
              <a:off x="2750115" y="3433187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3" name="object 2443"/>
            <p:cNvSpPr/>
            <p:nvPr/>
          </p:nvSpPr>
          <p:spPr>
            <a:xfrm>
              <a:off x="2751539" y="3434615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5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4" name="object 2444"/>
            <p:cNvSpPr/>
            <p:nvPr/>
          </p:nvSpPr>
          <p:spPr>
            <a:xfrm>
              <a:off x="2686674" y="3345313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5" name="object 2445"/>
            <p:cNvSpPr/>
            <p:nvPr/>
          </p:nvSpPr>
          <p:spPr>
            <a:xfrm>
              <a:off x="2688764" y="3347408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6" name="object 2446"/>
            <p:cNvSpPr/>
            <p:nvPr/>
          </p:nvSpPr>
          <p:spPr>
            <a:xfrm>
              <a:off x="2686672" y="3347415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511"/>
                  </a:moveTo>
                  <a:lnTo>
                    <a:pt x="0" y="51511"/>
                  </a:lnTo>
                  <a:lnTo>
                    <a:pt x="0" y="55791"/>
                  </a:lnTo>
                  <a:lnTo>
                    <a:pt x="78536" y="55791"/>
                  </a:lnTo>
                  <a:lnTo>
                    <a:pt x="78536" y="51511"/>
                  </a:lnTo>
                  <a:close/>
                </a:path>
                <a:path w="78739" h="55879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137"/>
                  </a:lnTo>
                  <a:lnTo>
                    <a:pt x="38455" y="9232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9232"/>
                  </a:lnTo>
                  <a:lnTo>
                    <a:pt x="38455" y="9232"/>
                  </a:lnTo>
                  <a:lnTo>
                    <a:pt x="38455" y="7137"/>
                  </a:lnTo>
                  <a:lnTo>
                    <a:pt x="19278" y="713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7" name="object 2447"/>
            <p:cNvSpPr/>
            <p:nvPr/>
          </p:nvSpPr>
          <p:spPr>
            <a:xfrm>
              <a:off x="2689523" y="33795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8" name="object 2448"/>
            <p:cNvSpPr/>
            <p:nvPr/>
          </p:nvSpPr>
          <p:spPr>
            <a:xfrm>
              <a:off x="2690948" y="33810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9" name="object 2449"/>
            <p:cNvSpPr/>
            <p:nvPr/>
          </p:nvSpPr>
          <p:spPr>
            <a:xfrm>
              <a:off x="2701775" y="33795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0" name="object 2450"/>
            <p:cNvSpPr/>
            <p:nvPr/>
          </p:nvSpPr>
          <p:spPr>
            <a:xfrm>
              <a:off x="2703199" y="33810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1" name="object 2451"/>
            <p:cNvSpPr/>
            <p:nvPr/>
          </p:nvSpPr>
          <p:spPr>
            <a:xfrm>
              <a:off x="2713741" y="33795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2" name="object 2452"/>
            <p:cNvSpPr/>
            <p:nvPr/>
          </p:nvSpPr>
          <p:spPr>
            <a:xfrm>
              <a:off x="2715165" y="33810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971" y="1009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3" name="object 2453"/>
            <p:cNvSpPr/>
            <p:nvPr/>
          </p:nvSpPr>
          <p:spPr>
            <a:xfrm>
              <a:off x="2725802" y="33795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3011" y="1294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4" name="object 2454"/>
            <p:cNvSpPr/>
            <p:nvPr/>
          </p:nvSpPr>
          <p:spPr>
            <a:xfrm>
              <a:off x="2727227" y="33810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10161" y="1009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5" name="object 2455"/>
            <p:cNvSpPr/>
            <p:nvPr/>
          </p:nvSpPr>
          <p:spPr>
            <a:xfrm>
              <a:off x="2738054" y="33795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6" name="object 2456"/>
            <p:cNvSpPr/>
            <p:nvPr/>
          </p:nvSpPr>
          <p:spPr>
            <a:xfrm>
              <a:off x="2739478" y="33810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7" name="object 2457"/>
            <p:cNvSpPr/>
            <p:nvPr/>
          </p:nvSpPr>
          <p:spPr>
            <a:xfrm>
              <a:off x="2750115" y="3379587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8" name="object 2458"/>
            <p:cNvSpPr/>
            <p:nvPr/>
          </p:nvSpPr>
          <p:spPr>
            <a:xfrm>
              <a:off x="2751539" y="3381015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10091"/>
                  </a:lnTo>
                  <a:lnTo>
                    <a:pt x="9876" y="1009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9" name="object 2459"/>
            <p:cNvSpPr/>
            <p:nvPr/>
          </p:nvSpPr>
          <p:spPr>
            <a:xfrm>
              <a:off x="2686674" y="3292380"/>
              <a:ext cx="78740" cy="32384"/>
            </a:xfrm>
            <a:custGeom>
              <a:avLst/>
              <a:gdLst/>
              <a:ahLst/>
              <a:cxnLst/>
              <a:rect l="l" t="t" r="r" b="b"/>
              <a:pathLst>
                <a:path w="78739" h="32385">
                  <a:moveTo>
                    <a:pt x="78541" y="0"/>
                  </a:moveTo>
                  <a:lnTo>
                    <a:pt x="0" y="0"/>
                  </a:lnTo>
                  <a:lnTo>
                    <a:pt x="0" y="32083"/>
                  </a:lnTo>
                  <a:lnTo>
                    <a:pt x="78541" y="32083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0" name="object 2460"/>
            <p:cNvSpPr/>
            <p:nvPr/>
          </p:nvSpPr>
          <p:spPr>
            <a:xfrm>
              <a:off x="2688764" y="3294474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1" name="object 2461"/>
            <p:cNvSpPr/>
            <p:nvPr/>
          </p:nvSpPr>
          <p:spPr>
            <a:xfrm>
              <a:off x="2686672" y="3293821"/>
              <a:ext cx="78740" cy="56515"/>
            </a:xfrm>
            <a:custGeom>
              <a:avLst/>
              <a:gdLst/>
              <a:ahLst/>
              <a:cxnLst/>
              <a:rect l="l" t="t" r="r" b="b"/>
              <a:pathLst>
                <a:path w="78739" h="56514">
                  <a:moveTo>
                    <a:pt x="78536" y="52171"/>
                  </a:moveTo>
                  <a:lnTo>
                    <a:pt x="0" y="52171"/>
                  </a:lnTo>
                  <a:lnTo>
                    <a:pt x="0" y="56451"/>
                  </a:lnTo>
                  <a:lnTo>
                    <a:pt x="78536" y="56451"/>
                  </a:lnTo>
                  <a:lnTo>
                    <a:pt x="78536" y="52171"/>
                  </a:lnTo>
                  <a:close/>
                </a:path>
                <a:path w="78739" h="56514">
                  <a:moveTo>
                    <a:pt x="78536" y="29222"/>
                  </a:moveTo>
                  <a:lnTo>
                    <a:pt x="61252" y="29222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222"/>
                  </a:lnTo>
                  <a:lnTo>
                    <a:pt x="40551" y="29222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797"/>
                  </a:lnTo>
                  <a:lnTo>
                    <a:pt x="38455" y="9893"/>
                  </a:lnTo>
                  <a:lnTo>
                    <a:pt x="38455" y="29222"/>
                  </a:lnTo>
                  <a:lnTo>
                    <a:pt x="19278" y="29222"/>
                  </a:lnTo>
                  <a:lnTo>
                    <a:pt x="19278" y="9893"/>
                  </a:lnTo>
                  <a:lnTo>
                    <a:pt x="38455" y="9893"/>
                  </a:lnTo>
                  <a:lnTo>
                    <a:pt x="38455" y="7797"/>
                  </a:lnTo>
                  <a:lnTo>
                    <a:pt x="19278" y="779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222"/>
                  </a:lnTo>
                  <a:lnTo>
                    <a:pt x="0" y="29222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22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2" name="object 2462"/>
            <p:cNvSpPr/>
            <p:nvPr/>
          </p:nvSpPr>
          <p:spPr>
            <a:xfrm>
              <a:off x="2689523" y="332665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3" name="object 2463"/>
            <p:cNvSpPr/>
            <p:nvPr/>
          </p:nvSpPr>
          <p:spPr>
            <a:xfrm>
              <a:off x="2690948" y="33273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4" name="object 2464"/>
            <p:cNvSpPr/>
            <p:nvPr/>
          </p:nvSpPr>
          <p:spPr>
            <a:xfrm>
              <a:off x="2701775" y="332665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5" name="object 2465"/>
            <p:cNvSpPr/>
            <p:nvPr/>
          </p:nvSpPr>
          <p:spPr>
            <a:xfrm>
              <a:off x="2703199" y="33273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6" name="object 2466"/>
            <p:cNvSpPr/>
            <p:nvPr/>
          </p:nvSpPr>
          <p:spPr>
            <a:xfrm>
              <a:off x="2713741" y="332665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7" name="object 2467"/>
            <p:cNvSpPr/>
            <p:nvPr/>
          </p:nvSpPr>
          <p:spPr>
            <a:xfrm>
              <a:off x="2715165" y="33273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8" name="object 2468"/>
            <p:cNvSpPr/>
            <p:nvPr/>
          </p:nvSpPr>
          <p:spPr>
            <a:xfrm>
              <a:off x="2725802" y="332665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3011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3011" y="12281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9" name="object 2469"/>
            <p:cNvSpPr/>
            <p:nvPr/>
          </p:nvSpPr>
          <p:spPr>
            <a:xfrm>
              <a:off x="2727227" y="33273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0" name="object 2470"/>
            <p:cNvSpPr/>
            <p:nvPr/>
          </p:nvSpPr>
          <p:spPr>
            <a:xfrm>
              <a:off x="2738054" y="332665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72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726" y="12281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1" name="object 2471"/>
            <p:cNvSpPr/>
            <p:nvPr/>
          </p:nvSpPr>
          <p:spPr>
            <a:xfrm>
              <a:off x="2739478" y="33273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2" name="object 2472"/>
            <p:cNvSpPr/>
            <p:nvPr/>
          </p:nvSpPr>
          <p:spPr>
            <a:xfrm>
              <a:off x="2750115" y="3326653"/>
              <a:ext cx="13335" cy="12700"/>
            </a:xfrm>
            <a:custGeom>
              <a:avLst/>
              <a:gdLst/>
              <a:ahLst/>
              <a:cxnLst/>
              <a:rect l="l" t="t" r="r" b="b"/>
              <a:pathLst>
                <a:path w="13335" h="12700">
                  <a:moveTo>
                    <a:pt x="12916" y="0"/>
                  </a:moveTo>
                  <a:lnTo>
                    <a:pt x="0" y="0"/>
                  </a:lnTo>
                  <a:lnTo>
                    <a:pt x="0" y="12281"/>
                  </a:lnTo>
                  <a:lnTo>
                    <a:pt x="12916" y="12281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3" name="object 2473"/>
            <p:cNvSpPr/>
            <p:nvPr/>
          </p:nvSpPr>
          <p:spPr>
            <a:xfrm>
              <a:off x="2751539" y="3327320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4" name="object 2474"/>
            <p:cNvSpPr/>
            <p:nvPr/>
          </p:nvSpPr>
          <p:spPr>
            <a:xfrm>
              <a:off x="2686674" y="3238685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20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5" name="object 2475"/>
            <p:cNvSpPr/>
            <p:nvPr/>
          </p:nvSpPr>
          <p:spPr>
            <a:xfrm>
              <a:off x="2688764" y="3240875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6" name="object 2476"/>
            <p:cNvSpPr/>
            <p:nvPr/>
          </p:nvSpPr>
          <p:spPr>
            <a:xfrm>
              <a:off x="2686672" y="3240887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79">
                  <a:moveTo>
                    <a:pt x="78536" y="51498"/>
                  </a:moveTo>
                  <a:lnTo>
                    <a:pt x="0" y="51498"/>
                  </a:lnTo>
                  <a:lnTo>
                    <a:pt x="0" y="55689"/>
                  </a:lnTo>
                  <a:lnTo>
                    <a:pt x="78536" y="55689"/>
                  </a:lnTo>
                  <a:lnTo>
                    <a:pt x="78536" y="51498"/>
                  </a:lnTo>
                  <a:close/>
                </a:path>
                <a:path w="78739" h="55879">
                  <a:moveTo>
                    <a:pt x="78536" y="29222"/>
                  </a:moveTo>
                  <a:lnTo>
                    <a:pt x="61252" y="29222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222"/>
                  </a:lnTo>
                  <a:lnTo>
                    <a:pt x="40551" y="29222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035"/>
                  </a:lnTo>
                  <a:lnTo>
                    <a:pt x="38455" y="9131"/>
                  </a:lnTo>
                  <a:lnTo>
                    <a:pt x="38455" y="29222"/>
                  </a:lnTo>
                  <a:lnTo>
                    <a:pt x="19278" y="29222"/>
                  </a:lnTo>
                  <a:lnTo>
                    <a:pt x="19278" y="9131"/>
                  </a:lnTo>
                  <a:lnTo>
                    <a:pt x="38455" y="9131"/>
                  </a:lnTo>
                  <a:lnTo>
                    <a:pt x="38455" y="7035"/>
                  </a:lnTo>
                  <a:lnTo>
                    <a:pt x="19278" y="7035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222"/>
                  </a:lnTo>
                  <a:lnTo>
                    <a:pt x="0" y="29222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22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7" name="object 2477"/>
            <p:cNvSpPr/>
            <p:nvPr/>
          </p:nvSpPr>
          <p:spPr>
            <a:xfrm>
              <a:off x="2689523" y="32729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8" name="object 2478"/>
            <p:cNvSpPr/>
            <p:nvPr/>
          </p:nvSpPr>
          <p:spPr>
            <a:xfrm>
              <a:off x="2690948" y="32743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9" name="object 2479"/>
            <p:cNvSpPr/>
            <p:nvPr/>
          </p:nvSpPr>
          <p:spPr>
            <a:xfrm>
              <a:off x="2701775" y="32729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0" name="object 2480"/>
            <p:cNvSpPr/>
            <p:nvPr/>
          </p:nvSpPr>
          <p:spPr>
            <a:xfrm>
              <a:off x="2703199" y="32743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1" name="object 2481"/>
            <p:cNvSpPr/>
            <p:nvPr/>
          </p:nvSpPr>
          <p:spPr>
            <a:xfrm>
              <a:off x="2713741" y="32729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2" name="object 2482"/>
            <p:cNvSpPr/>
            <p:nvPr/>
          </p:nvSpPr>
          <p:spPr>
            <a:xfrm>
              <a:off x="2715165" y="32743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3" name="object 2483"/>
            <p:cNvSpPr/>
            <p:nvPr/>
          </p:nvSpPr>
          <p:spPr>
            <a:xfrm>
              <a:off x="2725802" y="32729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4" name="object 2484"/>
            <p:cNvSpPr/>
            <p:nvPr/>
          </p:nvSpPr>
          <p:spPr>
            <a:xfrm>
              <a:off x="2727227" y="32743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5" name="object 2485"/>
            <p:cNvSpPr/>
            <p:nvPr/>
          </p:nvSpPr>
          <p:spPr>
            <a:xfrm>
              <a:off x="2738054" y="32729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6" name="object 2486"/>
            <p:cNvSpPr/>
            <p:nvPr/>
          </p:nvSpPr>
          <p:spPr>
            <a:xfrm>
              <a:off x="2739478" y="32743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7" name="object 2487"/>
            <p:cNvSpPr/>
            <p:nvPr/>
          </p:nvSpPr>
          <p:spPr>
            <a:xfrm>
              <a:off x="2750115" y="32729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8" name="object 2488"/>
            <p:cNvSpPr/>
            <p:nvPr/>
          </p:nvSpPr>
          <p:spPr>
            <a:xfrm>
              <a:off x="2751539" y="32743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9" name="object 2489"/>
            <p:cNvSpPr/>
            <p:nvPr/>
          </p:nvSpPr>
          <p:spPr>
            <a:xfrm>
              <a:off x="2686674" y="3184799"/>
              <a:ext cx="78740" cy="33655"/>
            </a:xfrm>
            <a:custGeom>
              <a:avLst/>
              <a:gdLst/>
              <a:ahLst/>
              <a:cxnLst/>
              <a:rect l="l" t="t" r="r" b="b"/>
              <a:pathLst>
                <a:path w="78739" h="33655">
                  <a:moveTo>
                    <a:pt x="78541" y="0"/>
                  </a:moveTo>
                  <a:lnTo>
                    <a:pt x="0" y="0"/>
                  </a:lnTo>
                  <a:lnTo>
                    <a:pt x="0" y="33131"/>
                  </a:lnTo>
                  <a:lnTo>
                    <a:pt x="78541" y="33131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0" name="object 2490"/>
            <p:cNvSpPr/>
            <p:nvPr/>
          </p:nvSpPr>
          <p:spPr>
            <a:xfrm>
              <a:off x="2688764" y="3187179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1" name="object 2491"/>
            <p:cNvSpPr/>
            <p:nvPr/>
          </p:nvSpPr>
          <p:spPr>
            <a:xfrm>
              <a:off x="2686672" y="3187191"/>
              <a:ext cx="78740" cy="55880"/>
            </a:xfrm>
            <a:custGeom>
              <a:avLst/>
              <a:gdLst/>
              <a:ahLst/>
              <a:cxnLst/>
              <a:rect l="l" t="t" r="r" b="b"/>
              <a:pathLst>
                <a:path w="78739" h="55880">
                  <a:moveTo>
                    <a:pt x="78536" y="51498"/>
                  </a:moveTo>
                  <a:lnTo>
                    <a:pt x="0" y="51498"/>
                  </a:lnTo>
                  <a:lnTo>
                    <a:pt x="0" y="55778"/>
                  </a:lnTo>
                  <a:lnTo>
                    <a:pt x="78536" y="55778"/>
                  </a:lnTo>
                  <a:lnTo>
                    <a:pt x="78536" y="51498"/>
                  </a:lnTo>
                  <a:close/>
                </a:path>
                <a:path w="78739" h="55880">
                  <a:moveTo>
                    <a:pt x="78536" y="29311"/>
                  </a:moveTo>
                  <a:lnTo>
                    <a:pt x="61252" y="29311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11"/>
                  </a:lnTo>
                  <a:lnTo>
                    <a:pt x="40551" y="29311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797"/>
                  </a:lnTo>
                  <a:lnTo>
                    <a:pt x="38455" y="9893"/>
                  </a:lnTo>
                  <a:lnTo>
                    <a:pt x="38455" y="29311"/>
                  </a:lnTo>
                  <a:lnTo>
                    <a:pt x="19278" y="29311"/>
                  </a:lnTo>
                  <a:lnTo>
                    <a:pt x="19278" y="9893"/>
                  </a:lnTo>
                  <a:lnTo>
                    <a:pt x="38455" y="9893"/>
                  </a:lnTo>
                  <a:lnTo>
                    <a:pt x="38455" y="7797"/>
                  </a:lnTo>
                  <a:lnTo>
                    <a:pt x="19278" y="779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11"/>
                  </a:lnTo>
                  <a:lnTo>
                    <a:pt x="0" y="29311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1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2" name="object 2492"/>
            <p:cNvSpPr/>
            <p:nvPr/>
          </p:nvSpPr>
          <p:spPr>
            <a:xfrm>
              <a:off x="2689523" y="32193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3" name="object 2493"/>
            <p:cNvSpPr/>
            <p:nvPr/>
          </p:nvSpPr>
          <p:spPr>
            <a:xfrm>
              <a:off x="2690948" y="32207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4" name="object 2494"/>
            <p:cNvSpPr/>
            <p:nvPr/>
          </p:nvSpPr>
          <p:spPr>
            <a:xfrm>
              <a:off x="2701775" y="32193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5" name="object 2495"/>
            <p:cNvSpPr/>
            <p:nvPr/>
          </p:nvSpPr>
          <p:spPr>
            <a:xfrm>
              <a:off x="2703199" y="32207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6" name="object 2496"/>
            <p:cNvSpPr/>
            <p:nvPr/>
          </p:nvSpPr>
          <p:spPr>
            <a:xfrm>
              <a:off x="2713741" y="32193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7" name="object 2497"/>
            <p:cNvSpPr/>
            <p:nvPr/>
          </p:nvSpPr>
          <p:spPr>
            <a:xfrm>
              <a:off x="2715165" y="32207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8" name="object 2498"/>
            <p:cNvSpPr/>
            <p:nvPr/>
          </p:nvSpPr>
          <p:spPr>
            <a:xfrm>
              <a:off x="2725802" y="32193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9" name="object 2499"/>
            <p:cNvSpPr/>
            <p:nvPr/>
          </p:nvSpPr>
          <p:spPr>
            <a:xfrm>
              <a:off x="2727227" y="32207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0" name="object 2500"/>
            <p:cNvSpPr/>
            <p:nvPr/>
          </p:nvSpPr>
          <p:spPr>
            <a:xfrm>
              <a:off x="2738054" y="32193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1" name="object 2501"/>
            <p:cNvSpPr/>
            <p:nvPr/>
          </p:nvSpPr>
          <p:spPr>
            <a:xfrm>
              <a:off x="2739478" y="32207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2" name="object 2502"/>
            <p:cNvSpPr/>
            <p:nvPr/>
          </p:nvSpPr>
          <p:spPr>
            <a:xfrm>
              <a:off x="2750115" y="3219358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3" name="object 2503"/>
            <p:cNvSpPr/>
            <p:nvPr/>
          </p:nvSpPr>
          <p:spPr>
            <a:xfrm>
              <a:off x="2751539" y="3220786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4" name="object 2504"/>
            <p:cNvSpPr/>
            <p:nvPr/>
          </p:nvSpPr>
          <p:spPr>
            <a:xfrm>
              <a:off x="2686674" y="3131866"/>
              <a:ext cx="78740" cy="33655"/>
            </a:xfrm>
            <a:custGeom>
              <a:avLst/>
              <a:gdLst/>
              <a:ahLst/>
              <a:cxnLst/>
              <a:rect l="l" t="t" r="r" b="b"/>
              <a:pathLst>
                <a:path w="78739" h="33655">
                  <a:moveTo>
                    <a:pt x="78541" y="0"/>
                  </a:moveTo>
                  <a:lnTo>
                    <a:pt x="0" y="0"/>
                  </a:lnTo>
                  <a:lnTo>
                    <a:pt x="0" y="33131"/>
                  </a:lnTo>
                  <a:lnTo>
                    <a:pt x="78541" y="33131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5" name="object 2505"/>
            <p:cNvSpPr/>
            <p:nvPr/>
          </p:nvSpPr>
          <p:spPr>
            <a:xfrm>
              <a:off x="2688764" y="3133960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180"/>
                  </a:lnTo>
                  <a:lnTo>
                    <a:pt x="74267" y="28180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6" name="object 2506"/>
            <p:cNvSpPr/>
            <p:nvPr/>
          </p:nvSpPr>
          <p:spPr>
            <a:xfrm>
              <a:off x="2686672" y="3133305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39" h="57150">
                  <a:moveTo>
                    <a:pt x="78536" y="52260"/>
                  </a:moveTo>
                  <a:lnTo>
                    <a:pt x="0" y="52260"/>
                  </a:lnTo>
                  <a:lnTo>
                    <a:pt x="0" y="56730"/>
                  </a:lnTo>
                  <a:lnTo>
                    <a:pt x="78536" y="56730"/>
                  </a:lnTo>
                  <a:lnTo>
                    <a:pt x="78536" y="52260"/>
                  </a:lnTo>
                  <a:close/>
                </a:path>
                <a:path w="78739" h="57150">
                  <a:moveTo>
                    <a:pt x="78536" y="29502"/>
                  </a:moveTo>
                  <a:lnTo>
                    <a:pt x="61252" y="29502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502"/>
                  </a:lnTo>
                  <a:lnTo>
                    <a:pt x="40551" y="29502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988"/>
                  </a:lnTo>
                  <a:lnTo>
                    <a:pt x="38455" y="10185"/>
                  </a:lnTo>
                  <a:lnTo>
                    <a:pt x="38455" y="29502"/>
                  </a:lnTo>
                  <a:lnTo>
                    <a:pt x="19278" y="29502"/>
                  </a:lnTo>
                  <a:lnTo>
                    <a:pt x="19278" y="10185"/>
                  </a:lnTo>
                  <a:lnTo>
                    <a:pt x="38455" y="10185"/>
                  </a:lnTo>
                  <a:lnTo>
                    <a:pt x="38455" y="7988"/>
                  </a:lnTo>
                  <a:lnTo>
                    <a:pt x="19278" y="7988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502"/>
                  </a:lnTo>
                  <a:lnTo>
                    <a:pt x="0" y="29502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50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7" name="object 2507"/>
            <p:cNvSpPr/>
            <p:nvPr/>
          </p:nvSpPr>
          <p:spPr>
            <a:xfrm>
              <a:off x="2689523" y="3166425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2916" y="0"/>
                  </a:moveTo>
                  <a:lnTo>
                    <a:pt x="0" y="0"/>
                  </a:lnTo>
                  <a:lnTo>
                    <a:pt x="0" y="11995"/>
                  </a:lnTo>
                  <a:lnTo>
                    <a:pt x="12916" y="11995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8" name="object 2508"/>
            <p:cNvSpPr/>
            <p:nvPr/>
          </p:nvSpPr>
          <p:spPr>
            <a:xfrm>
              <a:off x="2690948" y="31670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9" name="object 2509"/>
            <p:cNvSpPr/>
            <p:nvPr/>
          </p:nvSpPr>
          <p:spPr>
            <a:xfrm>
              <a:off x="2701775" y="3166425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2726" y="0"/>
                  </a:moveTo>
                  <a:lnTo>
                    <a:pt x="0" y="0"/>
                  </a:lnTo>
                  <a:lnTo>
                    <a:pt x="0" y="11995"/>
                  </a:lnTo>
                  <a:lnTo>
                    <a:pt x="12726" y="11995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0" name="object 2510"/>
            <p:cNvSpPr/>
            <p:nvPr/>
          </p:nvSpPr>
          <p:spPr>
            <a:xfrm>
              <a:off x="2703199" y="31670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1" name="object 2511"/>
            <p:cNvSpPr/>
            <p:nvPr/>
          </p:nvSpPr>
          <p:spPr>
            <a:xfrm>
              <a:off x="2713741" y="3166425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2726" y="0"/>
                  </a:moveTo>
                  <a:lnTo>
                    <a:pt x="0" y="0"/>
                  </a:lnTo>
                  <a:lnTo>
                    <a:pt x="0" y="11995"/>
                  </a:lnTo>
                  <a:lnTo>
                    <a:pt x="12726" y="11995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2" name="object 2512"/>
            <p:cNvSpPr/>
            <p:nvPr/>
          </p:nvSpPr>
          <p:spPr>
            <a:xfrm>
              <a:off x="2715165" y="31670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3" name="object 2513"/>
            <p:cNvSpPr/>
            <p:nvPr/>
          </p:nvSpPr>
          <p:spPr>
            <a:xfrm>
              <a:off x="2725802" y="3166425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3011" y="0"/>
                  </a:moveTo>
                  <a:lnTo>
                    <a:pt x="0" y="0"/>
                  </a:lnTo>
                  <a:lnTo>
                    <a:pt x="0" y="11995"/>
                  </a:lnTo>
                  <a:lnTo>
                    <a:pt x="13011" y="11995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4" name="object 2514"/>
            <p:cNvSpPr/>
            <p:nvPr/>
          </p:nvSpPr>
          <p:spPr>
            <a:xfrm>
              <a:off x="2727227" y="31670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5" name="object 2515"/>
            <p:cNvSpPr/>
            <p:nvPr/>
          </p:nvSpPr>
          <p:spPr>
            <a:xfrm>
              <a:off x="2738054" y="3166425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2726" y="0"/>
                  </a:moveTo>
                  <a:lnTo>
                    <a:pt x="0" y="0"/>
                  </a:lnTo>
                  <a:lnTo>
                    <a:pt x="0" y="11995"/>
                  </a:lnTo>
                  <a:lnTo>
                    <a:pt x="12726" y="11995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6" name="object 2516"/>
            <p:cNvSpPr/>
            <p:nvPr/>
          </p:nvSpPr>
          <p:spPr>
            <a:xfrm>
              <a:off x="2739478" y="31670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7" name="object 2517"/>
            <p:cNvSpPr/>
            <p:nvPr/>
          </p:nvSpPr>
          <p:spPr>
            <a:xfrm>
              <a:off x="2750115" y="3166425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2916" y="0"/>
                  </a:moveTo>
                  <a:lnTo>
                    <a:pt x="0" y="0"/>
                  </a:lnTo>
                  <a:lnTo>
                    <a:pt x="0" y="11995"/>
                  </a:lnTo>
                  <a:lnTo>
                    <a:pt x="12916" y="11995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8" name="object 2518"/>
            <p:cNvSpPr/>
            <p:nvPr/>
          </p:nvSpPr>
          <p:spPr>
            <a:xfrm>
              <a:off x="2751539" y="316709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9" name="object 2519"/>
            <p:cNvSpPr/>
            <p:nvPr/>
          </p:nvSpPr>
          <p:spPr>
            <a:xfrm>
              <a:off x="2686674" y="3078266"/>
              <a:ext cx="78740" cy="33655"/>
            </a:xfrm>
            <a:custGeom>
              <a:avLst/>
              <a:gdLst/>
              <a:ahLst/>
              <a:cxnLst/>
              <a:rect l="l" t="t" r="r" b="b"/>
              <a:pathLst>
                <a:path w="78739" h="33655">
                  <a:moveTo>
                    <a:pt x="78541" y="0"/>
                  </a:moveTo>
                  <a:lnTo>
                    <a:pt x="0" y="0"/>
                  </a:lnTo>
                  <a:lnTo>
                    <a:pt x="0" y="33035"/>
                  </a:lnTo>
                  <a:lnTo>
                    <a:pt x="78541" y="3303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0" name="object 2520"/>
            <p:cNvSpPr/>
            <p:nvPr/>
          </p:nvSpPr>
          <p:spPr>
            <a:xfrm>
              <a:off x="2688764" y="3080360"/>
              <a:ext cx="74295" cy="28575"/>
            </a:xfrm>
            <a:custGeom>
              <a:avLst/>
              <a:gdLst/>
              <a:ahLst/>
              <a:cxnLst/>
              <a:rect l="l" t="t" r="r" b="b"/>
              <a:pathLst>
                <a:path w="74294" h="28575">
                  <a:moveTo>
                    <a:pt x="74267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74267" y="28561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1" name="object 2521"/>
            <p:cNvSpPr/>
            <p:nvPr/>
          </p:nvSpPr>
          <p:spPr>
            <a:xfrm>
              <a:off x="2686672" y="3080372"/>
              <a:ext cx="78740" cy="56515"/>
            </a:xfrm>
            <a:custGeom>
              <a:avLst/>
              <a:gdLst/>
              <a:ahLst/>
              <a:cxnLst/>
              <a:rect l="l" t="t" r="r" b="b"/>
              <a:pathLst>
                <a:path w="78739" h="56514">
                  <a:moveTo>
                    <a:pt x="78536" y="51498"/>
                  </a:moveTo>
                  <a:lnTo>
                    <a:pt x="0" y="51498"/>
                  </a:lnTo>
                  <a:lnTo>
                    <a:pt x="0" y="55968"/>
                  </a:lnTo>
                  <a:lnTo>
                    <a:pt x="78536" y="55968"/>
                  </a:lnTo>
                  <a:lnTo>
                    <a:pt x="78536" y="51498"/>
                  </a:lnTo>
                  <a:close/>
                </a:path>
                <a:path w="78739" h="56514">
                  <a:moveTo>
                    <a:pt x="78536" y="29502"/>
                  </a:moveTo>
                  <a:lnTo>
                    <a:pt x="61252" y="29502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502"/>
                  </a:lnTo>
                  <a:lnTo>
                    <a:pt x="40551" y="29502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327"/>
                  </a:lnTo>
                  <a:lnTo>
                    <a:pt x="38455" y="9423"/>
                  </a:lnTo>
                  <a:lnTo>
                    <a:pt x="38455" y="29502"/>
                  </a:lnTo>
                  <a:lnTo>
                    <a:pt x="19278" y="29502"/>
                  </a:lnTo>
                  <a:lnTo>
                    <a:pt x="19278" y="9423"/>
                  </a:lnTo>
                  <a:lnTo>
                    <a:pt x="38455" y="9423"/>
                  </a:lnTo>
                  <a:lnTo>
                    <a:pt x="38455" y="7327"/>
                  </a:lnTo>
                  <a:lnTo>
                    <a:pt x="19278" y="7327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502"/>
                  </a:lnTo>
                  <a:lnTo>
                    <a:pt x="0" y="29502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502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2" name="object 2522"/>
            <p:cNvSpPr/>
            <p:nvPr/>
          </p:nvSpPr>
          <p:spPr>
            <a:xfrm>
              <a:off x="2689523" y="31127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3" name="object 2523"/>
            <p:cNvSpPr/>
            <p:nvPr/>
          </p:nvSpPr>
          <p:spPr>
            <a:xfrm>
              <a:off x="2690948" y="3114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4" name="object 2524"/>
            <p:cNvSpPr/>
            <p:nvPr/>
          </p:nvSpPr>
          <p:spPr>
            <a:xfrm>
              <a:off x="2701775" y="31127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5" name="object 2525"/>
            <p:cNvSpPr/>
            <p:nvPr/>
          </p:nvSpPr>
          <p:spPr>
            <a:xfrm>
              <a:off x="2703199" y="3114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6" name="object 2526"/>
            <p:cNvSpPr/>
            <p:nvPr/>
          </p:nvSpPr>
          <p:spPr>
            <a:xfrm>
              <a:off x="2713741" y="31127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7" name="object 2527"/>
            <p:cNvSpPr/>
            <p:nvPr/>
          </p:nvSpPr>
          <p:spPr>
            <a:xfrm>
              <a:off x="2715165" y="3114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971" y="9901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8" name="object 2528"/>
            <p:cNvSpPr/>
            <p:nvPr/>
          </p:nvSpPr>
          <p:spPr>
            <a:xfrm>
              <a:off x="2725802" y="31127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9" name="object 2529"/>
            <p:cNvSpPr/>
            <p:nvPr/>
          </p:nvSpPr>
          <p:spPr>
            <a:xfrm>
              <a:off x="2727227" y="3114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10161" y="9901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0" name="object 2530"/>
            <p:cNvSpPr/>
            <p:nvPr/>
          </p:nvSpPr>
          <p:spPr>
            <a:xfrm>
              <a:off x="2738054" y="31127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1" name="object 2531"/>
            <p:cNvSpPr/>
            <p:nvPr/>
          </p:nvSpPr>
          <p:spPr>
            <a:xfrm>
              <a:off x="2739478" y="3114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2" name="object 2532"/>
            <p:cNvSpPr/>
            <p:nvPr/>
          </p:nvSpPr>
          <p:spPr>
            <a:xfrm>
              <a:off x="2750115" y="31127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3" name="object 2533"/>
            <p:cNvSpPr/>
            <p:nvPr/>
          </p:nvSpPr>
          <p:spPr>
            <a:xfrm>
              <a:off x="2751539" y="311415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01"/>
                  </a:lnTo>
                  <a:lnTo>
                    <a:pt x="9876" y="9901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4" name="object 2534"/>
            <p:cNvSpPr/>
            <p:nvPr/>
          </p:nvSpPr>
          <p:spPr>
            <a:xfrm>
              <a:off x="2686674" y="3024571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19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5" name="object 2535"/>
            <p:cNvSpPr/>
            <p:nvPr/>
          </p:nvSpPr>
          <p:spPr>
            <a:xfrm>
              <a:off x="2688764" y="3027427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6" name="object 2536"/>
            <p:cNvSpPr/>
            <p:nvPr/>
          </p:nvSpPr>
          <p:spPr>
            <a:xfrm>
              <a:off x="2686672" y="3026676"/>
              <a:ext cx="78740" cy="57150"/>
            </a:xfrm>
            <a:custGeom>
              <a:avLst/>
              <a:gdLst/>
              <a:ahLst/>
              <a:cxnLst/>
              <a:rect l="l" t="t" r="r" b="b"/>
              <a:pathLst>
                <a:path w="78739" h="57150">
                  <a:moveTo>
                    <a:pt x="78536" y="52260"/>
                  </a:moveTo>
                  <a:lnTo>
                    <a:pt x="0" y="52260"/>
                  </a:lnTo>
                  <a:lnTo>
                    <a:pt x="0" y="56540"/>
                  </a:lnTo>
                  <a:lnTo>
                    <a:pt x="78536" y="56540"/>
                  </a:lnTo>
                  <a:lnTo>
                    <a:pt x="78536" y="52260"/>
                  </a:lnTo>
                  <a:close/>
                </a:path>
                <a:path w="78739" h="57150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8089"/>
                  </a:lnTo>
                  <a:lnTo>
                    <a:pt x="38455" y="10185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10185"/>
                  </a:lnTo>
                  <a:lnTo>
                    <a:pt x="38455" y="10185"/>
                  </a:lnTo>
                  <a:lnTo>
                    <a:pt x="38455" y="8089"/>
                  </a:lnTo>
                  <a:lnTo>
                    <a:pt x="19278" y="8089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165"/>
                  </a:lnTo>
                  <a:lnTo>
                    <a:pt x="78536" y="50165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7" name="object 2537"/>
            <p:cNvSpPr/>
            <p:nvPr/>
          </p:nvSpPr>
          <p:spPr>
            <a:xfrm>
              <a:off x="2689523" y="30591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8" name="object 2538"/>
            <p:cNvSpPr/>
            <p:nvPr/>
          </p:nvSpPr>
          <p:spPr>
            <a:xfrm>
              <a:off x="2690948" y="30604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9" name="object 2539"/>
            <p:cNvSpPr/>
            <p:nvPr/>
          </p:nvSpPr>
          <p:spPr>
            <a:xfrm>
              <a:off x="2701775" y="30591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0" name="object 2540"/>
            <p:cNvSpPr/>
            <p:nvPr/>
          </p:nvSpPr>
          <p:spPr>
            <a:xfrm>
              <a:off x="2703199" y="30604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1" name="object 2541"/>
            <p:cNvSpPr/>
            <p:nvPr/>
          </p:nvSpPr>
          <p:spPr>
            <a:xfrm>
              <a:off x="2713741" y="30591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2" name="object 2542"/>
            <p:cNvSpPr/>
            <p:nvPr/>
          </p:nvSpPr>
          <p:spPr>
            <a:xfrm>
              <a:off x="2715165" y="30604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97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971" y="999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3" name="object 2543"/>
            <p:cNvSpPr/>
            <p:nvPr/>
          </p:nvSpPr>
          <p:spPr>
            <a:xfrm>
              <a:off x="2725802" y="30591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3011" y="1275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4" name="object 2544"/>
            <p:cNvSpPr/>
            <p:nvPr/>
          </p:nvSpPr>
          <p:spPr>
            <a:xfrm>
              <a:off x="2727227" y="30604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10161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10161" y="999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5" name="object 2545"/>
            <p:cNvSpPr/>
            <p:nvPr/>
          </p:nvSpPr>
          <p:spPr>
            <a:xfrm>
              <a:off x="2738054" y="30591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726" y="1275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6" name="object 2546"/>
            <p:cNvSpPr/>
            <p:nvPr/>
          </p:nvSpPr>
          <p:spPr>
            <a:xfrm>
              <a:off x="2739478" y="30604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7" name="object 2547"/>
            <p:cNvSpPr/>
            <p:nvPr/>
          </p:nvSpPr>
          <p:spPr>
            <a:xfrm>
              <a:off x="2750115" y="3059130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757"/>
                  </a:lnTo>
                  <a:lnTo>
                    <a:pt x="12916" y="1275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8" name="object 2548"/>
            <p:cNvSpPr/>
            <p:nvPr/>
          </p:nvSpPr>
          <p:spPr>
            <a:xfrm>
              <a:off x="2751539" y="306046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60">
                  <a:moveTo>
                    <a:pt x="9876" y="0"/>
                  </a:moveTo>
                  <a:lnTo>
                    <a:pt x="0" y="0"/>
                  </a:lnTo>
                  <a:lnTo>
                    <a:pt x="0" y="9996"/>
                  </a:lnTo>
                  <a:lnTo>
                    <a:pt x="9876" y="999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9" name="object 2549"/>
            <p:cNvSpPr/>
            <p:nvPr/>
          </p:nvSpPr>
          <p:spPr>
            <a:xfrm>
              <a:off x="2686674" y="2970971"/>
              <a:ext cx="78740" cy="33020"/>
            </a:xfrm>
            <a:custGeom>
              <a:avLst/>
              <a:gdLst/>
              <a:ahLst/>
              <a:cxnLst/>
              <a:rect l="l" t="t" r="r" b="b"/>
              <a:pathLst>
                <a:path w="78739" h="33019">
                  <a:moveTo>
                    <a:pt x="78541" y="0"/>
                  </a:moveTo>
                  <a:lnTo>
                    <a:pt x="0" y="0"/>
                  </a:lnTo>
                  <a:lnTo>
                    <a:pt x="0" y="32845"/>
                  </a:lnTo>
                  <a:lnTo>
                    <a:pt x="78541" y="32845"/>
                  </a:lnTo>
                  <a:lnTo>
                    <a:pt x="785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0" name="object 2550"/>
            <p:cNvSpPr/>
            <p:nvPr/>
          </p:nvSpPr>
          <p:spPr>
            <a:xfrm>
              <a:off x="2688764" y="2973732"/>
              <a:ext cx="74295" cy="27940"/>
            </a:xfrm>
            <a:custGeom>
              <a:avLst/>
              <a:gdLst/>
              <a:ahLst/>
              <a:cxnLst/>
              <a:rect l="l" t="t" r="r" b="b"/>
              <a:pathLst>
                <a:path w="74294" h="27939">
                  <a:moveTo>
                    <a:pt x="74267" y="0"/>
                  </a:moveTo>
                  <a:lnTo>
                    <a:pt x="0" y="0"/>
                  </a:lnTo>
                  <a:lnTo>
                    <a:pt x="0" y="27894"/>
                  </a:lnTo>
                  <a:lnTo>
                    <a:pt x="74267" y="27894"/>
                  </a:lnTo>
                  <a:lnTo>
                    <a:pt x="742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1" name="object 2551"/>
            <p:cNvSpPr/>
            <p:nvPr/>
          </p:nvSpPr>
          <p:spPr>
            <a:xfrm>
              <a:off x="2686672" y="2973069"/>
              <a:ext cx="78740" cy="56515"/>
            </a:xfrm>
            <a:custGeom>
              <a:avLst/>
              <a:gdLst/>
              <a:ahLst/>
              <a:cxnLst/>
              <a:rect l="l" t="t" r="r" b="b"/>
              <a:pathLst>
                <a:path w="78739" h="56514">
                  <a:moveTo>
                    <a:pt x="78536" y="52273"/>
                  </a:moveTo>
                  <a:lnTo>
                    <a:pt x="0" y="52273"/>
                  </a:lnTo>
                  <a:lnTo>
                    <a:pt x="0" y="56464"/>
                  </a:lnTo>
                  <a:lnTo>
                    <a:pt x="78536" y="56464"/>
                  </a:lnTo>
                  <a:lnTo>
                    <a:pt x="78536" y="52273"/>
                  </a:lnTo>
                  <a:close/>
                </a:path>
                <a:path w="78739" h="56514">
                  <a:moveTo>
                    <a:pt x="78536" y="29324"/>
                  </a:moveTo>
                  <a:lnTo>
                    <a:pt x="61252" y="29324"/>
                  </a:lnTo>
                  <a:lnTo>
                    <a:pt x="61252" y="0"/>
                  </a:lnTo>
                  <a:lnTo>
                    <a:pt x="59156" y="0"/>
                  </a:lnTo>
                  <a:lnTo>
                    <a:pt x="59156" y="29324"/>
                  </a:lnTo>
                  <a:lnTo>
                    <a:pt x="40551" y="29324"/>
                  </a:lnTo>
                  <a:lnTo>
                    <a:pt x="40551" y="0"/>
                  </a:lnTo>
                  <a:lnTo>
                    <a:pt x="38455" y="0"/>
                  </a:lnTo>
                  <a:lnTo>
                    <a:pt x="38455" y="7810"/>
                  </a:lnTo>
                  <a:lnTo>
                    <a:pt x="38455" y="10185"/>
                  </a:lnTo>
                  <a:lnTo>
                    <a:pt x="38455" y="29324"/>
                  </a:lnTo>
                  <a:lnTo>
                    <a:pt x="19278" y="29324"/>
                  </a:lnTo>
                  <a:lnTo>
                    <a:pt x="19278" y="10185"/>
                  </a:lnTo>
                  <a:lnTo>
                    <a:pt x="38455" y="10185"/>
                  </a:lnTo>
                  <a:lnTo>
                    <a:pt x="38455" y="7810"/>
                  </a:lnTo>
                  <a:lnTo>
                    <a:pt x="19278" y="7810"/>
                  </a:lnTo>
                  <a:lnTo>
                    <a:pt x="19278" y="0"/>
                  </a:lnTo>
                  <a:lnTo>
                    <a:pt x="17183" y="0"/>
                  </a:lnTo>
                  <a:lnTo>
                    <a:pt x="17183" y="29324"/>
                  </a:lnTo>
                  <a:lnTo>
                    <a:pt x="0" y="29324"/>
                  </a:lnTo>
                  <a:lnTo>
                    <a:pt x="0" y="50076"/>
                  </a:lnTo>
                  <a:lnTo>
                    <a:pt x="78536" y="50076"/>
                  </a:lnTo>
                  <a:lnTo>
                    <a:pt x="78536" y="29324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2" name="object 2552"/>
            <p:cNvSpPr/>
            <p:nvPr/>
          </p:nvSpPr>
          <p:spPr>
            <a:xfrm>
              <a:off x="2689523" y="300524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3" name="object 2553"/>
            <p:cNvSpPr/>
            <p:nvPr/>
          </p:nvSpPr>
          <p:spPr>
            <a:xfrm>
              <a:off x="2690948" y="300657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4" name="object 2554"/>
            <p:cNvSpPr/>
            <p:nvPr/>
          </p:nvSpPr>
          <p:spPr>
            <a:xfrm>
              <a:off x="2701775" y="300524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5" name="object 2555"/>
            <p:cNvSpPr/>
            <p:nvPr/>
          </p:nvSpPr>
          <p:spPr>
            <a:xfrm>
              <a:off x="2703199" y="300657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6" name="object 2556"/>
            <p:cNvSpPr/>
            <p:nvPr/>
          </p:nvSpPr>
          <p:spPr>
            <a:xfrm>
              <a:off x="2713741" y="300524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7" name="object 2557"/>
            <p:cNvSpPr/>
            <p:nvPr/>
          </p:nvSpPr>
          <p:spPr>
            <a:xfrm>
              <a:off x="2715165" y="300657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97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971" y="10186"/>
                  </a:lnTo>
                  <a:lnTo>
                    <a:pt x="997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8" name="object 2558"/>
            <p:cNvSpPr/>
            <p:nvPr/>
          </p:nvSpPr>
          <p:spPr>
            <a:xfrm>
              <a:off x="2725802" y="300524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3011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3011" y="12947"/>
                  </a:lnTo>
                  <a:lnTo>
                    <a:pt x="13011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9" name="object 2559"/>
            <p:cNvSpPr/>
            <p:nvPr/>
          </p:nvSpPr>
          <p:spPr>
            <a:xfrm>
              <a:off x="2727227" y="300657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10161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10161" y="10186"/>
                  </a:lnTo>
                  <a:lnTo>
                    <a:pt x="10161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0" name="object 2560"/>
            <p:cNvSpPr/>
            <p:nvPr/>
          </p:nvSpPr>
          <p:spPr>
            <a:xfrm>
              <a:off x="2738054" y="300524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72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726" y="12947"/>
                  </a:lnTo>
                  <a:lnTo>
                    <a:pt x="1272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1" name="object 2561"/>
            <p:cNvSpPr/>
            <p:nvPr/>
          </p:nvSpPr>
          <p:spPr>
            <a:xfrm>
              <a:off x="2739478" y="300657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2" name="object 2562"/>
            <p:cNvSpPr/>
            <p:nvPr/>
          </p:nvSpPr>
          <p:spPr>
            <a:xfrm>
              <a:off x="2750115" y="3005244"/>
              <a:ext cx="13335" cy="13335"/>
            </a:xfrm>
            <a:custGeom>
              <a:avLst/>
              <a:gdLst/>
              <a:ahLst/>
              <a:cxnLst/>
              <a:rect l="l" t="t" r="r" b="b"/>
              <a:pathLst>
                <a:path w="13335" h="13335">
                  <a:moveTo>
                    <a:pt x="12916" y="0"/>
                  </a:moveTo>
                  <a:lnTo>
                    <a:pt x="0" y="0"/>
                  </a:lnTo>
                  <a:lnTo>
                    <a:pt x="0" y="12947"/>
                  </a:lnTo>
                  <a:lnTo>
                    <a:pt x="12916" y="12947"/>
                  </a:lnTo>
                  <a:lnTo>
                    <a:pt x="12916" y="0"/>
                  </a:lnTo>
                  <a:close/>
                </a:path>
              </a:pathLst>
            </a:custGeom>
            <a:solidFill>
              <a:srgbClr val="BEC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3" name="object 2563"/>
            <p:cNvSpPr/>
            <p:nvPr/>
          </p:nvSpPr>
          <p:spPr>
            <a:xfrm>
              <a:off x="2751539" y="3006577"/>
              <a:ext cx="10160" cy="10795"/>
            </a:xfrm>
            <a:custGeom>
              <a:avLst/>
              <a:gdLst/>
              <a:ahLst/>
              <a:cxnLst/>
              <a:rect l="l" t="t" r="r" b="b"/>
              <a:pathLst>
                <a:path w="10160" h="10794">
                  <a:moveTo>
                    <a:pt x="9876" y="0"/>
                  </a:moveTo>
                  <a:lnTo>
                    <a:pt x="0" y="0"/>
                  </a:lnTo>
                  <a:lnTo>
                    <a:pt x="0" y="10186"/>
                  </a:lnTo>
                  <a:lnTo>
                    <a:pt x="9876" y="10186"/>
                  </a:lnTo>
                  <a:lnTo>
                    <a:pt x="9876" y="0"/>
                  </a:lnTo>
                  <a:close/>
                </a:path>
              </a:pathLst>
            </a:custGeom>
            <a:solidFill>
              <a:srgbClr val="AAAC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4" name="object 2564"/>
            <p:cNvSpPr/>
            <p:nvPr/>
          </p:nvSpPr>
          <p:spPr>
            <a:xfrm>
              <a:off x="2486950" y="2719727"/>
              <a:ext cx="191135" cy="1327150"/>
            </a:xfrm>
            <a:custGeom>
              <a:avLst/>
              <a:gdLst/>
              <a:ahLst/>
              <a:cxnLst/>
              <a:rect l="l" t="t" r="r" b="b"/>
              <a:pathLst>
                <a:path w="191135" h="1327150">
                  <a:moveTo>
                    <a:pt x="0" y="1326765"/>
                  </a:moveTo>
                  <a:lnTo>
                    <a:pt x="190512" y="1326765"/>
                  </a:lnTo>
                  <a:lnTo>
                    <a:pt x="190512" y="0"/>
                  </a:lnTo>
                  <a:lnTo>
                    <a:pt x="0" y="0"/>
                  </a:lnTo>
                  <a:lnTo>
                    <a:pt x="0" y="1326765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5" name="object 2565"/>
            <p:cNvSpPr/>
            <p:nvPr/>
          </p:nvSpPr>
          <p:spPr>
            <a:xfrm>
              <a:off x="2626080" y="2797708"/>
              <a:ext cx="34925" cy="1237615"/>
            </a:xfrm>
            <a:custGeom>
              <a:avLst/>
              <a:gdLst/>
              <a:ahLst/>
              <a:cxnLst/>
              <a:rect l="l" t="t" r="r" b="b"/>
              <a:pathLst>
                <a:path w="34925" h="1237614">
                  <a:moveTo>
                    <a:pt x="34848" y="1221651"/>
                  </a:moveTo>
                  <a:lnTo>
                    <a:pt x="0" y="1221651"/>
                  </a:lnTo>
                  <a:lnTo>
                    <a:pt x="0" y="1237462"/>
                  </a:lnTo>
                  <a:lnTo>
                    <a:pt x="34848" y="1237462"/>
                  </a:lnTo>
                  <a:lnTo>
                    <a:pt x="34848" y="1221651"/>
                  </a:lnTo>
                  <a:close/>
                </a:path>
                <a:path w="34925" h="1237614">
                  <a:moveTo>
                    <a:pt x="34848" y="1160157"/>
                  </a:moveTo>
                  <a:lnTo>
                    <a:pt x="0" y="1160157"/>
                  </a:lnTo>
                  <a:lnTo>
                    <a:pt x="0" y="1197279"/>
                  </a:lnTo>
                  <a:lnTo>
                    <a:pt x="34848" y="1197279"/>
                  </a:lnTo>
                  <a:lnTo>
                    <a:pt x="34848" y="1160157"/>
                  </a:lnTo>
                  <a:close/>
                </a:path>
                <a:path w="34925" h="1237614">
                  <a:moveTo>
                    <a:pt x="34848" y="1099223"/>
                  </a:moveTo>
                  <a:lnTo>
                    <a:pt x="0" y="1099223"/>
                  </a:lnTo>
                  <a:lnTo>
                    <a:pt x="0" y="1136548"/>
                  </a:lnTo>
                  <a:lnTo>
                    <a:pt x="34848" y="1136548"/>
                  </a:lnTo>
                  <a:lnTo>
                    <a:pt x="34848" y="1099223"/>
                  </a:lnTo>
                  <a:close/>
                </a:path>
                <a:path w="34925" h="1237614">
                  <a:moveTo>
                    <a:pt x="34848" y="1038479"/>
                  </a:moveTo>
                  <a:lnTo>
                    <a:pt x="0" y="1038479"/>
                  </a:lnTo>
                  <a:lnTo>
                    <a:pt x="0" y="1075613"/>
                  </a:lnTo>
                  <a:lnTo>
                    <a:pt x="34848" y="1075613"/>
                  </a:lnTo>
                  <a:lnTo>
                    <a:pt x="34848" y="1038479"/>
                  </a:lnTo>
                  <a:close/>
                </a:path>
                <a:path w="34925" h="1237614">
                  <a:moveTo>
                    <a:pt x="34848" y="976985"/>
                  </a:moveTo>
                  <a:lnTo>
                    <a:pt x="0" y="976985"/>
                  </a:lnTo>
                  <a:lnTo>
                    <a:pt x="0" y="1014107"/>
                  </a:lnTo>
                  <a:lnTo>
                    <a:pt x="34848" y="1014107"/>
                  </a:lnTo>
                  <a:lnTo>
                    <a:pt x="34848" y="976985"/>
                  </a:lnTo>
                  <a:close/>
                </a:path>
                <a:path w="34925" h="1237614">
                  <a:moveTo>
                    <a:pt x="34848" y="916051"/>
                  </a:moveTo>
                  <a:lnTo>
                    <a:pt x="0" y="916051"/>
                  </a:lnTo>
                  <a:lnTo>
                    <a:pt x="0" y="953376"/>
                  </a:lnTo>
                  <a:lnTo>
                    <a:pt x="34848" y="953376"/>
                  </a:lnTo>
                  <a:lnTo>
                    <a:pt x="34848" y="916051"/>
                  </a:lnTo>
                  <a:close/>
                </a:path>
                <a:path w="34925" h="1237614">
                  <a:moveTo>
                    <a:pt x="34848" y="855306"/>
                  </a:moveTo>
                  <a:lnTo>
                    <a:pt x="0" y="855306"/>
                  </a:lnTo>
                  <a:lnTo>
                    <a:pt x="0" y="892441"/>
                  </a:lnTo>
                  <a:lnTo>
                    <a:pt x="34848" y="892441"/>
                  </a:lnTo>
                  <a:lnTo>
                    <a:pt x="34848" y="855306"/>
                  </a:lnTo>
                  <a:close/>
                </a:path>
                <a:path w="34925" h="1237614">
                  <a:moveTo>
                    <a:pt x="34848" y="793623"/>
                  </a:moveTo>
                  <a:lnTo>
                    <a:pt x="0" y="793623"/>
                  </a:lnTo>
                  <a:lnTo>
                    <a:pt x="0" y="830935"/>
                  </a:lnTo>
                  <a:lnTo>
                    <a:pt x="34848" y="830935"/>
                  </a:lnTo>
                  <a:lnTo>
                    <a:pt x="34848" y="793623"/>
                  </a:lnTo>
                  <a:close/>
                </a:path>
                <a:path w="34925" h="1237614">
                  <a:moveTo>
                    <a:pt x="34848" y="732878"/>
                  </a:moveTo>
                  <a:lnTo>
                    <a:pt x="0" y="732878"/>
                  </a:lnTo>
                  <a:lnTo>
                    <a:pt x="0" y="770013"/>
                  </a:lnTo>
                  <a:lnTo>
                    <a:pt x="34848" y="770013"/>
                  </a:lnTo>
                  <a:lnTo>
                    <a:pt x="34848" y="732878"/>
                  </a:lnTo>
                  <a:close/>
                </a:path>
                <a:path w="34925" h="1237614">
                  <a:moveTo>
                    <a:pt x="34848" y="672134"/>
                  </a:moveTo>
                  <a:lnTo>
                    <a:pt x="0" y="672134"/>
                  </a:lnTo>
                  <a:lnTo>
                    <a:pt x="0" y="709269"/>
                  </a:lnTo>
                  <a:lnTo>
                    <a:pt x="34848" y="709269"/>
                  </a:lnTo>
                  <a:lnTo>
                    <a:pt x="34848" y="672134"/>
                  </a:lnTo>
                  <a:close/>
                </a:path>
                <a:path w="34925" h="1237614">
                  <a:moveTo>
                    <a:pt x="34848" y="610450"/>
                  </a:moveTo>
                  <a:lnTo>
                    <a:pt x="0" y="610450"/>
                  </a:lnTo>
                  <a:lnTo>
                    <a:pt x="0" y="647763"/>
                  </a:lnTo>
                  <a:lnTo>
                    <a:pt x="34848" y="647763"/>
                  </a:lnTo>
                  <a:lnTo>
                    <a:pt x="34848" y="610450"/>
                  </a:lnTo>
                  <a:close/>
                </a:path>
                <a:path w="34925" h="1237614">
                  <a:moveTo>
                    <a:pt x="34848" y="549706"/>
                  </a:moveTo>
                  <a:lnTo>
                    <a:pt x="0" y="549706"/>
                  </a:lnTo>
                  <a:lnTo>
                    <a:pt x="0" y="586841"/>
                  </a:lnTo>
                  <a:lnTo>
                    <a:pt x="34848" y="586841"/>
                  </a:lnTo>
                  <a:lnTo>
                    <a:pt x="34848" y="549706"/>
                  </a:lnTo>
                  <a:close/>
                </a:path>
                <a:path w="34925" h="1237614">
                  <a:moveTo>
                    <a:pt x="34848" y="488772"/>
                  </a:moveTo>
                  <a:lnTo>
                    <a:pt x="0" y="488772"/>
                  </a:lnTo>
                  <a:lnTo>
                    <a:pt x="0" y="526097"/>
                  </a:lnTo>
                  <a:lnTo>
                    <a:pt x="34848" y="526097"/>
                  </a:lnTo>
                  <a:lnTo>
                    <a:pt x="34848" y="488772"/>
                  </a:lnTo>
                  <a:close/>
                </a:path>
                <a:path w="34925" h="1237614">
                  <a:moveTo>
                    <a:pt x="34848" y="427278"/>
                  </a:moveTo>
                  <a:lnTo>
                    <a:pt x="0" y="427278"/>
                  </a:lnTo>
                  <a:lnTo>
                    <a:pt x="0" y="464400"/>
                  </a:lnTo>
                  <a:lnTo>
                    <a:pt x="34848" y="464400"/>
                  </a:lnTo>
                  <a:lnTo>
                    <a:pt x="34848" y="427278"/>
                  </a:lnTo>
                  <a:close/>
                </a:path>
                <a:path w="34925" h="1237614">
                  <a:moveTo>
                    <a:pt x="34848" y="366534"/>
                  </a:moveTo>
                  <a:lnTo>
                    <a:pt x="0" y="366534"/>
                  </a:lnTo>
                  <a:lnTo>
                    <a:pt x="0" y="403669"/>
                  </a:lnTo>
                  <a:lnTo>
                    <a:pt x="34848" y="403669"/>
                  </a:lnTo>
                  <a:lnTo>
                    <a:pt x="34848" y="366534"/>
                  </a:lnTo>
                  <a:close/>
                </a:path>
                <a:path w="34925" h="1237614">
                  <a:moveTo>
                    <a:pt x="34848" y="305600"/>
                  </a:moveTo>
                  <a:lnTo>
                    <a:pt x="0" y="305600"/>
                  </a:lnTo>
                  <a:lnTo>
                    <a:pt x="0" y="342925"/>
                  </a:lnTo>
                  <a:lnTo>
                    <a:pt x="34848" y="342925"/>
                  </a:lnTo>
                  <a:lnTo>
                    <a:pt x="34848" y="305600"/>
                  </a:lnTo>
                  <a:close/>
                </a:path>
                <a:path w="34925" h="1237614">
                  <a:moveTo>
                    <a:pt x="34848" y="244106"/>
                  </a:moveTo>
                  <a:lnTo>
                    <a:pt x="0" y="244106"/>
                  </a:lnTo>
                  <a:lnTo>
                    <a:pt x="0" y="281228"/>
                  </a:lnTo>
                  <a:lnTo>
                    <a:pt x="34848" y="281228"/>
                  </a:lnTo>
                  <a:lnTo>
                    <a:pt x="34848" y="244106"/>
                  </a:lnTo>
                  <a:close/>
                </a:path>
                <a:path w="34925" h="1237614">
                  <a:moveTo>
                    <a:pt x="34848" y="183172"/>
                  </a:moveTo>
                  <a:lnTo>
                    <a:pt x="0" y="183172"/>
                  </a:lnTo>
                  <a:lnTo>
                    <a:pt x="0" y="220484"/>
                  </a:lnTo>
                  <a:lnTo>
                    <a:pt x="34848" y="220484"/>
                  </a:lnTo>
                  <a:lnTo>
                    <a:pt x="34848" y="183172"/>
                  </a:lnTo>
                  <a:close/>
                </a:path>
                <a:path w="34925" h="1237614">
                  <a:moveTo>
                    <a:pt x="34848" y="121666"/>
                  </a:moveTo>
                  <a:lnTo>
                    <a:pt x="0" y="121666"/>
                  </a:lnTo>
                  <a:lnTo>
                    <a:pt x="0" y="159753"/>
                  </a:lnTo>
                  <a:lnTo>
                    <a:pt x="34848" y="159753"/>
                  </a:lnTo>
                  <a:lnTo>
                    <a:pt x="34848" y="121666"/>
                  </a:lnTo>
                  <a:close/>
                </a:path>
                <a:path w="34925" h="1237614">
                  <a:moveTo>
                    <a:pt x="34848" y="60921"/>
                  </a:moveTo>
                  <a:lnTo>
                    <a:pt x="0" y="60921"/>
                  </a:lnTo>
                  <a:lnTo>
                    <a:pt x="0" y="98056"/>
                  </a:lnTo>
                  <a:lnTo>
                    <a:pt x="34848" y="98056"/>
                  </a:lnTo>
                  <a:lnTo>
                    <a:pt x="34848" y="60921"/>
                  </a:lnTo>
                  <a:close/>
                </a:path>
                <a:path w="34925" h="1237614">
                  <a:moveTo>
                    <a:pt x="34848" y="0"/>
                  </a:moveTo>
                  <a:lnTo>
                    <a:pt x="0" y="0"/>
                  </a:lnTo>
                  <a:lnTo>
                    <a:pt x="0" y="37312"/>
                  </a:lnTo>
                  <a:lnTo>
                    <a:pt x="34848" y="37312"/>
                  </a:lnTo>
                  <a:lnTo>
                    <a:pt x="3484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6" name="object 2566"/>
            <p:cNvSpPr/>
            <p:nvPr/>
          </p:nvSpPr>
          <p:spPr>
            <a:xfrm>
              <a:off x="2477738" y="2692499"/>
              <a:ext cx="18415" cy="1354455"/>
            </a:xfrm>
            <a:custGeom>
              <a:avLst/>
              <a:gdLst/>
              <a:ahLst/>
              <a:cxnLst/>
              <a:rect l="l" t="t" r="r" b="b"/>
              <a:pathLst>
                <a:path w="18414" h="1354454">
                  <a:moveTo>
                    <a:pt x="0" y="1353993"/>
                  </a:moveTo>
                  <a:lnTo>
                    <a:pt x="17949" y="1353993"/>
                  </a:lnTo>
                  <a:lnTo>
                    <a:pt x="17949" y="0"/>
                  </a:lnTo>
                  <a:lnTo>
                    <a:pt x="0" y="0"/>
                  </a:lnTo>
                  <a:lnTo>
                    <a:pt x="0" y="1353993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7" name="object 2567"/>
            <p:cNvSpPr/>
            <p:nvPr/>
          </p:nvSpPr>
          <p:spPr>
            <a:xfrm>
              <a:off x="2504135" y="2797708"/>
              <a:ext cx="88900" cy="1249045"/>
            </a:xfrm>
            <a:custGeom>
              <a:avLst/>
              <a:gdLst/>
              <a:ahLst/>
              <a:cxnLst/>
              <a:rect l="l" t="t" r="r" b="b"/>
              <a:pathLst>
                <a:path w="88900" h="1249045">
                  <a:moveTo>
                    <a:pt x="27165" y="0"/>
                  </a:moveTo>
                  <a:lnTo>
                    <a:pt x="0" y="0"/>
                  </a:lnTo>
                  <a:lnTo>
                    <a:pt x="0" y="1248791"/>
                  </a:lnTo>
                  <a:lnTo>
                    <a:pt x="27165" y="1248791"/>
                  </a:lnTo>
                  <a:lnTo>
                    <a:pt x="27165" y="0"/>
                  </a:lnTo>
                  <a:close/>
                </a:path>
                <a:path w="88900" h="1249045">
                  <a:moveTo>
                    <a:pt x="88417" y="0"/>
                  </a:moveTo>
                  <a:lnTo>
                    <a:pt x="61353" y="0"/>
                  </a:lnTo>
                  <a:lnTo>
                    <a:pt x="61353" y="1237462"/>
                  </a:lnTo>
                  <a:lnTo>
                    <a:pt x="88417" y="1237462"/>
                  </a:lnTo>
                  <a:lnTo>
                    <a:pt x="88417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8" name="object 2568"/>
            <p:cNvSpPr/>
            <p:nvPr/>
          </p:nvSpPr>
          <p:spPr>
            <a:xfrm>
              <a:off x="2505557" y="2691841"/>
              <a:ext cx="180975" cy="1343660"/>
            </a:xfrm>
            <a:custGeom>
              <a:avLst/>
              <a:gdLst/>
              <a:ahLst/>
              <a:cxnLst/>
              <a:rect l="l" t="t" r="r" b="b"/>
              <a:pathLst>
                <a:path w="180975" h="1343660">
                  <a:moveTo>
                    <a:pt x="5702" y="0"/>
                  </a:moveTo>
                  <a:lnTo>
                    <a:pt x="0" y="0"/>
                  </a:lnTo>
                  <a:lnTo>
                    <a:pt x="0" y="105867"/>
                  </a:lnTo>
                  <a:lnTo>
                    <a:pt x="5702" y="105867"/>
                  </a:lnTo>
                  <a:lnTo>
                    <a:pt x="5702" y="0"/>
                  </a:lnTo>
                  <a:close/>
                </a:path>
                <a:path w="180975" h="1343660">
                  <a:moveTo>
                    <a:pt x="24307" y="0"/>
                  </a:moveTo>
                  <a:lnTo>
                    <a:pt x="18618" y="0"/>
                  </a:lnTo>
                  <a:lnTo>
                    <a:pt x="18618" y="105867"/>
                  </a:lnTo>
                  <a:lnTo>
                    <a:pt x="24307" y="105867"/>
                  </a:lnTo>
                  <a:lnTo>
                    <a:pt x="24307" y="0"/>
                  </a:lnTo>
                  <a:close/>
                </a:path>
                <a:path w="180975" h="1343660">
                  <a:moveTo>
                    <a:pt x="51473" y="660"/>
                  </a:moveTo>
                  <a:lnTo>
                    <a:pt x="34188" y="660"/>
                  </a:lnTo>
                  <a:lnTo>
                    <a:pt x="34188" y="1343329"/>
                  </a:lnTo>
                  <a:lnTo>
                    <a:pt x="51473" y="1343329"/>
                  </a:lnTo>
                  <a:lnTo>
                    <a:pt x="51473" y="660"/>
                  </a:lnTo>
                  <a:close/>
                </a:path>
                <a:path w="180975" h="1343660">
                  <a:moveTo>
                    <a:pt x="66954" y="0"/>
                  </a:moveTo>
                  <a:lnTo>
                    <a:pt x="61353" y="0"/>
                  </a:lnTo>
                  <a:lnTo>
                    <a:pt x="61353" y="105867"/>
                  </a:lnTo>
                  <a:lnTo>
                    <a:pt x="66954" y="105867"/>
                  </a:lnTo>
                  <a:lnTo>
                    <a:pt x="66954" y="0"/>
                  </a:lnTo>
                  <a:close/>
                </a:path>
                <a:path w="180975" h="1343660">
                  <a:moveTo>
                    <a:pt x="85661" y="0"/>
                  </a:moveTo>
                  <a:lnTo>
                    <a:pt x="79971" y="0"/>
                  </a:lnTo>
                  <a:lnTo>
                    <a:pt x="79971" y="105867"/>
                  </a:lnTo>
                  <a:lnTo>
                    <a:pt x="85661" y="105867"/>
                  </a:lnTo>
                  <a:lnTo>
                    <a:pt x="85661" y="0"/>
                  </a:lnTo>
                  <a:close/>
                </a:path>
                <a:path w="180975" h="1343660">
                  <a:moveTo>
                    <a:pt x="112725" y="660"/>
                  </a:moveTo>
                  <a:lnTo>
                    <a:pt x="95542" y="660"/>
                  </a:lnTo>
                  <a:lnTo>
                    <a:pt x="95542" y="1343329"/>
                  </a:lnTo>
                  <a:lnTo>
                    <a:pt x="112725" y="1343329"/>
                  </a:lnTo>
                  <a:lnTo>
                    <a:pt x="112725" y="660"/>
                  </a:lnTo>
                  <a:close/>
                </a:path>
                <a:path w="180975" h="1343660">
                  <a:moveTo>
                    <a:pt x="124028" y="0"/>
                  </a:moveTo>
                  <a:lnTo>
                    <a:pt x="119761" y="0"/>
                  </a:lnTo>
                  <a:lnTo>
                    <a:pt x="119761" y="1343329"/>
                  </a:lnTo>
                  <a:lnTo>
                    <a:pt x="124028" y="1343329"/>
                  </a:lnTo>
                  <a:lnTo>
                    <a:pt x="124028" y="0"/>
                  </a:lnTo>
                  <a:close/>
                </a:path>
                <a:path w="180975" h="1343660">
                  <a:moveTo>
                    <a:pt x="134670" y="0"/>
                  </a:moveTo>
                  <a:lnTo>
                    <a:pt x="130390" y="0"/>
                  </a:lnTo>
                  <a:lnTo>
                    <a:pt x="130390" y="1343329"/>
                  </a:lnTo>
                  <a:lnTo>
                    <a:pt x="134670" y="1343329"/>
                  </a:lnTo>
                  <a:lnTo>
                    <a:pt x="134670" y="0"/>
                  </a:lnTo>
                  <a:close/>
                </a:path>
                <a:path w="180975" h="1343660">
                  <a:moveTo>
                    <a:pt x="145491" y="0"/>
                  </a:moveTo>
                  <a:lnTo>
                    <a:pt x="141224" y="0"/>
                  </a:lnTo>
                  <a:lnTo>
                    <a:pt x="141224" y="1343329"/>
                  </a:lnTo>
                  <a:lnTo>
                    <a:pt x="145491" y="1343329"/>
                  </a:lnTo>
                  <a:lnTo>
                    <a:pt x="145491" y="0"/>
                  </a:lnTo>
                  <a:close/>
                </a:path>
                <a:path w="180975" h="1343660">
                  <a:moveTo>
                    <a:pt x="156133" y="0"/>
                  </a:moveTo>
                  <a:lnTo>
                    <a:pt x="152615" y="0"/>
                  </a:lnTo>
                  <a:lnTo>
                    <a:pt x="152615" y="1343329"/>
                  </a:lnTo>
                  <a:lnTo>
                    <a:pt x="156133" y="1343329"/>
                  </a:lnTo>
                  <a:lnTo>
                    <a:pt x="156133" y="0"/>
                  </a:lnTo>
                  <a:close/>
                </a:path>
                <a:path w="180975" h="1343660">
                  <a:moveTo>
                    <a:pt x="180352" y="660"/>
                  </a:moveTo>
                  <a:lnTo>
                    <a:pt x="163156" y="660"/>
                  </a:lnTo>
                  <a:lnTo>
                    <a:pt x="163156" y="1343329"/>
                  </a:lnTo>
                  <a:lnTo>
                    <a:pt x="180352" y="1343329"/>
                  </a:lnTo>
                  <a:lnTo>
                    <a:pt x="180352" y="66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69" name="object 2569"/>
          <p:cNvGrpSpPr/>
          <p:nvPr/>
        </p:nvGrpSpPr>
        <p:grpSpPr>
          <a:xfrm>
            <a:off x="8759890" y="4666433"/>
            <a:ext cx="582295" cy="315595"/>
            <a:chOff x="8759890" y="4666433"/>
            <a:chExt cx="582295" cy="315595"/>
          </a:xfrm>
        </p:grpSpPr>
        <p:pic>
          <p:nvPicPr>
            <p:cNvPr id="2570" name="object 257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131892" y="4731420"/>
              <a:ext cx="122607" cy="123841"/>
            </a:xfrm>
            <a:prstGeom prst="rect">
              <a:avLst/>
            </a:prstGeom>
          </p:spPr>
        </p:pic>
        <p:sp>
          <p:nvSpPr>
            <p:cNvPr id="2571" name="object 2571"/>
            <p:cNvSpPr/>
            <p:nvPr/>
          </p:nvSpPr>
          <p:spPr>
            <a:xfrm>
              <a:off x="8855329" y="4666437"/>
              <a:ext cx="353695" cy="272415"/>
            </a:xfrm>
            <a:custGeom>
              <a:avLst/>
              <a:gdLst/>
              <a:ahLst/>
              <a:cxnLst/>
              <a:rect l="l" t="t" r="r" b="b"/>
              <a:pathLst>
                <a:path w="353695" h="272414">
                  <a:moveTo>
                    <a:pt x="353669" y="135902"/>
                  </a:moveTo>
                  <a:lnTo>
                    <a:pt x="346773" y="92900"/>
                  </a:lnTo>
                  <a:lnTo>
                    <a:pt x="327545" y="55587"/>
                  </a:lnTo>
                  <a:lnTo>
                    <a:pt x="298208" y="26187"/>
                  </a:lnTo>
                  <a:lnTo>
                    <a:pt x="260972" y="6921"/>
                  </a:lnTo>
                  <a:lnTo>
                    <a:pt x="218059" y="0"/>
                  </a:lnTo>
                  <a:lnTo>
                    <a:pt x="175209" y="6921"/>
                  </a:lnTo>
                  <a:lnTo>
                    <a:pt x="137896" y="26187"/>
                  </a:lnTo>
                  <a:lnTo>
                    <a:pt x="121386" y="42646"/>
                  </a:lnTo>
                  <a:lnTo>
                    <a:pt x="97624" y="37807"/>
                  </a:lnTo>
                  <a:lnTo>
                    <a:pt x="59499" y="45491"/>
                  </a:lnTo>
                  <a:lnTo>
                    <a:pt x="28473" y="66471"/>
                  </a:lnTo>
                  <a:lnTo>
                    <a:pt x="7632" y="97637"/>
                  </a:lnTo>
                  <a:lnTo>
                    <a:pt x="0" y="135902"/>
                  </a:lnTo>
                  <a:lnTo>
                    <a:pt x="7632" y="173850"/>
                  </a:lnTo>
                  <a:lnTo>
                    <a:pt x="28473" y="205054"/>
                  </a:lnTo>
                  <a:lnTo>
                    <a:pt x="59499" y="226199"/>
                  </a:lnTo>
                  <a:lnTo>
                    <a:pt x="97624" y="233972"/>
                  </a:lnTo>
                  <a:lnTo>
                    <a:pt x="121335" y="229108"/>
                  </a:lnTo>
                  <a:lnTo>
                    <a:pt x="137896" y="245605"/>
                  </a:lnTo>
                  <a:lnTo>
                    <a:pt x="175209" y="264871"/>
                  </a:lnTo>
                  <a:lnTo>
                    <a:pt x="218059" y="271792"/>
                  </a:lnTo>
                  <a:lnTo>
                    <a:pt x="260972" y="264871"/>
                  </a:lnTo>
                  <a:lnTo>
                    <a:pt x="298208" y="245605"/>
                  </a:lnTo>
                  <a:lnTo>
                    <a:pt x="327545" y="216204"/>
                  </a:lnTo>
                  <a:lnTo>
                    <a:pt x="346773" y="178892"/>
                  </a:lnTo>
                  <a:lnTo>
                    <a:pt x="353669" y="135902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2" name="object 2572"/>
            <p:cNvSpPr/>
            <p:nvPr/>
          </p:nvSpPr>
          <p:spPr>
            <a:xfrm>
              <a:off x="8829693" y="4829499"/>
              <a:ext cx="123825" cy="123189"/>
            </a:xfrm>
            <a:custGeom>
              <a:avLst/>
              <a:gdLst/>
              <a:ahLst/>
              <a:cxnLst/>
              <a:rect l="l" t="t" r="r" b="b"/>
              <a:pathLst>
                <a:path w="123825" h="123189">
                  <a:moveTo>
                    <a:pt x="61256" y="0"/>
                  </a:moveTo>
                  <a:lnTo>
                    <a:pt x="37581" y="4882"/>
                  </a:lnTo>
                  <a:lnTo>
                    <a:pt x="18092" y="18142"/>
                  </a:lnTo>
                  <a:lnTo>
                    <a:pt x="4870" y="37694"/>
                  </a:lnTo>
                  <a:lnTo>
                    <a:pt x="0" y="61454"/>
                  </a:lnTo>
                  <a:lnTo>
                    <a:pt x="4870" y="85647"/>
                  </a:lnTo>
                  <a:lnTo>
                    <a:pt x="18092" y="105233"/>
                  </a:lnTo>
                  <a:lnTo>
                    <a:pt x="37581" y="118350"/>
                  </a:lnTo>
                  <a:lnTo>
                    <a:pt x="61256" y="123137"/>
                  </a:lnTo>
                  <a:lnTo>
                    <a:pt x="85370" y="118350"/>
                  </a:lnTo>
                  <a:lnTo>
                    <a:pt x="105085" y="105233"/>
                  </a:lnTo>
                  <a:lnTo>
                    <a:pt x="118390" y="85647"/>
                  </a:lnTo>
                  <a:lnTo>
                    <a:pt x="123272" y="61454"/>
                  </a:lnTo>
                  <a:lnTo>
                    <a:pt x="118390" y="37694"/>
                  </a:lnTo>
                  <a:lnTo>
                    <a:pt x="105085" y="18142"/>
                  </a:lnTo>
                  <a:lnTo>
                    <a:pt x="85370" y="4882"/>
                  </a:lnTo>
                  <a:lnTo>
                    <a:pt x="61256" y="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3" name="object 257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240349" y="4878900"/>
              <a:ext cx="101809" cy="103039"/>
            </a:xfrm>
            <a:prstGeom prst="rect">
              <a:avLst/>
            </a:prstGeom>
          </p:spPr>
        </p:pic>
        <p:sp>
          <p:nvSpPr>
            <p:cNvPr id="2574" name="object 2574"/>
            <p:cNvSpPr/>
            <p:nvPr/>
          </p:nvSpPr>
          <p:spPr>
            <a:xfrm>
              <a:off x="8759889" y="4693615"/>
              <a:ext cx="544195" cy="288925"/>
            </a:xfrm>
            <a:custGeom>
              <a:avLst/>
              <a:gdLst/>
              <a:ahLst/>
              <a:cxnLst/>
              <a:rect l="l" t="t" r="r" b="b"/>
              <a:pathLst>
                <a:path w="544195" h="288925">
                  <a:moveTo>
                    <a:pt x="543890" y="198767"/>
                  </a:moveTo>
                  <a:lnTo>
                    <a:pt x="421144" y="198767"/>
                  </a:lnTo>
                  <a:lnTo>
                    <a:pt x="431380" y="178892"/>
                  </a:lnTo>
                  <a:lnTo>
                    <a:pt x="438289" y="135890"/>
                  </a:lnTo>
                  <a:lnTo>
                    <a:pt x="431380" y="92900"/>
                  </a:lnTo>
                  <a:lnTo>
                    <a:pt x="412178" y="55587"/>
                  </a:lnTo>
                  <a:lnTo>
                    <a:pt x="382879" y="26187"/>
                  </a:lnTo>
                  <a:lnTo>
                    <a:pt x="345732" y="6908"/>
                  </a:lnTo>
                  <a:lnTo>
                    <a:pt x="302958" y="0"/>
                  </a:lnTo>
                  <a:lnTo>
                    <a:pt x="260032" y="6908"/>
                  </a:lnTo>
                  <a:lnTo>
                    <a:pt x="222808" y="26187"/>
                  </a:lnTo>
                  <a:lnTo>
                    <a:pt x="193459" y="55587"/>
                  </a:lnTo>
                  <a:lnTo>
                    <a:pt x="174231" y="92900"/>
                  </a:lnTo>
                  <a:lnTo>
                    <a:pt x="167335" y="135890"/>
                  </a:lnTo>
                  <a:lnTo>
                    <a:pt x="174231" y="178892"/>
                  </a:lnTo>
                  <a:lnTo>
                    <a:pt x="184467" y="198767"/>
                  </a:lnTo>
                  <a:lnTo>
                    <a:pt x="84975" y="198767"/>
                  </a:lnTo>
                  <a:lnTo>
                    <a:pt x="70993" y="189318"/>
                  </a:lnTo>
                  <a:lnTo>
                    <a:pt x="51371" y="185293"/>
                  </a:lnTo>
                  <a:lnTo>
                    <a:pt x="31330" y="189318"/>
                  </a:lnTo>
                  <a:lnTo>
                    <a:pt x="14998" y="200329"/>
                  </a:lnTo>
                  <a:lnTo>
                    <a:pt x="4013" y="216700"/>
                  </a:lnTo>
                  <a:lnTo>
                    <a:pt x="0" y="236804"/>
                  </a:lnTo>
                  <a:lnTo>
                    <a:pt x="4013" y="256921"/>
                  </a:lnTo>
                  <a:lnTo>
                    <a:pt x="14998" y="273291"/>
                  </a:lnTo>
                  <a:lnTo>
                    <a:pt x="31330" y="284302"/>
                  </a:lnTo>
                  <a:lnTo>
                    <a:pt x="51371" y="288328"/>
                  </a:lnTo>
                  <a:lnTo>
                    <a:pt x="543890" y="288328"/>
                  </a:lnTo>
                  <a:lnTo>
                    <a:pt x="543890" y="198767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75" name="object 25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048412" y="4799491"/>
              <a:ext cx="258891" cy="182449"/>
            </a:xfrm>
            <a:prstGeom prst="rect">
              <a:avLst/>
            </a:prstGeom>
          </p:spPr>
        </p:pic>
      </p:grpSp>
      <p:grpSp>
        <p:nvGrpSpPr>
          <p:cNvPr id="2576" name="object 2576"/>
          <p:cNvGrpSpPr/>
          <p:nvPr/>
        </p:nvGrpSpPr>
        <p:grpSpPr>
          <a:xfrm>
            <a:off x="645915" y="4646336"/>
            <a:ext cx="583565" cy="315595"/>
            <a:chOff x="645915" y="4646336"/>
            <a:chExt cx="583565" cy="315595"/>
          </a:xfrm>
        </p:grpSpPr>
        <p:pic>
          <p:nvPicPr>
            <p:cNvPr id="2577" name="object 257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17936" y="4711332"/>
              <a:ext cx="122607" cy="123841"/>
            </a:xfrm>
            <a:prstGeom prst="rect">
              <a:avLst/>
            </a:prstGeom>
          </p:spPr>
        </p:pic>
        <p:sp>
          <p:nvSpPr>
            <p:cNvPr id="2578" name="object 2578"/>
            <p:cNvSpPr/>
            <p:nvPr/>
          </p:nvSpPr>
          <p:spPr>
            <a:xfrm>
              <a:off x="741387" y="4646345"/>
              <a:ext cx="353695" cy="272415"/>
            </a:xfrm>
            <a:custGeom>
              <a:avLst/>
              <a:gdLst/>
              <a:ahLst/>
              <a:cxnLst/>
              <a:rect l="l" t="t" r="r" b="b"/>
              <a:pathLst>
                <a:path w="353694" h="272414">
                  <a:moveTo>
                    <a:pt x="353656" y="135890"/>
                  </a:moveTo>
                  <a:lnTo>
                    <a:pt x="346760" y="92900"/>
                  </a:lnTo>
                  <a:lnTo>
                    <a:pt x="327533" y="55587"/>
                  </a:lnTo>
                  <a:lnTo>
                    <a:pt x="298196" y="26187"/>
                  </a:lnTo>
                  <a:lnTo>
                    <a:pt x="260985" y="6908"/>
                  </a:lnTo>
                  <a:lnTo>
                    <a:pt x="218084" y="0"/>
                  </a:lnTo>
                  <a:lnTo>
                    <a:pt x="175310" y="6908"/>
                  </a:lnTo>
                  <a:lnTo>
                    <a:pt x="138163" y="26187"/>
                  </a:lnTo>
                  <a:lnTo>
                    <a:pt x="121742" y="42672"/>
                  </a:lnTo>
                  <a:lnTo>
                    <a:pt x="97612" y="37807"/>
                  </a:lnTo>
                  <a:lnTo>
                    <a:pt x="59778" y="45491"/>
                  </a:lnTo>
                  <a:lnTo>
                    <a:pt x="28740" y="66471"/>
                  </a:lnTo>
                  <a:lnTo>
                    <a:pt x="7734" y="97637"/>
                  </a:lnTo>
                  <a:lnTo>
                    <a:pt x="0" y="135890"/>
                  </a:lnTo>
                  <a:lnTo>
                    <a:pt x="7734" y="173850"/>
                  </a:lnTo>
                  <a:lnTo>
                    <a:pt x="28740" y="205054"/>
                  </a:lnTo>
                  <a:lnTo>
                    <a:pt x="59778" y="226199"/>
                  </a:lnTo>
                  <a:lnTo>
                    <a:pt x="97612" y="233984"/>
                  </a:lnTo>
                  <a:lnTo>
                    <a:pt x="121678" y="229069"/>
                  </a:lnTo>
                  <a:lnTo>
                    <a:pt x="138163" y="245605"/>
                  </a:lnTo>
                  <a:lnTo>
                    <a:pt x="175310" y="264871"/>
                  </a:lnTo>
                  <a:lnTo>
                    <a:pt x="218084" y="271792"/>
                  </a:lnTo>
                  <a:lnTo>
                    <a:pt x="260985" y="264871"/>
                  </a:lnTo>
                  <a:lnTo>
                    <a:pt x="298196" y="245605"/>
                  </a:lnTo>
                  <a:lnTo>
                    <a:pt x="327533" y="216204"/>
                  </a:lnTo>
                  <a:lnTo>
                    <a:pt x="346760" y="178892"/>
                  </a:lnTo>
                  <a:lnTo>
                    <a:pt x="353656" y="13589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9" name="object 2579"/>
            <p:cNvSpPr/>
            <p:nvPr/>
          </p:nvSpPr>
          <p:spPr>
            <a:xfrm>
              <a:off x="716412" y="4809411"/>
              <a:ext cx="123189" cy="123189"/>
            </a:xfrm>
            <a:custGeom>
              <a:avLst/>
              <a:gdLst/>
              <a:ahLst/>
              <a:cxnLst/>
              <a:rect l="l" t="t" r="r" b="b"/>
              <a:pathLst>
                <a:path w="123190" h="123189">
                  <a:moveTo>
                    <a:pt x="61294" y="0"/>
                  </a:moveTo>
                  <a:lnTo>
                    <a:pt x="37297" y="4786"/>
                  </a:lnTo>
                  <a:lnTo>
                    <a:pt x="17829" y="17903"/>
                  </a:lnTo>
                  <a:lnTo>
                    <a:pt x="4770" y="37489"/>
                  </a:lnTo>
                  <a:lnTo>
                    <a:pt x="0" y="61682"/>
                  </a:lnTo>
                  <a:lnTo>
                    <a:pt x="4770" y="85744"/>
                  </a:lnTo>
                  <a:lnTo>
                    <a:pt x="17829" y="105262"/>
                  </a:lnTo>
                  <a:lnTo>
                    <a:pt x="37297" y="118354"/>
                  </a:lnTo>
                  <a:lnTo>
                    <a:pt x="61294" y="123137"/>
                  </a:lnTo>
                  <a:lnTo>
                    <a:pt x="84994" y="118354"/>
                  </a:lnTo>
                  <a:lnTo>
                    <a:pt x="104495" y="105262"/>
                  </a:lnTo>
                  <a:lnTo>
                    <a:pt x="117719" y="85744"/>
                  </a:lnTo>
                  <a:lnTo>
                    <a:pt x="122588" y="61682"/>
                  </a:lnTo>
                  <a:lnTo>
                    <a:pt x="117719" y="37489"/>
                  </a:lnTo>
                  <a:lnTo>
                    <a:pt x="104495" y="17903"/>
                  </a:lnTo>
                  <a:lnTo>
                    <a:pt x="84994" y="4786"/>
                  </a:lnTo>
                  <a:lnTo>
                    <a:pt x="61294" y="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0" name="object 258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26393" y="4858812"/>
              <a:ext cx="102568" cy="103039"/>
            </a:xfrm>
            <a:prstGeom prst="rect">
              <a:avLst/>
            </a:prstGeom>
          </p:spPr>
        </p:pic>
        <p:sp>
          <p:nvSpPr>
            <p:cNvPr id="2581" name="object 2581"/>
            <p:cNvSpPr/>
            <p:nvPr/>
          </p:nvSpPr>
          <p:spPr>
            <a:xfrm>
              <a:off x="645909" y="4673523"/>
              <a:ext cx="544195" cy="288925"/>
            </a:xfrm>
            <a:custGeom>
              <a:avLst/>
              <a:gdLst/>
              <a:ahLst/>
              <a:cxnLst/>
              <a:rect l="l" t="t" r="r" b="b"/>
              <a:pathLst>
                <a:path w="544194" h="288925">
                  <a:moveTo>
                    <a:pt x="543915" y="198996"/>
                  </a:moveTo>
                  <a:lnTo>
                    <a:pt x="421576" y="198996"/>
                  </a:lnTo>
                  <a:lnTo>
                    <a:pt x="432003" y="178917"/>
                  </a:lnTo>
                  <a:lnTo>
                    <a:pt x="438975" y="135890"/>
                  </a:lnTo>
                  <a:lnTo>
                    <a:pt x="432003" y="92900"/>
                  </a:lnTo>
                  <a:lnTo>
                    <a:pt x="412623" y="55587"/>
                  </a:lnTo>
                  <a:lnTo>
                    <a:pt x="383133" y="26187"/>
                  </a:lnTo>
                  <a:lnTo>
                    <a:pt x="345808" y="6921"/>
                  </a:lnTo>
                  <a:lnTo>
                    <a:pt x="302958" y="0"/>
                  </a:lnTo>
                  <a:lnTo>
                    <a:pt x="260070" y="6921"/>
                  </a:lnTo>
                  <a:lnTo>
                    <a:pt x="222846" y="26187"/>
                  </a:lnTo>
                  <a:lnTo>
                    <a:pt x="193522" y="55587"/>
                  </a:lnTo>
                  <a:lnTo>
                    <a:pt x="174294" y="92900"/>
                  </a:lnTo>
                  <a:lnTo>
                    <a:pt x="167398" y="135890"/>
                  </a:lnTo>
                  <a:lnTo>
                    <a:pt x="174294" y="178917"/>
                  </a:lnTo>
                  <a:lnTo>
                    <a:pt x="184619" y="198996"/>
                  </a:lnTo>
                  <a:lnTo>
                    <a:pt x="85699" y="198996"/>
                  </a:lnTo>
                  <a:lnTo>
                    <a:pt x="71424" y="189318"/>
                  </a:lnTo>
                  <a:lnTo>
                    <a:pt x="51396" y="185293"/>
                  </a:lnTo>
                  <a:lnTo>
                    <a:pt x="31330" y="189318"/>
                  </a:lnTo>
                  <a:lnTo>
                    <a:pt x="14998" y="200329"/>
                  </a:lnTo>
                  <a:lnTo>
                    <a:pt x="4013" y="216700"/>
                  </a:lnTo>
                  <a:lnTo>
                    <a:pt x="0" y="236804"/>
                  </a:lnTo>
                  <a:lnTo>
                    <a:pt x="4013" y="256921"/>
                  </a:lnTo>
                  <a:lnTo>
                    <a:pt x="14998" y="273291"/>
                  </a:lnTo>
                  <a:lnTo>
                    <a:pt x="31330" y="284302"/>
                  </a:lnTo>
                  <a:lnTo>
                    <a:pt x="51396" y="288340"/>
                  </a:lnTo>
                  <a:lnTo>
                    <a:pt x="543915" y="288340"/>
                  </a:lnTo>
                  <a:lnTo>
                    <a:pt x="543915" y="198996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2" name="object 258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35197" y="4779403"/>
              <a:ext cx="258910" cy="182449"/>
            </a:xfrm>
            <a:prstGeom prst="rect">
              <a:avLst/>
            </a:prstGeom>
          </p:spPr>
        </p:pic>
      </p:grpSp>
      <p:grpSp>
        <p:nvGrpSpPr>
          <p:cNvPr id="2583" name="object 2583"/>
          <p:cNvGrpSpPr/>
          <p:nvPr/>
        </p:nvGrpSpPr>
        <p:grpSpPr>
          <a:xfrm>
            <a:off x="2924767" y="3714420"/>
            <a:ext cx="582930" cy="316230"/>
            <a:chOff x="2924767" y="3714420"/>
            <a:chExt cx="582930" cy="316230"/>
          </a:xfrm>
        </p:grpSpPr>
        <p:pic>
          <p:nvPicPr>
            <p:cNvPr id="2584" name="object 258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296769" y="3779730"/>
              <a:ext cx="122607" cy="123765"/>
            </a:xfrm>
            <a:prstGeom prst="rect">
              <a:avLst/>
            </a:prstGeom>
          </p:spPr>
        </p:pic>
        <p:sp>
          <p:nvSpPr>
            <p:cNvPr id="2585" name="object 2585"/>
            <p:cNvSpPr/>
            <p:nvPr/>
          </p:nvSpPr>
          <p:spPr>
            <a:xfrm>
              <a:off x="3020301" y="3714432"/>
              <a:ext cx="353695" cy="272415"/>
            </a:xfrm>
            <a:custGeom>
              <a:avLst/>
              <a:gdLst/>
              <a:ahLst/>
              <a:cxnLst/>
              <a:rect l="l" t="t" r="r" b="b"/>
              <a:pathLst>
                <a:path w="353695" h="272414">
                  <a:moveTo>
                    <a:pt x="353580" y="136131"/>
                  </a:moveTo>
                  <a:lnTo>
                    <a:pt x="346671" y="93129"/>
                  </a:lnTo>
                  <a:lnTo>
                    <a:pt x="327456" y="55765"/>
                  </a:lnTo>
                  <a:lnTo>
                    <a:pt x="298132" y="26289"/>
                  </a:lnTo>
                  <a:lnTo>
                    <a:pt x="260921" y="6946"/>
                  </a:lnTo>
                  <a:lnTo>
                    <a:pt x="218059" y="0"/>
                  </a:lnTo>
                  <a:lnTo>
                    <a:pt x="174904" y="6946"/>
                  </a:lnTo>
                  <a:lnTo>
                    <a:pt x="137528" y="26289"/>
                  </a:lnTo>
                  <a:lnTo>
                    <a:pt x="121005" y="42849"/>
                  </a:lnTo>
                  <a:lnTo>
                    <a:pt x="97536" y="38074"/>
                  </a:lnTo>
                  <a:lnTo>
                    <a:pt x="59423" y="45732"/>
                  </a:lnTo>
                  <a:lnTo>
                    <a:pt x="28435" y="66649"/>
                  </a:lnTo>
                  <a:lnTo>
                    <a:pt x="7620" y="97802"/>
                  </a:lnTo>
                  <a:lnTo>
                    <a:pt x="0" y="136131"/>
                  </a:lnTo>
                  <a:lnTo>
                    <a:pt x="7620" y="174078"/>
                  </a:lnTo>
                  <a:lnTo>
                    <a:pt x="28435" y="205206"/>
                  </a:lnTo>
                  <a:lnTo>
                    <a:pt x="59423" y="226263"/>
                  </a:lnTo>
                  <a:lnTo>
                    <a:pt x="97536" y="234010"/>
                  </a:lnTo>
                  <a:lnTo>
                    <a:pt x="120853" y="229235"/>
                  </a:lnTo>
                  <a:lnTo>
                    <a:pt x="137528" y="245897"/>
                  </a:lnTo>
                  <a:lnTo>
                    <a:pt x="174904" y="265163"/>
                  </a:lnTo>
                  <a:lnTo>
                    <a:pt x="218059" y="272084"/>
                  </a:lnTo>
                  <a:lnTo>
                    <a:pt x="260921" y="265163"/>
                  </a:lnTo>
                  <a:lnTo>
                    <a:pt x="298132" y="245897"/>
                  </a:lnTo>
                  <a:lnTo>
                    <a:pt x="327456" y="216484"/>
                  </a:lnTo>
                  <a:lnTo>
                    <a:pt x="346671" y="179158"/>
                  </a:lnTo>
                  <a:lnTo>
                    <a:pt x="353580" y="136131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6" name="object 2586"/>
            <p:cNvSpPr/>
            <p:nvPr/>
          </p:nvSpPr>
          <p:spPr>
            <a:xfrm>
              <a:off x="2994571" y="3877790"/>
              <a:ext cx="123825" cy="123189"/>
            </a:xfrm>
            <a:custGeom>
              <a:avLst/>
              <a:gdLst/>
              <a:ahLst/>
              <a:cxnLst/>
              <a:rect l="l" t="t" r="r" b="b"/>
              <a:pathLst>
                <a:path w="123825" h="123189">
                  <a:moveTo>
                    <a:pt x="61256" y="0"/>
                  </a:moveTo>
                  <a:lnTo>
                    <a:pt x="37581" y="4882"/>
                  </a:lnTo>
                  <a:lnTo>
                    <a:pt x="18092" y="18136"/>
                  </a:lnTo>
                  <a:lnTo>
                    <a:pt x="4870" y="37674"/>
                  </a:lnTo>
                  <a:lnTo>
                    <a:pt x="0" y="61406"/>
                  </a:lnTo>
                  <a:lnTo>
                    <a:pt x="4870" y="85475"/>
                  </a:lnTo>
                  <a:lnTo>
                    <a:pt x="18092" y="105010"/>
                  </a:lnTo>
                  <a:lnTo>
                    <a:pt x="37581" y="118118"/>
                  </a:lnTo>
                  <a:lnTo>
                    <a:pt x="61256" y="122908"/>
                  </a:lnTo>
                  <a:lnTo>
                    <a:pt x="85370" y="118118"/>
                  </a:lnTo>
                  <a:lnTo>
                    <a:pt x="105085" y="105010"/>
                  </a:lnTo>
                  <a:lnTo>
                    <a:pt x="118390" y="85475"/>
                  </a:lnTo>
                  <a:lnTo>
                    <a:pt x="123272" y="61406"/>
                  </a:lnTo>
                  <a:lnTo>
                    <a:pt x="118390" y="37674"/>
                  </a:lnTo>
                  <a:lnTo>
                    <a:pt x="105085" y="18136"/>
                  </a:lnTo>
                  <a:lnTo>
                    <a:pt x="85370" y="4882"/>
                  </a:lnTo>
                  <a:lnTo>
                    <a:pt x="61256" y="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7" name="object 258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404561" y="3927201"/>
              <a:ext cx="102568" cy="103010"/>
            </a:xfrm>
            <a:prstGeom prst="rect">
              <a:avLst/>
            </a:prstGeom>
          </p:spPr>
        </p:pic>
        <p:sp>
          <p:nvSpPr>
            <p:cNvPr id="2588" name="object 2588"/>
            <p:cNvSpPr/>
            <p:nvPr/>
          </p:nvSpPr>
          <p:spPr>
            <a:xfrm>
              <a:off x="2924759" y="3741661"/>
              <a:ext cx="544195" cy="288925"/>
            </a:xfrm>
            <a:custGeom>
              <a:avLst/>
              <a:gdLst/>
              <a:ahLst/>
              <a:cxnLst/>
              <a:rect l="l" t="t" r="r" b="b"/>
              <a:pathLst>
                <a:path w="544195" h="288925">
                  <a:moveTo>
                    <a:pt x="543902" y="198970"/>
                  </a:moveTo>
                  <a:lnTo>
                    <a:pt x="421157" y="198970"/>
                  </a:lnTo>
                  <a:lnTo>
                    <a:pt x="431393" y="179108"/>
                  </a:lnTo>
                  <a:lnTo>
                    <a:pt x="438289" y="136131"/>
                  </a:lnTo>
                  <a:lnTo>
                    <a:pt x="431393" y="93091"/>
                  </a:lnTo>
                  <a:lnTo>
                    <a:pt x="412178" y="55727"/>
                  </a:lnTo>
                  <a:lnTo>
                    <a:pt x="382879" y="26250"/>
                  </a:lnTo>
                  <a:lnTo>
                    <a:pt x="345732" y="6934"/>
                  </a:lnTo>
                  <a:lnTo>
                    <a:pt x="302958" y="0"/>
                  </a:lnTo>
                  <a:lnTo>
                    <a:pt x="260096" y="6934"/>
                  </a:lnTo>
                  <a:lnTo>
                    <a:pt x="222885" y="26250"/>
                  </a:lnTo>
                  <a:lnTo>
                    <a:pt x="193560" y="55727"/>
                  </a:lnTo>
                  <a:lnTo>
                    <a:pt x="174332" y="93091"/>
                  </a:lnTo>
                  <a:lnTo>
                    <a:pt x="167436" y="136131"/>
                  </a:lnTo>
                  <a:lnTo>
                    <a:pt x="174332" y="179108"/>
                  </a:lnTo>
                  <a:lnTo>
                    <a:pt x="184569" y="198970"/>
                  </a:lnTo>
                  <a:lnTo>
                    <a:pt x="84785" y="198970"/>
                  </a:lnTo>
                  <a:lnTo>
                    <a:pt x="70929" y="189534"/>
                  </a:lnTo>
                  <a:lnTo>
                    <a:pt x="51384" y="185547"/>
                  </a:lnTo>
                  <a:lnTo>
                    <a:pt x="31330" y="189534"/>
                  </a:lnTo>
                  <a:lnTo>
                    <a:pt x="15011" y="200482"/>
                  </a:lnTo>
                  <a:lnTo>
                    <a:pt x="4025" y="216839"/>
                  </a:lnTo>
                  <a:lnTo>
                    <a:pt x="0" y="237058"/>
                  </a:lnTo>
                  <a:lnTo>
                    <a:pt x="4025" y="257149"/>
                  </a:lnTo>
                  <a:lnTo>
                    <a:pt x="15011" y="273519"/>
                  </a:lnTo>
                  <a:lnTo>
                    <a:pt x="31330" y="284530"/>
                  </a:lnTo>
                  <a:lnTo>
                    <a:pt x="51384" y="288556"/>
                  </a:lnTo>
                  <a:lnTo>
                    <a:pt x="543902" y="288556"/>
                  </a:lnTo>
                  <a:lnTo>
                    <a:pt x="543902" y="19897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89" name="object 258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213384" y="3847515"/>
              <a:ext cx="258796" cy="182696"/>
            </a:xfrm>
            <a:prstGeom prst="rect">
              <a:avLst/>
            </a:prstGeom>
          </p:spPr>
        </p:pic>
      </p:grpSp>
      <p:sp>
        <p:nvSpPr>
          <p:cNvPr id="2590" name="object 2590"/>
          <p:cNvSpPr/>
          <p:nvPr/>
        </p:nvSpPr>
        <p:spPr>
          <a:xfrm>
            <a:off x="5311867" y="4083812"/>
            <a:ext cx="271780" cy="273050"/>
          </a:xfrm>
          <a:custGeom>
            <a:avLst/>
            <a:gdLst/>
            <a:ahLst/>
            <a:cxnLst/>
            <a:rect l="l" t="t" r="r" b="b"/>
            <a:pathLst>
              <a:path w="271779" h="273050">
                <a:moveTo>
                  <a:pt x="136283" y="0"/>
                </a:moveTo>
                <a:lnTo>
                  <a:pt x="93044" y="6924"/>
                </a:lnTo>
                <a:lnTo>
                  <a:pt x="55612" y="26236"/>
                </a:lnTo>
                <a:lnTo>
                  <a:pt x="26172" y="55749"/>
                </a:lnTo>
                <a:lnTo>
                  <a:pt x="6907" y="93272"/>
                </a:lnTo>
                <a:lnTo>
                  <a:pt x="0" y="136617"/>
                </a:lnTo>
                <a:lnTo>
                  <a:pt x="6907" y="179638"/>
                </a:lnTo>
                <a:lnTo>
                  <a:pt x="26172" y="216964"/>
                </a:lnTo>
                <a:lnTo>
                  <a:pt x="55612" y="246375"/>
                </a:lnTo>
                <a:lnTo>
                  <a:pt x="93044" y="265650"/>
                </a:lnTo>
                <a:lnTo>
                  <a:pt x="136283" y="272569"/>
                </a:lnTo>
                <a:lnTo>
                  <a:pt x="179059" y="265650"/>
                </a:lnTo>
                <a:lnTo>
                  <a:pt x="216209" y="246375"/>
                </a:lnTo>
                <a:lnTo>
                  <a:pt x="245505" y="216964"/>
                </a:lnTo>
                <a:lnTo>
                  <a:pt x="264718" y="179638"/>
                </a:lnTo>
                <a:lnTo>
                  <a:pt x="271617" y="136617"/>
                </a:lnTo>
                <a:lnTo>
                  <a:pt x="264718" y="93272"/>
                </a:lnTo>
                <a:lnTo>
                  <a:pt x="245505" y="55749"/>
                </a:lnTo>
                <a:lnTo>
                  <a:pt x="216209" y="26236"/>
                </a:lnTo>
                <a:lnTo>
                  <a:pt x="179059" y="6924"/>
                </a:lnTo>
                <a:lnTo>
                  <a:pt x="136283" y="0"/>
                </a:lnTo>
                <a:close/>
              </a:path>
            </a:pathLst>
          </a:custGeom>
          <a:solidFill>
            <a:srgbClr val="699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1" name="object 2591"/>
          <p:cNvSpPr/>
          <p:nvPr/>
        </p:nvSpPr>
        <p:spPr>
          <a:xfrm>
            <a:off x="8457596" y="4546838"/>
            <a:ext cx="271780" cy="272415"/>
          </a:xfrm>
          <a:custGeom>
            <a:avLst/>
            <a:gdLst/>
            <a:ahLst/>
            <a:cxnLst/>
            <a:rect l="l" t="t" r="r" b="b"/>
            <a:pathLst>
              <a:path w="271779" h="272414">
                <a:moveTo>
                  <a:pt x="136093" y="0"/>
                </a:moveTo>
                <a:lnTo>
                  <a:pt x="93238" y="6918"/>
                </a:lnTo>
                <a:lnTo>
                  <a:pt x="55900" y="26190"/>
                </a:lnTo>
                <a:lnTo>
                  <a:pt x="26379" y="55592"/>
                </a:lnTo>
                <a:lnTo>
                  <a:pt x="6978" y="92902"/>
                </a:lnTo>
                <a:lnTo>
                  <a:pt x="0" y="135894"/>
                </a:lnTo>
                <a:lnTo>
                  <a:pt x="6978" y="178915"/>
                </a:lnTo>
                <a:lnTo>
                  <a:pt x="26379" y="216283"/>
                </a:lnTo>
                <a:lnTo>
                  <a:pt x="55900" y="245755"/>
                </a:lnTo>
                <a:lnTo>
                  <a:pt x="93238" y="265084"/>
                </a:lnTo>
                <a:lnTo>
                  <a:pt x="136093" y="272026"/>
                </a:lnTo>
                <a:lnTo>
                  <a:pt x="178962" y="265084"/>
                </a:lnTo>
                <a:lnTo>
                  <a:pt x="216168" y="245755"/>
                </a:lnTo>
                <a:lnTo>
                  <a:pt x="245493" y="216283"/>
                </a:lnTo>
                <a:lnTo>
                  <a:pt x="264716" y="178915"/>
                </a:lnTo>
                <a:lnTo>
                  <a:pt x="271617" y="135894"/>
                </a:lnTo>
                <a:lnTo>
                  <a:pt x="264716" y="92902"/>
                </a:lnTo>
                <a:lnTo>
                  <a:pt x="245493" y="55592"/>
                </a:lnTo>
                <a:lnTo>
                  <a:pt x="216168" y="26190"/>
                </a:lnTo>
                <a:lnTo>
                  <a:pt x="178962" y="6918"/>
                </a:lnTo>
                <a:lnTo>
                  <a:pt x="136093" y="0"/>
                </a:lnTo>
                <a:close/>
              </a:path>
            </a:pathLst>
          </a:custGeom>
          <a:solidFill>
            <a:srgbClr val="699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2" name="object 2592"/>
          <p:cNvSpPr/>
          <p:nvPr/>
        </p:nvSpPr>
        <p:spPr>
          <a:xfrm>
            <a:off x="990869" y="4430831"/>
            <a:ext cx="271145" cy="273050"/>
          </a:xfrm>
          <a:custGeom>
            <a:avLst/>
            <a:gdLst/>
            <a:ahLst/>
            <a:cxnLst/>
            <a:rect l="l" t="t" r="r" b="b"/>
            <a:pathLst>
              <a:path w="271144" h="273050">
                <a:moveTo>
                  <a:pt x="135523" y="0"/>
                </a:moveTo>
                <a:lnTo>
                  <a:pt x="92655" y="6939"/>
                </a:lnTo>
                <a:lnTo>
                  <a:pt x="55448" y="26260"/>
                </a:lnTo>
                <a:lnTo>
                  <a:pt x="26123" y="55722"/>
                </a:lnTo>
                <a:lnTo>
                  <a:pt x="6900" y="93081"/>
                </a:lnTo>
                <a:lnTo>
                  <a:pt x="0" y="136094"/>
                </a:lnTo>
                <a:lnTo>
                  <a:pt x="6900" y="179164"/>
                </a:lnTo>
                <a:lnTo>
                  <a:pt x="26123" y="216651"/>
                </a:lnTo>
                <a:lnTo>
                  <a:pt x="55448" y="246263"/>
                </a:lnTo>
                <a:lnTo>
                  <a:pt x="92655" y="265711"/>
                </a:lnTo>
                <a:lnTo>
                  <a:pt x="135523" y="272702"/>
                </a:lnTo>
                <a:lnTo>
                  <a:pt x="178299" y="265711"/>
                </a:lnTo>
                <a:lnTo>
                  <a:pt x="215450" y="246263"/>
                </a:lnTo>
                <a:lnTo>
                  <a:pt x="244745" y="216651"/>
                </a:lnTo>
                <a:lnTo>
                  <a:pt x="263958" y="179164"/>
                </a:lnTo>
                <a:lnTo>
                  <a:pt x="270857" y="136094"/>
                </a:lnTo>
                <a:lnTo>
                  <a:pt x="263958" y="93081"/>
                </a:lnTo>
                <a:lnTo>
                  <a:pt x="244745" y="55722"/>
                </a:lnTo>
                <a:lnTo>
                  <a:pt x="215450" y="26260"/>
                </a:lnTo>
                <a:lnTo>
                  <a:pt x="178299" y="6939"/>
                </a:lnTo>
                <a:lnTo>
                  <a:pt x="135523" y="0"/>
                </a:lnTo>
                <a:close/>
              </a:path>
            </a:pathLst>
          </a:custGeom>
          <a:solidFill>
            <a:srgbClr val="699A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93" name="object 2593"/>
          <p:cNvGrpSpPr/>
          <p:nvPr/>
        </p:nvGrpSpPr>
        <p:grpSpPr>
          <a:xfrm>
            <a:off x="5099416" y="3639970"/>
            <a:ext cx="991235" cy="1344930"/>
            <a:chOff x="5099416" y="3639970"/>
            <a:chExt cx="991235" cy="1344930"/>
          </a:xfrm>
        </p:grpSpPr>
        <p:sp>
          <p:nvSpPr>
            <p:cNvPr id="2594" name="object 2594"/>
            <p:cNvSpPr/>
            <p:nvPr/>
          </p:nvSpPr>
          <p:spPr>
            <a:xfrm>
              <a:off x="5426684" y="3812577"/>
              <a:ext cx="459105" cy="1172845"/>
            </a:xfrm>
            <a:custGeom>
              <a:avLst/>
              <a:gdLst/>
              <a:ahLst/>
              <a:cxnLst/>
              <a:rect l="l" t="t" r="r" b="b"/>
              <a:pathLst>
                <a:path w="459104" h="1172845">
                  <a:moveTo>
                    <a:pt x="458990" y="244106"/>
                  </a:moveTo>
                  <a:lnTo>
                    <a:pt x="456539" y="259105"/>
                  </a:lnTo>
                  <a:lnTo>
                    <a:pt x="443547" y="297091"/>
                  </a:lnTo>
                  <a:lnTo>
                    <a:pt x="411594" y="347573"/>
                  </a:lnTo>
                  <a:lnTo>
                    <a:pt x="352247" y="400050"/>
                  </a:lnTo>
                  <a:lnTo>
                    <a:pt x="320954" y="395922"/>
                  </a:lnTo>
                  <a:lnTo>
                    <a:pt x="323126" y="340067"/>
                  </a:lnTo>
                  <a:lnTo>
                    <a:pt x="338950" y="275221"/>
                  </a:lnTo>
                  <a:lnTo>
                    <a:pt x="348640" y="244106"/>
                  </a:lnTo>
                  <a:lnTo>
                    <a:pt x="341630" y="256882"/>
                  </a:lnTo>
                  <a:lnTo>
                    <a:pt x="325793" y="292061"/>
                  </a:lnTo>
                  <a:lnTo>
                    <a:pt x="308889" y="344919"/>
                  </a:lnTo>
                  <a:lnTo>
                    <a:pt x="298678" y="410718"/>
                  </a:lnTo>
                  <a:lnTo>
                    <a:pt x="286651" y="446595"/>
                  </a:lnTo>
                  <a:lnTo>
                    <a:pt x="258521" y="480961"/>
                  </a:lnTo>
                  <a:lnTo>
                    <a:pt x="221081" y="505548"/>
                  </a:lnTo>
                  <a:lnTo>
                    <a:pt x="181140" y="512089"/>
                  </a:lnTo>
                  <a:lnTo>
                    <a:pt x="145491" y="492302"/>
                  </a:lnTo>
                  <a:lnTo>
                    <a:pt x="126403" y="459130"/>
                  </a:lnTo>
                  <a:lnTo>
                    <a:pt x="121881" y="422681"/>
                  </a:lnTo>
                  <a:lnTo>
                    <a:pt x="128498" y="382943"/>
                  </a:lnTo>
                  <a:lnTo>
                    <a:pt x="142798" y="339864"/>
                  </a:lnTo>
                  <a:lnTo>
                    <a:pt x="161366" y="293433"/>
                  </a:lnTo>
                  <a:lnTo>
                    <a:pt x="180759" y="243624"/>
                  </a:lnTo>
                  <a:lnTo>
                    <a:pt x="197535" y="190411"/>
                  </a:lnTo>
                  <a:lnTo>
                    <a:pt x="203885" y="106921"/>
                  </a:lnTo>
                  <a:lnTo>
                    <a:pt x="185889" y="47434"/>
                  </a:lnTo>
                  <a:lnTo>
                    <a:pt x="161759" y="11836"/>
                  </a:lnTo>
                  <a:lnTo>
                    <a:pt x="149669" y="0"/>
                  </a:lnTo>
                  <a:lnTo>
                    <a:pt x="159423" y="17132"/>
                  </a:lnTo>
                  <a:lnTo>
                    <a:pt x="177927" y="61899"/>
                  </a:lnTo>
                  <a:lnTo>
                    <a:pt x="189090" y="124396"/>
                  </a:lnTo>
                  <a:lnTo>
                    <a:pt x="176834" y="194691"/>
                  </a:lnTo>
                  <a:lnTo>
                    <a:pt x="158877" y="237591"/>
                  </a:lnTo>
                  <a:lnTo>
                    <a:pt x="139788" y="284035"/>
                  </a:lnTo>
                  <a:lnTo>
                    <a:pt x="136359" y="293420"/>
                  </a:lnTo>
                  <a:lnTo>
                    <a:pt x="131508" y="291122"/>
                  </a:lnTo>
                  <a:lnTo>
                    <a:pt x="98412" y="271399"/>
                  </a:lnTo>
                  <a:lnTo>
                    <a:pt x="59436" y="238544"/>
                  </a:lnTo>
                  <a:lnTo>
                    <a:pt x="27825" y="192608"/>
                  </a:lnTo>
                  <a:lnTo>
                    <a:pt x="14808" y="144475"/>
                  </a:lnTo>
                  <a:lnTo>
                    <a:pt x="15062" y="104305"/>
                  </a:lnTo>
                  <a:lnTo>
                    <a:pt x="17043" y="70345"/>
                  </a:lnTo>
                  <a:lnTo>
                    <a:pt x="9207" y="40843"/>
                  </a:lnTo>
                  <a:lnTo>
                    <a:pt x="9639" y="47218"/>
                  </a:lnTo>
                  <a:lnTo>
                    <a:pt x="9880" y="63995"/>
                  </a:lnTo>
                  <a:lnTo>
                    <a:pt x="8369" y="87642"/>
                  </a:lnTo>
                  <a:lnTo>
                    <a:pt x="3505" y="114630"/>
                  </a:lnTo>
                  <a:lnTo>
                    <a:pt x="1041" y="147091"/>
                  </a:lnTo>
                  <a:lnTo>
                    <a:pt x="9855" y="186537"/>
                  </a:lnTo>
                  <a:lnTo>
                    <a:pt x="33540" y="229362"/>
                  </a:lnTo>
                  <a:lnTo>
                    <a:pt x="75692" y="272008"/>
                  </a:lnTo>
                  <a:lnTo>
                    <a:pt x="78320" y="275717"/>
                  </a:lnTo>
                  <a:lnTo>
                    <a:pt x="81318" y="283438"/>
                  </a:lnTo>
                  <a:lnTo>
                    <a:pt x="77368" y="290042"/>
                  </a:lnTo>
                  <a:lnTo>
                    <a:pt x="59169" y="290372"/>
                  </a:lnTo>
                  <a:lnTo>
                    <a:pt x="34290" y="282549"/>
                  </a:lnTo>
                  <a:lnTo>
                    <a:pt x="15684" y="270802"/>
                  </a:lnTo>
                  <a:lnTo>
                    <a:pt x="4038" y="260108"/>
                  </a:lnTo>
                  <a:lnTo>
                    <a:pt x="0" y="255435"/>
                  </a:lnTo>
                  <a:lnTo>
                    <a:pt x="4622" y="262737"/>
                  </a:lnTo>
                  <a:lnTo>
                    <a:pt x="17754" y="278892"/>
                  </a:lnTo>
                  <a:lnTo>
                    <a:pt x="38214" y="295325"/>
                  </a:lnTo>
                  <a:lnTo>
                    <a:pt x="64858" y="303415"/>
                  </a:lnTo>
                  <a:lnTo>
                    <a:pt x="89725" y="303822"/>
                  </a:lnTo>
                  <a:lnTo>
                    <a:pt x="107683" y="304660"/>
                  </a:lnTo>
                  <a:lnTo>
                    <a:pt x="120777" y="310057"/>
                  </a:lnTo>
                  <a:lnTo>
                    <a:pt x="127101" y="318770"/>
                  </a:lnTo>
                  <a:lnTo>
                    <a:pt x="122313" y="331914"/>
                  </a:lnTo>
                  <a:lnTo>
                    <a:pt x="109194" y="379145"/>
                  </a:lnTo>
                  <a:lnTo>
                    <a:pt x="103149" y="423646"/>
                  </a:lnTo>
                  <a:lnTo>
                    <a:pt x="106934" y="463296"/>
                  </a:lnTo>
                  <a:lnTo>
                    <a:pt x="123266" y="496023"/>
                  </a:lnTo>
                  <a:lnTo>
                    <a:pt x="147574" y="545490"/>
                  </a:lnTo>
                  <a:lnTo>
                    <a:pt x="143598" y="587336"/>
                  </a:lnTo>
                  <a:lnTo>
                    <a:pt x="121285" y="611238"/>
                  </a:lnTo>
                  <a:lnTo>
                    <a:pt x="90500" y="606831"/>
                  </a:lnTo>
                  <a:lnTo>
                    <a:pt x="42024" y="555561"/>
                  </a:lnTo>
                  <a:lnTo>
                    <a:pt x="16751" y="498449"/>
                  </a:lnTo>
                  <a:lnTo>
                    <a:pt x="7124" y="452043"/>
                  </a:lnTo>
                  <a:lnTo>
                    <a:pt x="5600" y="432892"/>
                  </a:lnTo>
                  <a:lnTo>
                    <a:pt x="2451" y="452475"/>
                  </a:lnTo>
                  <a:lnTo>
                    <a:pt x="5486" y="503021"/>
                  </a:lnTo>
                  <a:lnTo>
                    <a:pt x="33401" y="572223"/>
                  </a:lnTo>
                  <a:lnTo>
                    <a:pt x="104940" y="647776"/>
                  </a:lnTo>
                  <a:lnTo>
                    <a:pt x="113753" y="663968"/>
                  </a:lnTo>
                  <a:lnTo>
                    <a:pt x="128447" y="733894"/>
                  </a:lnTo>
                  <a:lnTo>
                    <a:pt x="131381" y="889558"/>
                  </a:lnTo>
                  <a:lnTo>
                    <a:pt x="104940" y="1162989"/>
                  </a:lnTo>
                  <a:lnTo>
                    <a:pt x="112090" y="1165377"/>
                  </a:lnTo>
                  <a:lnTo>
                    <a:pt x="132321" y="1169809"/>
                  </a:lnTo>
                  <a:lnTo>
                    <a:pt x="163791" y="1172260"/>
                  </a:lnTo>
                  <a:lnTo>
                    <a:pt x="204660" y="1168666"/>
                  </a:lnTo>
                  <a:lnTo>
                    <a:pt x="199313" y="1096784"/>
                  </a:lnTo>
                  <a:lnTo>
                    <a:pt x="188074" y="928687"/>
                  </a:lnTo>
                  <a:lnTo>
                    <a:pt x="178181" y="735647"/>
                  </a:lnTo>
                  <a:lnTo>
                    <a:pt x="176834" y="588937"/>
                  </a:lnTo>
                  <a:lnTo>
                    <a:pt x="186613" y="563892"/>
                  </a:lnTo>
                  <a:lnTo>
                    <a:pt x="209169" y="541693"/>
                  </a:lnTo>
                  <a:lnTo>
                    <a:pt x="239064" y="519887"/>
                  </a:lnTo>
                  <a:lnTo>
                    <a:pt x="270852" y="496023"/>
                  </a:lnTo>
                  <a:lnTo>
                    <a:pt x="294360" y="472617"/>
                  </a:lnTo>
                  <a:lnTo>
                    <a:pt x="310083" y="451015"/>
                  </a:lnTo>
                  <a:lnTo>
                    <a:pt x="323837" y="432930"/>
                  </a:lnTo>
                  <a:lnTo>
                    <a:pt x="341414" y="420141"/>
                  </a:lnTo>
                  <a:lnTo>
                    <a:pt x="374573" y="402678"/>
                  </a:lnTo>
                  <a:lnTo>
                    <a:pt x="395376" y="387299"/>
                  </a:lnTo>
                  <a:lnTo>
                    <a:pt x="406146" y="376339"/>
                  </a:lnTo>
                  <a:lnTo>
                    <a:pt x="417804" y="360781"/>
                  </a:lnTo>
                  <a:lnTo>
                    <a:pt x="436245" y="331165"/>
                  </a:lnTo>
                  <a:lnTo>
                    <a:pt x="453618" y="290017"/>
                  </a:lnTo>
                  <a:lnTo>
                    <a:pt x="458990" y="244106"/>
                  </a:lnTo>
                  <a:close/>
                </a:path>
              </a:pathLst>
            </a:custGeom>
            <a:solidFill>
              <a:srgbClr val="6E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5" name="object 2595"/>
            <p:cNvSpPr/>
            <p:nvPr/>
          </p:nvSpPr>
          <p:spPr>
            <a:xfrm>
              <a:off x="5099416" y="3640402"/>
              <a:ext cx="991235" cy="976630"/>
            </a:xfrm>
            <a:custGeom>
              <a:avLst/>
              <a:gdLst/>
              <a:ahLst/>
              <a:cxnLst/>
              <a:rect l="l" t="t" r="r" b="b"/>
              <a:pathLst>
                <a:path w="991235" h="976629">
                  <a:moveTo>
                    <a:pt x="93356" y="463549"/>
                  </a:moveTo>
                  <a:lnTo>
                    <a:pt x="76453" y="467359"/>
                  </a:lnTo>
                  <a:lnTo>
                    <a:pt x="62692" y="476249"/>
                  </a:lnTo>
                  <a:lnTo>
                    <a:pt x="53437" y="488949"/>
                  </a:lnTo>
                  <a:lnTo>
                    <a:pt x="50049" y="505459"/>
                  </a:lnTo>
                  <a:lnTo>
                    <a:pt x="52188" y="518159"/>
                  </a:lnTo>
                  <a:lnTo>
                    <a:pt x="58181" y="529589"/>
                  </a:lnTo>
                  <a:lnTo>
                    <a:pt x="67398" y="538479"/>
                  </a:lnTo>
                  <a:lnTo>
                    <a:pt x="79205" y="544829"/>
                  </a:lnTo>
                  <a:lnTo>
                    <a:pt x="74050" y="551179"/>
                  </a:lnTo>
                  <a:lnTo>
                    <a:pt x="70302" y="557529"/>
                  </a:lnTo>
                  <a:lnTo>
                    <a:pt x="68014" y="565149"/>
                  </a:lnTo>
                  <a:lnTo>
                    <a:pt x="67239" y="574039"/>
                  </a:lnTo>
                  <a:lnTo>
                    <a:pt x="69879" y="588009"/>
                  </a:lnTo>
                  <a:lnTo>
                    <a:pt x="77247" y="600709"/>
                  </a:lnTo>
                  <a:lnTo>
                    <a:pt x="88514" y="609599"/>
                  </a:lnTo>
                  <a:lnTo>
                    <a:pt x="102853" y="615949"/>
                  </a:lnTo>
                  <a:lnTo>
                    <a:pt x="100056" y="622299"/>
                  </a:lnTo>
                  <a:lnTo>
                    <a:pt x="98069" y="628649"/>
                  </a:lnTo>
                  <a:lnTo>
                    <a:pt x="96883" y="636269"/>
                  </a:lnTo>
                  <a:lnTo>
                    <a:pt x="96490" y="642619"/>
                  </a:lnTo>
                  <a:lnTo>
                    <a:pt x="96490" y="647699"/>
                  </a:lnTo>
                  <a:lnTo>
                    <a:pt x="57935" y="665479"/>
                  </a:lnTo>
                  <a:lnTo>
                    <a:pt x="27375" y="693419"/>
                  </a:lnTo>
                  <a:lnTo>
                    <a:pt x="7250" y="728979"/>
                  </a:lnTo>
                  <a:lnTo>
                    <a:pt x="0" y="770889"/>
                  </a:lnTo>
                  <a:lnTo>
                    <a:pt x="7866" y="814069"/>
                  </a:lnTo>
                  <a:lnTo>
                    <a:pt x="29666" y="850899"/>
                  </a:lnTo>
                  <a:lnTo>
                    <a:pt x="62703" y="880109"/>
                  </a:lnTo>
                  <a:lnTo>
                    <a:pt x="104278" y="896619"/>
                  </a:lnTo>
                  <a:lnTo>
                    <a:pt x="102853" y="901699"/>
                  </a:lnTo>
                  <a:lnTo>
                    <a:pt x="102093" y="906779"/>
                  </a:lnTo>
                  <a:lnTo>
                    <a:pt x="102093" y="911859"/>
                  </a:lnTo>
                  <a:lnTo>
                    <a:pt x="107476" y="937259"/>
                  </a:lnTo>
                  <a:lnTo>
                    <a:pt x="122144" y="958849"/>
                  </a:lnTo>
                  <a:lnTo>
                    <a:pt x="143882" y="972819"/>
                  </a:lnTo>
                  <a:lnTo>
                    <a:pt x="170473" y="976629"/>
                  </a:lnTo>
                  <a:lnTo>
                    <a:pt x="197063" y="972819"/>
                  </a:lnTo>
                  <a:lnTo>
                    <a:pt x="218801" y="958849"/>
                  </a:lnTo>
                  <a:lnTo>
                    <a:pt x="233470" y="937259"/>
                  </a:lnTo>
                  <a:lnTo>
                    <a:pt x="238852" y="911859"/>
                  </a:lnTo>
                  <a:lnTo>
                    <a:pt x="237797" y="900429"/>
                  </a:lnTo>
                  <a:lnTo>
                    <a:pt x="234685" y="888999"/>
                  </a:lnTo>
                  <a:lnTo>
                    <a:pt x="229597" y="878839"/>
                  </a:lnTo>
                  <a:lnTo>
                    <a:pt x="222612" y="869949"/>
                  </a:lnTo>
                  <a:lnTo>
                    <a:pt x="232839" y="861059"/>
                  </a:lnTo>
                  <a:lnTo>
                    <a:pt x="242176" y="850899"/>
                  </a:lnTo>
                  <a:lnTo>
                    <a:pt x="250444" y="839469"/>
                  </a:lnTo>
                  <a:lnTo>
                    <a:pt x="257466" y="828039"/>
                  </a:lnTo>
                  <a:lnTo>
                    <a:pt x="310172" y="828039"/>
                  </a:lnTo>
                  <a:lnTo>
                    <a:pt x="330998" y="815339"/>
                  </a:lnTo>
                  <a:lnTo>
                    <a:pt x="345021" y="795019"/>
                  </a:lnTo>
                  <a:lnTo>
                    <a:pt x="350158" y="770889"/>
                  </a:lnTo>
                  <a:lnTo>
                    <a:pt x="350158" y="767079"/>
                  </a:lnTo>
                  <a:lnTo>
                    <a:pt x="349398" y="765809"/>
                  </a:lnTo>
                  <a:lnTo>
                    <a:pt x="355917" y="760729"/>
                  </a:lnTo>
                  <a:lnTo>
                    <a:pt x="361662" y="754379"/>
                  </a:lnTo>
                  <a:lnTo>
                    <a:pt x="366640" y="748029"/>
                  </a:lnTo>
                  <a:lnTo>
                    <a:pt x="370862" y="740409"/>
                  </a:lnTo>
                  <a:lnTo>
                    <a:pt x="491776" y="740409"/>
                  </a:lnTo>
                  <a:lnTo>
                    <a:pt x="511398" y="720089"/>
                  </a:lnTo>
                  <a:lnTo>
                    <a:pt x="524145" y="693419"/>
                  </a:lnTo>
                  <a:lnTo>
                    <a:pt x="573872" y="693419"/>
                  </a:lnTo>
                  <a:lnTo>
                    <a:pt x="583333" y="689609"/>
                  </a:lnTo>
                  <a:lnTo>
                    <a:pt x="240941" y="689609"/>
                  </a:lnTo>
                  <a:lnTo>
                    <a:pt x="237427" y="685799"/>
                  </a:lnTo>
                  <a:lnTo>
                    <a:pt x="233154" y="680719"/>
                  </a:lnTo>
                  <a:lnTo>
                    <a:pt x="228975" y="676909"/>
                  </a:lnTo>
                  <a:lnTo>
                    <a:pt x="233203" y="669289"/>
                  </a:lnTo>
                  <a:lnTo>
                    <a:pt x="236300" y="660399"/>
                  </a:lnTo>
                  <a:lnTo>
                    <a:pt x="238203" y="651509"/>
                  </a:lnTo>
                  <a:lnTo>
                    <a:pt x="238852" y="642619"/>
                  </a:lnTo>
                  <a:lnTo>
                    <a:pt x="238852" y="640079"/>
                  </a:lnTo>
                  <a:lnTo>
                    <a:pt x="285102" y="640079"/>
                  </a:lnTo>
                  <a:lnTo>
                    <a:pt x="290420" y="638809"/>
                  </a:lnTo>
                  <a:lnTo>
                    <a:pt x="312158" y="624839"/>
                  </a:lnTo>
                  <a:lnTo>
                    <a:pt x="326826" y="604519"/>
                  </a:lnTo>
                  <a:lnTo>
                    <a:pt x="331939" y="580389"/>
                  </a:lnTo>
                  <a:lnTo>
                    <a:pt x="195450" y="580389"/>
                  </a:lnTo>
                  <a:lnTo>
                    <a:pt x="188939" y="577849"/>
                  </a:lnTo>
                  <a:lnTo>
                    <a:pt x="174990" y="575309"/>
                  </a:lnTo>
                  <a:lnTo>
                    <a:pt x="157747" y="575309"/>
                  </a:lnTo>
                  <a:lnTo>
                    <a:pt x="157747" y="570229"/>
                  </a:lnTo>
                  <a:lnTo>
                    <a:pt x="157082" y="568959"/>
                  </a:lnTo>
                  <a:lnTo>
                    <a:pt x="157082" y="566419"/>
                  </a:lnTo>
                  <a:lnTo>
                    <a:pt x="160596" y="566419"/>
                  </a:lnTo>
                  <a:lnTo>
                    <a:pt x="175732" y="563879"/>
                  </a:lnTo>
                  <a:lnTo>
                    <a:pt x="188802" y="557529"/>
                  </a:lnTo>
                  <a:lnTo>
                    <a:pt x="198952" y="547369"/>
                  </a:lnTo>
                  <a:lnTo>
                    <a:pt x="205327" y="533399"/>
                  </a:lnTo>
                  <a:lnTo>
                    <a:pt x="312536" y="533399"/>
                  </a:lnTo>
                  <a:lnTo>
                    <a:pt x="311535" y="532129"/>
                  </a:lnTo>
                  <a:lnTo>
                    <a:pt x="297354" y="521969"/>
                  </a:lnTo>
                  <a:lnTo>
                    <a:pt x="306752" y="513079"/>
                  </a:lnTo>
                  <a:lnTo>
                    <a:pt x="314413" y="502919"/>
                  </a:lnTo>
                  <a:lnTo>
                    <a:pt x="320312" y="491489"/>
                  </a:lnTo>
                  <a:lnTo>
                    <a:pt x="321956" y="486409"/>
                  </a:lnTo>
                  <a:lnTo>
                    <a:pt x="132009" y="486409"/>
                  </a:lnTo>
                  <a:lnTo>
                    <a:pt x="125436" y="477519"/>
                  </a:lnTo>
                  <a:lnTo>
                    <a:pt x="116529" y="469899"/>
                  </a:lnTo>
                  <a:lnTo>
                    <a:pt x="105699" y="466089"/>
                  </a:lnTo>
                  <a:lnTo>
                    <a:pt x="93356" y="463549"/>
                  </a:lnTo>
                  <a:close/>
                </a:path>
                <a:path w="991235" h="976629">
                  <a:moveTo>
                    <a:pt x="724364" y="725169"/>
                  </a:moveTo>
                  <a:lnTo>
                    <a:pt x="678110" y="731519"/>
                  </a:lnTo>
                  <a:lnTo>
                    <a:pt x="628378" y="779779"/>
                  </a:lnTo>
                  <a:lnTo>
                    <a:pt x="621016" y="814069"/>
                  </a:lnTo>
                  <a:lnTo>
                    <a:pt x="628378" y="848359"/>
                  </a:lnTo>
                  <a:lnTo>
                    <a:pt x="648427" y="876299"/>
                  </a:lnTo>
                  <a:lnTo>
                    <a:pt x="678110" y="895349"/>
                  </a:lnTo>
                  <a:lnTo>
                    <a:pt x="714373" y="902969"/>
                  </a:lnTo>
                  <a:lnTo>
                    <a:pt x="750635" y="895349"/>
                  </a:lnTo>
                  <a:lnTo>
                    <a:pt x="780318" y="876299"/>
                  </a:lnTo>
                  <a:lnTo>
                    <a:pt x="800367" y="848359"/>
                  </a:lnTo>
                  <a:lnTo>
                    <a:pt x="807729" y="814069"/>
                  </a:lnTo>
                  <a:lnTo>
                    <a:pt x="807729" y="807719"/>
                  </a:lnTo>
                  <a:lnTo>
                    <a:pt x="807064" y="801369"/>
                  </a:lnTo>
                  <a:lnTo>
                    <a:pt x="805640" y="795019"/>
                  </a:lnTo>
                  <a:lnTo>
                    <a:pt x="834121" y="795019"/>
                  </a:lnTo>
                  <a:lnTo>
                    <a:pt x="846362" y="792479"/>
                  </a:lnTo>
                  <a:lnTo>
                    <a:pt x="867086" y="781049"/>
                  </a:lnTo>
                  <a:lnTo>
                    <a:pt x="882540" y="764539"/>
                  </a:lnTo>
                  <a:lnTo>
                    <a:pt x="891209" y="742949"/>
                  </a:lnTo>
                  <a:lnTo>
                    <a:pt x="938657" y="742949"/>
                  </a:lnTo>
                  <a:lnTo>
                    <a:pt x="945894" y="741679"/>
                  </a:lnTo>
                  <a:lnTo>
                    <a:pt x="959602" y="732789"/>
                  </a:lnTo>
                  <a:lnTo>
                    <a:pt x="752076" y="732789"/>
                  </a:lnTo>
                  <a:lnTo>
                    <a:pt x="743313" y="728979"/>
                  </a:lnTo>
                  <a:lnTo>
                    <a:pt x="734043" y="726439"/>
                  </a:lnTo>
                  <a:lnTo>
                    <a:pt x="724364" y="725169"/>
                  </a:lnTo>
                  <a:close/>
                </a:path>
                <a:path w="991235" h="976629">
                  <a:moveTo>
                    <a:pt x="310172" y="828039"/>
                  </a:moveTo>
                  <a:lnTo>
                    <a:pt x="257466" y="828039"/>
                  </a:lnTo>
                  <a:lnTo>
                    <a:pt x="263567" y="830579"/>
                  </a:lnTo>
                  <a:lnTo>
                    <a:pt x="270157" y="831849"/>
                  </a:lnTo>
                  <a:lnTo>
                    <a:pt x="277192" y="833119"/>
                  </a:lnTo>
                  <a:lnTo>
                    <a:pt x="284628" y="833119"/>
                  </a:lnTo>
                  <a:lnTo>
                    <a:pt x="310172" y="828039"/>
                  </a:lnTo>
                  <a:close/>
                </a:path>
                <a:path w="991235" h="976629">
                  <a:moveTo>
                    <a:pt x="834121" y="795019"/>
                  </a:moveTo>
                  <a:lnTo>
                    <a:pt x="805640" y="795019"/>
                  </a:lnTo>
                  <a:lnTo>
                    <a:pt x="816277" y="797559"/>
                  </a:lnTo>
                  <a:lnTo>
                    <a:pt x="821880" y="797559"/>
                  </a:lnTo>
                  <a:lnTo>
                    <a:pt x="834121" y="795019"/>
                  </a:lnTo>
                  <a:close/>
                </a:path>
                <a:path w="991235" h="976629">
                  <a:moveTo>
                    <a:pt x="491776" y="740409"/>
                  </a:moveTo>
                  <a:lnTo>
                    <a:pt x="370862" y="740409"/>
                  </a:lnTo>
                  <a:lnTo>
                    <a:pt x="383962" y="749299"/>
                  </a:lnTo>
                  <a:lnTo>
                    <a:pt x="398665" y="755649"/>
                  </a:lnTo>
                  <a:lnTo>
                    <a:pt x="414614" y="759459"/>
                  </a:lnTo>
                  <a:lnTo>
                    <a:pt x="431453" y="760729"/>
                  </a:lnTo>
                  <a:lnTo>
                    <a:pt x="463325" y="755649"/>
                  </a:lnTo>
                  <a:lnTo>
                    <a:pt x="490549" y="741679"/>
                  </a:lnTo>
                  <a:lnTo>
                    <a:pt x="491776" y="740409"/>
                  </a:lnTo>
                  <a:close/>
                </a:path>
                <a:path w="991235" h="976629">
                  <a:moveTo>
                    <a:pt x="938657" y="742949"/>
                  </a:moveTo>
                  <a:lnTo>
                    <a:pt x="891209" y="742949"/>
                  </a:lnTo>
                  <a:lnTo>
                    <a:pt x="897180" y="744219"/>
                  </a:lnTo>
                  <a:lnTo>
                    <a:pt x="910013" y="746759"/>
                  </a:lnTo>
                  <a:lnTo>
                    <a:pt x="916946" y="746759"/>
                  </a:lnTo>
                  <a:lnTo>
                    <a:pt x="938657" y="742949"/>
                  </a:lnTo>
                  <a:close/>
                </a:path>
                <a:path w="991235" h="976629">
                  <a:moveTo>
                    <a:pt x="989387" y="665479"/>
                  </a:moveTo>
                  <a:lnTo>
                    <a:pt x="684457" y="665479"/>
                  </a:lnTo>
                  <a:lnTo>
                    <a:pt x="699652" y="679449"/>
                  </a:lnTo>
                  <a:lnTo>
                    <a:pt x="717127" y="690879"/>
                  </a:lnTo>
                  <a:lnTo>
                    <a:pt x="736596" y="699769"/>
                  </a:lnTo>
                  <a:lnTo>
                    <a:pt x="757774" y="704849"/>
                  </a:lnTo>
                  <a:lnTo>
                    <a:pt x="755402" y="709929"/>
                  </a:lnTo>
                  <a:lnTo>
                    <a:pt x="753607" y="716279"/>
                  </a:lnTo>
                  <a:lnTo>
                    <a:pt x="752472" y="723899"/>
                  </a:lnTo>
                  <a:lnTo>
                    <a:pt x="752155" y="728979"/>
                  </a:lnTo>
                  <a:lnTo>
                    <a:pt x="752076" y="732789"/>
                  </a:lnTo>
                  <a:lnTo>
                    <a:pt x="959602" y="732789"/>
                  </a:lnTo>
                  <a:lnTo>
                    <a:pt x="969394" y="726439"/>
                  </a:lnTo>
                  <a:lnTo>
                    <a:pt x="985165" y="703579"/>
                  </a:lnTo>
                  <a:lnTo>
                    <a:pt x="990929" y="675639"/>
                  </a:lnTo>
                  <a:lnTo>
                    <a:pt x="989387" y="665479"/>
                  </a:lnTo>
                  <a:close/>
                </a:path>
                <a:path w="991235" h="976629">
                  <a:moveTo>
                    <a:pt x="573872" y="693419"/>
                  </a:moveTo>
                  <a:lnTo>
                    <a:pt x="524145" y="693419"/>
                  </a:lnTo>
                  <a:lnTo>
                    <a:pt x="542923" y="697229"/>
                  </a:lnTo>
                  <a:lnTo>
                    <a:pt x="549598" y="697229"/>
                  </a:lnTo>
                  <a:lnTo>
                    <a:pt x="570718" y="694689"/>
                  </a:lnTo>
                  <a:lnTo>
                    <a:pt x="573872" y="693419"/>
                  </a:lnTo>
                  <a:close/>
                </a:path>
                <a:path w="991235" h="976629">
                  <a:moveTo>
                    <a:pt x="314192" y="647699"/>
                  </a:moveTo>
                  <a:lnTo>
                    <a:pt x="266322" y="659129"/>
                  </a:lnTo>
                  <a:lnTo>
                    <a:pt x="240941" y="689609"/>
                  </a:lnTo>
                  <a:lnTo>
                    <a:pt x="583333" y="689609"/>
                  </a:lnTo>
                  <a:lnTo>
                    <a:pt x="589640" y="687069"/>
                  </a:lnTo>
                  <a:lnTo>
                    <a:pt x="605516" y="674369"/>
                  </a:lnTo>
                  <a:lnTo>
                    <a:pt x="617502" y="657859"/>
                  </a:lnTo>
                  <a:lnTo>
                    <a:pt x="988230" y="657859"/>
                  </a:lnTo>
                  <a:lnTo>
                    <a:pt x="987845" y="655319"/>
                  </a:lnTo>
                  <a:lnTo>
                    <a:pt x="987224" y="654049"/>
                  </a:lnTo>
                  <a:lnTo>
                    <a:pt x="336482" y="654049"/>
                  </a:lnTo>
                  <a:lnTo>
                    <a:pt x="329432" y="651509"/>
                  </a:lnTo>
                  <a:lnTo>
                    <a:pt x="322035" y="648969"/>
                  </a:lnTo>
                  <a:lnTo>
                    <a:pt x="314192" y="647699"/>
                  </a:lnTo>
                  <a:close/>
                </a:path>
                <a:path w="991235" h="976629">
                  <a:moveTo>
                    <a:pt x="988230" y="657859"/>
                  </a:moveTo>
                  <a:lnTo>
                    <a:pt x="617502" y="657859"/>
                  </a:lnTo>
                  <a:lnTo>
                    <a:pt x="626404" y="664209"/>
                  </a:lnTo>
                  <a:lnTo>
                    <a:pt x="636081" y="668019"/>
                  </a:lnTo>
                  <a:lnTo>
                    <a:pt x="646416" y="671829"/>
                  </a:lnTo>
                  <a:lnTo>
                    <a:pt x="664651" y="671829"/>
                  </a:lnTo>
                  <a:lnTo>
                    <a:pt x="671695" y="670559"/>
                  </a:lnTo>
                  <a:lnTo>
                    <a:pt x="678329" y="668019"/>
                  </a:lnTo>
                  <a:lnTo>
                    <a:pt x="684457" y="665479"/>
                  </a:lnTo>
                  <a:lnTo>
                    <a:pt x="989387" y="665479"/>
                  </a:lnTo>
                  <a:lnTo>
                    <a:pt x="988230" y="657859"/>
                  </a:lnTo>
                  <a:close/>
                </a:path>
                <a:path w="991235" h="976629">
                  <a:moveTo>
                    <a:pt x="861281" y="478789"/>
                  </a:moveTo>
                  <a:lnTo>
                    <a:pt x="324421" y="478789"/>
                  </a:lnTo>
                  <a:lnTo>
                    <a:pt x="340778" y="491489"/>
                  </a:lnTo>
                  <a:lnTo>
                    <a:pt x="358551" y="500379"/>
                  </a:lnTo>
                  <a:lnTo>
                    <a:pt x="377588" y="507999"/>
                  </a:lnTo>
                  <a:lnTo>
                    <a:pt x="397739" y="513079"/>
                  </a:lnTo>
                  <a:lnTo>
                    <a:pt x="396314" y="523239"/>
                  </a:lnTo>
                  <a:lnTo>
                    <a:pt x="396314" y="528319"/>
                  </a:lnTo>
                  <a:lnTo>
                    <a:pt x="397890" y="542289"/>
                  </a:lnTo>
                  <a:lnTo>
                    <a:pt x="402369" y="556259"/>
                  </a:lnTo>
                  <a:lnTo>
                    <a:pt x="409376" y="567689"/>
                  </a:lnTo>
                  <a:lnTo>
                    <a:pt x="418537" y="579119"/>
                  </a:lnTo>
                  <a:lnTo>
                    <a:pt x="389316" y="586739"/>
                  </a:lnTo>
                  <a:lnTo>
                    <a:pt x="364760" y="603249"/>
                  </a:lnTo>
                  <a:lnTo>
                    <a:pt x="346579" y="626109"/>
                  </a:lnTo>
                  <a:lnTo>
                    <a:pt x="336482" y="654049"/>
                  </a:lnTo>
                  <a:lnTo>
                    <a:pt x="987224" y="654049"/>
                  </a:lnTo>
                  <a:lnTo>
                    <a:pt x="979152" y="637539"/>
                  </a:lnTo>
                  <a:lnTo>
                    <a:pt x="965687" y="623569"/>
                  </a:lnTo>
                  <a:lnTo>
                    <a:pt x="948286" y="612139"/>
                  </a:lnTo>
                  <a:lnTo>
                    <a:pt x="957468" y="604519"/>
                  </a:lnTo>
                  <a:lnTo>
                    <a:pt x="964610" y="594359"/>
                  </a:lnTo>
                  <a:lnTo>
                    <a:pt x="969241" y="582929"/>
                  </a:lnTo>
                  <a:lnTo>
                    <a:pt x="970890" y="570229"/>
                  </a:lnTo>
                  <a:lnTo>
                    <a:pt x="968610" y="556259"/>
                  </a:lnTo>
                  <a:lnTo>
                    <a:pt x="962200" y="542289"/>
                  </a:lnTo>
                  <a:lnTo>
                    <a:pt x="957249" y="537209"/>
                  </a:lnTo>
                  <a:lnTo>
                    <a:pt x="876108" y="537209"/>
                  </a:lnTo>
                  <a:lnTo>
                    <a:pt x="869860" y="527049"/>
                  </a:lnTo>
                  <a:lnTo>
                    <a:pt x="862729" y="519429"/>
                  </a:lnTo>
                  <a:lnTo>
                    <a:pt x="854620" y="510539"/>
                  </a:lnTo>
                  <a:lnTo>
                    <a:pt x="845433" y="502919"/>
                  </a:lnTo>
                  <a:lnTo>
                    <a:pt x="850419" y="497839"/>
                  </a:lnTo>
                  <a:lnTo>
                    <a:pt x="854764" y="491489"/>
                  </a:lnTo>
                  <a:lnTo>
                    <a:pt x="858574" y="483869"/>
                  </a:lnTo>
                  <a:lnTo>
                    <a:pt x="861281" y="478789"/>
                  </a:lnTo>
                  <a:close/>
                </a:path>
                <a:path w="991235" h="976629">
                  <a:moveTo>
                    <a:pt x="285102" y="640079"/>
                  </a:moveTo>
                  <a:lnTo>
                    <a:pt x="238852" y="640079"/>
                  </a:lnTo>
                  <a:lnTo>
                    <a:pt x="246830" y="642619"/>
                  </a:lnTo>
                  <a:lnTo>
                    <a:pt x="255377" y="645159"/>
                  </a:lnTo>
                  <a:lnTo>
                    <a:pt x="263829" y="645159"/>
                  </a:lnTo>
                  <a:lnTo>
                    <a:pt x="285102" y="640079"/>
                  </a:lnTo>
                  <a:close/>
                </a:path>
                <a:path w="991235" h="976629">
                  <a:moveTo>
                    <a:pt x="312536" y="533399"/>
                  </a:moveTo>
                  <a:lnTo>
                    <a:pt x="205327" y="533399"/>
                  </a:lnTo>
                  <a:lnTo>
                    <a:pt x="207511" y="534669"/>
                  </a:lnTo>
                  <a:lnTo>
                    <a:pt x="209601" y="535939"/>
                  </a:lnTo>
                  <a:lnTo>
                    <a:pt x="212450" y="535939"/>
                  </a:lnTo>
                  <a:lnTo>
                    <a:pt x="205306" y="546099"/>
                  </a:lnTo>
                  <a:lnTo>
                    <a:pt x="199961" y="556259"/>
                  </a:lnTo>
                  <a:lnTo>
                    <a:pt x="196611" y="567689"/>
                  </a:lnTo>
                  <a:lnTo>
                    <a:pt x="195450" y="579119"/>
                  </a:lnTo>
                  <a:lnTo>
                    <a:pt x="195450" y="580389"/>
                  </a:lnTo>
                  <a:lnTo>
                    <a:pt x="331939" y="580389"/>
                  </a:lnTo>
                  <a:lnTo>
                    <a:pt x="332209" y="579119"/>
                  </a:lnTo>
                  <a:lnTo>
                    <a:pt x="329674" y="561339"/>
                  </a:lnTo>
                  <a:lnTo>
                    <a:pt x="322545" y="546099"/>
                  </a:lnTo>
                  <a:lnTo>
                    <a:pt x="312536" y="533399"/>
                  </a:lnTo>
                  <a:close/>
                </a:path>
                <a:path w="991235" h="976629">
                  <a:moveTo>
                    <a:pt x="964409" y="477519"/>
                  </a:moveTo>
                  <a:lnTo>
                    <a:pt x="861958" y="477519"/>
                  </a:lnTo>
                  <a:lnTo>
                    <a:pt x="863382" y="478789"/>
                  </a:lnTo>
                  <a:lnTo>
                    <a:pt x="866231" y="478789"/>
                  </a:lnTo>
                  <a:lnTo>
                    <a:pt x="866231" y="483869"/>
                  </a:lnTo>
                  <a:lnTo>
                    <a:pt x="868126" y="496569"/>
                  </a:lnTo>
                  <a:lnTo>
                    <a:pt x="873485" y="507999"/>
                  </a:lnTo>
                  <a:lnTo>
                    <a:pt x="881817" y="518159"/>
                  </a:lnTo>
                  <a:lnTo>
                    <a:pt x="892633" y="524509"/>
                  </a:lnTo>
                  <a:lnTo>
                    <a:pt x="886935" y="528319"/>
                  </a:lnTo>
                  <a:lnTo>
                    <a:pt x="881047" y="532129"/>
                  </a:lnTo>
                  <a:lnTo>
                    <a:pt x="876108" y="537209"/>
                  </a:lnTo>
                  <a:lnTo>
                    <a:pt x="957249" y="537209"/>
                  </a:lnTo>
                  <a:lnTo>
                    <a:pt x="952299" y="532129"/>
                  </a:lnTo>
                  <a:lnTo>
                    <a:pt x="939549" y="524509"/>
                  </a:lnTo>
                  <a:lnTo>
                    <a:pt x="949926" y="516889"/>
                  </a:lnTo>
                  <a:lnTo>
                    <a:pt x="958033" y="507999"/>
                  </a:lnTo>
                  <a:lnTo>
                    <a:pt x="963308" y="496569"/>
                  </a:lnTo>
                  <a:lnTo>
                    <a:pt x="965191" y="483869"/>
                  </a:lnTo>
                  <a:lnTo>
                    <a:pt x="964409" y="477519"/>
                  </a:lnTo>
                  <a:close/>
                </a:path>
                <a:path w="991235" h="976629">
                  <a:moveTo>
                    <a:pt x="327864" y="139699"/>
                  </a:moveTo>
                  <a:lnTo>
                    <a:pt x="285800" y="146049"/>
                  </a:lnTo>
                  <a:lnTo>
                    <a:pt x="239911" y="189229"/>
                  </a:lnTo>
                  <a:lnTo>
                    <a:pt x="233154" y="220979"/>
                  </a:lnTo>
                  <a:lnTo>
                    <a:pt x="234075" y="232409"/>
                  </a:lnTo>
                  <a:lnTo>
                    <a:pt x="236751" y="243839"/>
                  </a:lnTo>
                  <a:lnTo>
                    <a:pt x="241047" y="255269"/>
                  </a:lnTo>
                  <a:lnTo>
                    <a:pt x="246830" y="265429"/>
                  </a:lnTo>
                  <a:lnTo>
                    <a:pt x="224023" y="275589"/>
                  </a:lnTo>
                  <a:lnTo>
                    <a:pt x="205980" y="293369"/>
                  </a:lnTo>
                  <a:lnTo>
                    <a:pt x="194116" y="314959"/>
                  </a:lnTo>
                  <a:lnTo>
                    <a:pt x="189847" y="340359"/>
                  </a:lnTo>
                  <a:lnTo>
                    <a:pt x="191006" y="353059"/>
                  </a:lnTo>
                  <a:lnTo>
                    <a:pt x="194346" y="365759"/>
                  </a:lnTo>
                  <a:lnTo>
                    <a:pt x="199663" y="377189"/>
                  </a:lnTo>
                  <a:lnTo>
                    <a:pt x="206752" y="388619"/>
                  </a:lnTo>
                  <a:lnTo>
                    <a:pt x="186794" y="400049"/>
                  </a:lnTo>
                  <a:lnTo>
                    <a:pt x="171316" y="416559"/>
                  </a:lnTo>
                  <a:lnTo>
                    <a:pt x="161304" y="438149"/>
                  </a:lnTo>
                  <a:lnTo>
                    <a:pt x="157747" y="461009"/>
                  </a:lnTo>
                  <a:lnTo>
                    <a:pt x="157747" y="467359"/>
                  </a:lnTo>
                  <a:lnTo>
                    <a:pt x="158411" y="472439"/>
                  </a:lnTo>
                  <a:lnTo>
                    <a:pt x="159171" y="477519"/>
                  </a:lnTo>
                  <a:lnTo>
                    <a:pt x="144700" y="480059"/>
                  </a:lnTo>
                  <a:lnTo>
                    <a:pt x="138110" y="482599"/>
                  </a:lnTo>
                  <a:lnTo>
                    <a:pt x="132009" y="486409"/>
                  </a:lnTo>
                  <a:lnTo>
                    <a:pt x="321956" y="486409"/>
                  </a:lnTo>
                  <a:lnTo>
                    <a:pt x="324421" y="478789"/>
                  </a:lnTo>
                  <a:lnTo>
                    <a:pt x="861281" y="478789"/>
                  </a:lnTo>
                  <a:lnTo>
                    <a:pt x="861958" y="477519"/>
                  </a:lnTo>
                  <a:lnTo>
                    <a:pt x="964409" y="477519"/>
                  </a:lnTo>
                  <a:lnTo>
                    <a:pt x="963939" y="473709"/>
                  </a:lnTo>
                  <a:lnTo>
                    <a:pt x="960443" y="463549"/>
                  </a:lnTo>
                  <a:lnTo>
                    <a:pt x="955095" y="454659"/>
                  </a:lnTo>
                  <a:lnTo>
                    <a:pt x="948286" y="447039"/>
                  </a:lnTo>
                  <a:lnTo>
                    <a:pt x="958834" y="436879"/>
                  </a:lnTo>
                  <a:lnTo>
                    <a:pt x="966853" y="425449"/>
                  </a:lnTo>
                  <a:lnTo>
                    <a:pt x="971952" y="411479"/>
                  </a:lnTo>
                  <a:lnTo>
                    <a:pt x="973739" y="396239"/>
                  </a:lnTo>
                  <a:lnTo>
                    <a:pt x="968112" y="369569"/>
                  </a:lnTo>
                  <a:lnTo>
                    <a:pt x="959103" y="356869"/>
                  </a:lnTo>
                  <a:lnTo>
                    <a:pt x="843343" y="356869"/>
                  </a:lnTo>
                  <a:lnTo>
                    <a:pt x="826151" y="340359"/>
                  </a:lnTo>
                  <a:lnTo>
                    <a:pt x="805948" y="327659"/>
                  </a:lnTo>
                  <a:lnTo>
                    <a:pt x="783218" y="318769"/>
                  </a:lnTo>
                  <a:lnTo>
                    <a:pt x="758439" y="314959"/>
                  </a:lnTo>
                  <a:lnTo>
                    <a:pt x="751171" y="297179"/>
                  </a:lnTo>
                  <a:lnTo>
                    <a:pt x="741107" y="281939"/>
                  </a:lnTo>
                  <a:lnTo>
                    <a:pt x="728336" y="267969"/>
                  </a:lnTo>
                  <a:lnTo>
                    <a:pt x="712948" y="255269"/>
                  </a:lnTo>
                  <a:lnTo>
                    <a:pt x="725514" y="247649"/>
                  </a:lnTo>
                  <a:lnTo>
                    <a:pt x="735195" y="236219"/>
                  </a:lnTo>
                  <a:lnTo>
                    <a:pt x="741421" y="222249"/>
                  </a:lnTo>
                  <a:lnTo>
                    <a:pt x="743624" y="207009"/>
                  </a:lnTo>
                  <a:lnTo>
                    <a:pt x="739475" y="186689"/>
                  </a:lnTo>
                  <a:lnTo>
                    <a:pt x="728096" y="168909"/>
                  </a:lnTo>
                  <a:lnTo>
                    <a:pt x="711090" y="156209"/>
                  </a:lnTo>
                  <a:lnTo>
                    <a:pt x="690060" y="151129"/>
                  </a:lnTo>
                  <a:lnTo>
                    <a:pt x="692391" y="144779"/>
                  </a:lnTo>
                  <a:lnTo>
                    <a:pt x="351583" y="144779"/>
                  </a:lnTo>
                  <a:lnTo>
                    <a:pt x="343949" y="142239"/>
                  </a:lnTo>
                  <a:lnTo>
                    <a:pt x="327864" y="139699"/>
                  </a:lnTo>
                  <a:close/>
                </a:path>
                <a:path w="991235" h="976629">
                  <a:moveTo>
                    <a:pt x="902510" y="327659"/>
                  </a:moveTo>
                  <a:lnTo>
                    <a:pt x="884838" y="328929"/>
                  </a:lnTo>
                  <a:lnTo>
                    <a:pt x="868689" y="335279"/>
                  </a:lnTo>
                  <a:lnTo>
                    <a:pt x="854658" y="345439"/>
                  </a:lnTo>
                  <a:lnTo>
                    <a:pt x="843343" y="356869"/>
                  </a:lnTo>
                  <a:lnTo>
                    <a:pt x="959103" y="356869"/>
                  </a:lnTo>
                  <a:lnTo>
                    <a:pt x="952798" y="347979"/>
                  </a:lnTo>
                  <a:lnTo>
                    <a:pt x="930147" y="332739"/>
                  </a:lnTo>
                  <a:lnTo>
                    <a:pt x="902510" y="327659"/>
                  </a:lnTo>
                  <a:close/>
                </a:path>
                <a:path w="991235" h="976629">
                  <a:moveTo>
                    <a:pt x="414264" y="0"/>
                  </a:moveTo>
                  <a:lnTo>
                    <a:pt x="390269" y="5079"/>
                  </a:lnTo>
                  <a:lnTo>
                    <a:pt x="370814" y="17779"/>
                  </a:lnTo>
                  <a:lnTo>
                    <a:pt x="357771" y="35559"/>
                  </a:lnTo>
                  <a:lnTo>
                    <a:pt x="353007" y="58419"/>
                  </a:lnTo>
                  <a:lnTo>
                    <a:pt x="353656" y="67309"/>
                  </a:lnTo>
                  <a:lnTo>
                    <a:pt x="355560" y="74929"/>
                  </a:lnTo>
                  <a:lnTo>
                    <a:pt x="358657" y="83819"/>
                  </a:lnTo>
                  <a:lnTo>
                    <a:pt x="362884" y="90169"/>
                  </a:lnTo>
                  <a:lnTo>
                    <a:pt x="356284" y="97789"/>
                  </a:lnTo>
                  <a:lnTo>
                    <a:pt x="351393" y="105409"/>
                  </a:lnTo>
                  <a:lnTo>
                    <a:pt x="348354" y="115569"/>
                  </a:lnTo>
                  <a:lnTo>
                    <a:pt x="347309" y="124459"/>
                  </a:lnTo>
                  <a:lnTo>
                    <a:pt x="347309" y="132079"/>
                  </a:lnTo>
                  <a:lnTo>
                    <a:pt x="348734" y="139699"/>
                  </a:lnTo>
                  <a:lnTo>
                    <a:pt x="351583" y="144779"/>
                  </a:lnTo>
                  <a:lnTo>
                    <a:pt x="692391" y="144779"/>
                  </a:lnTo>
                  <a:lnTo>
                    <a:pt x="692857" y="143509"/>
                  </a:lnTo>
                  <a:lnTo>
                    <a:pt x="694844" y="135889"/>
                  </a:lnTo>
                  <a:lnTo>
                    <a:pt x="696030" y="128269"/>
                  </a:lnTo>
                  <a:lnTo>
                    <a:pt x="696423" y="120649"/>
                  </a:lnTo>
                  <a:lnTo>
                    <a:pt x="693965" y="109220"/>
                  </a:lnTo>
                  <a:lnTo>
                    <a:pt x="543234" y="109219"/>
                  </a:lnTo>
                  <a:lnTo>
                    <a:pt x="527742" y="97789"/>
                  </a:lnTo>
                  <a:lnTo>
                    <a:pt x="510185" y="88899"/>
                  </a:lnTo>
                  <a:lnTo>
                    <a:pt x="490988" y="83819"/>
                  </a:lnTo>
                  <a:lnTo>
                    <a:pt x="470582" y="80009"/>
                  </a:lnTo>
                  <a:lnTo>
                    <a:pt x="473431" y="73659"/>
                  </a:lnTo>
                  <a:lnTo>
                    <a:pt x="475520" y="66039"/>
                  </a:lnTo>
                  <a:lnTo>
                    <a:pt x="475520" y="58419"/>
                  </a:lnTo>
                  <a:lnTo>
                    <a:pt x="470650" y="35559"/>
                  </a:lnTo>
                  <a:lnTo>
                    <a:pt x="457428" y="17780"/>
                  </a:lnTo>
                  <a:lnTo>
                    <a:pt x="437938" y="5080"/>
                  </a:lnTo>
                  <a:lnTo>
                    <a:pt x="414264" y="0"/>
                  </a:lnTo>
                  <a:close/>
                </a:path>
                <a:path w="991235" h="976629">
                  <a:moveTo>
                    <a:pt x="619591" y="46990"/>
                  </a:moveTo>
                  <a:lnTo>
                    <a:pt x="592262" y="52070"/>
                  </a:lnTo>
                  <a:lnTo>
                    <a:pt x="569126" y="64770"/>
                  </a:lnTo>
                  <a:lnTo>
                    <a:pt x="552134" y="85089"/>
                  </a:lnTo>
                  <a:lnTo>
                    <a:pt x="543234" y="109219"/>
                  </a:lnTo>
                  <a:lnTo>
                    <a:pt x="693965" y="109220"/>
                  </a:lnTo>
                  <a:lnTo>
                    <a:pt x="690415" y="92710"/>
                  </a:lnTo>
                  <a:lnTo>
                    <a:pt x="673998" y="68580"/>
                  </a:lnTo>
                  <a:lnTo>
                    <a:pt x="649586" y="53340"/>
                  </a:lnTo>
                  <a:lnTo>
                    <a:pt x="619591" y="46990"/>
                  </a:lnTo>
                  <a:close/>
                </a:path>
              </a:pathLst>
            </a:custGeom>
            <a:solidFill>
              <a:srgbClr val="7BC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6" name="object 2596"/>
            <p:cNvSpPr/>
            <p:nvPr/>
          </p:nvSpPr>
          <p:spPr>
            <a:xfrm>
              <a:off x="5332565" y="3639972"/>
              <a:ext cx="419734" cy="469265"/>
            </a:xfrm>
            <a:custGeom>
              <a:avLst/>
              <a:gdLst/>
              <a:ahLst/>
              <a:cxnLst/>
              <a:rect l="l" t="t" r="r" b="b"/>
              <a:pathLst>
                <a:path w="419735" h="469264">
                  <a:moveTo>
                    <a:pt x="302298" y="136906"/>
                  </a:moveTo>
                  <a:lnTo>
                    <a:pt x="302056" y="136461"/>
                  </a:lnTo>
                  <a:lnTo>
                    <a:pt x="296557" y="125704"/>
                  </a:lnTo>
                  <a:lnTo>
                    <a:pt x="294690" y="115900"/>
                  </a:lnTo>
                  <a:lnTo>
                    <a:pt x="295744" y="107442"/>
                  </a:lnTo>
                  <a:lnTo>
                    <a:pt x="298780" y="100253"/>
                  </a:lnTo>
                  <a:lnTo>
                    <a:pt x="284835" y="92570"/>
                  </a:lnTo>
                  <a:lnTo>
                    <a:pt x="269951" y="86563"/>
                  </a:lnTo>
                  <a:lnTo>
                    <a:pt x="254139" y="82397"/>
                  </a:lnTo>
                  <a:lnTo>
                    <a:pt x="237426" y="80162"/>
                  </a:lnTo>
                  <a:lnTo>
                    <a:pt x="240271" y="73787"/>
                  </a:lnTo>
                  <a:lnTo>
                    <a:pt x="242366" y="65976"/>
                  </a:lnTo>
                  <a:lnTo>
                    <a:pt x="242366" y="58178"/>
                  </a:lnTo>
                  <a:lnTo>
                    <a:pt x="237490" y="35433"/>
                  </a:lnTo>
                  <a:lnTo>
                    <a:pt x="224269" y="16954"/>
                  </a:lnTo>
                  <a:lnTo>
                    <a:pt x="204787" y="4546"/>
                  </a:lnTo>
                  <a:lnTo>
                    <a:pt x="181114" y="0"/>
                  </a:lnTo>
                  <a:lnTo>
                    <a:pt x="157111" y="4546"/>
                  </a:lnTo>
                  <a:lnTo>
                    <a:pt x="137655" y="16954"/>
                  </a:lnTo>
                  <a:lnTo>
                    <a:pt x="124612" y="35433"/>
                  </a:lnTo>
                  <a:lnTo>
                    <a:pt x="119849" y="58178"/>
                  </a:lnTo>
                  <a:lnTo>
                    <a:pt x="120497" y="66967"/>
                  </a:lnTo>
                  <a:lnTo>
                    <a:pt x="122402" y="75222"/>
                  </a:lnTo>
                  <a:lnTo>
                    <a:pt x="125501" y="83007"/>
                  </a:lnTo>
                  <a:lnTo>
                    <a:pt x="129730" y="90347"/>
                  </a:lnTo>
                  <a:lnTo>
                    <a:pt x="123126" y="97383"/>
                  </a:lnTo>
                  <a:lnTo>
                    <a:pt x="118237" y="105600"/>
                  </a:lnTo>
                  <a:lnTo>
                    <a:pt x="115201" y="114757"/>
                  </a:lnTo>
                  <a:lnTo>
                    <a:pt x="114160" y="124625"/>
                  </a:lnTo>
                  <a:lnTo>
                    <a:pt x="114160" y="131673"/>
                  </a:lnTo>
                  <a:lnTo>
                    <a:pt x="115582" y="139001"/>
                  </a:lnTo>
                  <a:lnTo>
                    <a:pt x="118427" y="144716"/>
                  </a:lnTo>
                  <a:lnTo>
                    <a:pt x="110794" y="142290"/>
                  </a:lnTo>
                  <a:lnTo>
                    <a:pt x="102882" y="140500"/>
                  </a:lnTo>
                  <a:lnTo>
                    <a:pt x="94703" y="139382"/>
                  </a:lnTo>
                  <a:lnTo>
                    <a:pt x="86334" y="139001"/>
                  </a:lnTo>
                  <a:lnTo>
                    <a:pt x="52641" y="145389"/>
                  </a:lnTo>
                  <a:lnTo>
                    <a:pt x="25209" y="162839"/>
                  </a:lnTo>
                  <a:lnTo>
                    <a:pt x="6756" y="188772"/>
                  </a:lnTo>
                  <a:lnTo>
                    <a:pt x="0" y="220599"/>
                  </a:lnTo>
                  <a:lnTo>
                    <a:pt x="927" y="232651"/>
                  </a:lnTo>
                  <a:lnTo>
                    <a:pt x="3594" y="244094"/>
                  </a:lnTo>
                  <a:lnTo>
                    <a:pt x="7886" y="254876"/>
                  </a:lnTo>
                  <a:lnTo>
                    <a:pt x="13677" y="264960"/>
                  </a:lnTo>
                  <a:lnTo>
                    <a:pt x="12725" y="264960"/>
                  </a:lnTo>
                  <a:lnTo>
                    <a:pt x="12065" y="265722"/>
                  </a:lnTo>
                  <a:lnTo>
                    <a:pt x="10642" y="265722"/>
                  </a:lnTo>
                  <a:lnTo>
                    <a:pt x="22225" y="266382"/>
                  </a:lnTo>
                  <a:lnTo>
                    <a:pt x="29248" y="264287"/>
                  </a:lnTo>
                  <a:lnTo>
                    <a:pt x="53695" y="251929"/>
                  </a:lnTo>
                  <a:lnTo>
                    <a:pt x="76187" y="254063"/>
                  </a:lnTo>
                  <a:lnTo>
                    <a:pt x="92659" y="261823"/>
                  </a:lnTo>
                  <a:lnTo>
                    <a:pt x="99060" y="266382"/>
                  </a:lnTo>
                  <a:lnTo>
                    <a:pt x="112496" y="251929"/>
                  </a:lnTo>
                  <a:lnTo>
                    <a:pt x="124218" y="239331"/>
                  </a:lnTo>
                  <a:lnTo>
                    <a:pt x="151053" y="229374"/>
                  </a:lnTo>
                  <a:lnTo>
                    <a:pt x="172402" y="228955"/>
                  </a:lnTo>
                  <a:lnTo>
                    <a:pt x="181114" y="230492"/>
                  </a:lnTo>
                  <a:lnTo>
                    <a:pt x="182270" y="228955"/>
                  </a:lnTo>
                  <a:lnTo>
                    <a:pt x="196723" y="209791"/>
                  </a:lnTo>
                  <a:lnTo>
                    <a:pt x="216357" y="197650"/>
                  </a:lnTo>
                  <a:lnTo>
                    <a:pt x="233159" y="191935"/>
                  </a:lnTo>
                  <a:lnTo>
                    <a:pt x="240271" y="190512"/>
                  </a:lnTo>
                  <a:lnTo>
                    <a:pt x="239712" y="188226"/>
                  </a:lnTo>
                  <a:lnTo>
                    <a:pt x="239483" y="181495"/>
                  </a:lnTo>
                  <a:lnTo>
                    <a:pt x="241757" y="170472"/>
                  </a:lnTo>
                  <a:lnTo>
                    <a:pt x="248729" y="155282"/>
                  </a:lnTo>
                  <a:lnTo>
                    <a:pt x="260375" y="144716"/>
                  </a:lnTo>
                  <a:lnTo>
                    <a:pt x="262864" y="142455"/>
                  </a:lnTo>
                  <a:lnTo>
                    <a:pt x="280644" y="137236"/>
                  </a:lnTo>
                  <a:lnTo>
                    <a:pt x="295846" y="136461"/>
                  </a:lnTo>
                  <a:lnTo>
                    <a:pt x="302298" y="136906"/>
                  </a:lnTo>
                  <a:close/>
                </a:path>
                <a:path w="419735" h="469264">
                  <a:moveTo>
                    <a:pt x="419201" y="395859"/>
                  </a:moveTo>
                  <a:lnTo>
                    <a:pt x="409397" y="413588"/>
                  </a:lnTo>
                  <a:lnTo>
                    <a:pt x="394576" y="427431"/>
                  </a:lnTo>
                  <a:lnTo>
                    <a:pt x="375881" y="436448"/>
                  </a:lnTo>
                  <a:lnTo>
                    <a:pt x="354431" y="439661"/>
                  </a:lnTo>
                  <a:lnTo>
                    <a:pt x="343039" y="436880"/>
                  </a:lnTo>
                  <a:lnTo>
                    <a:pt x="330555" y="430326"/>
                  </a:lnTo>
                  <a:lnTo>
                    <a:pt x="309321" y="416712"/>
                  </a:lnTo>
                  <a:lnTo>
                    <a:pt x="300228" y="430860"/>
                  </a:lnTo>
                  <a:lnTo>
                    <a:pt x="290131" y="444728"/>
                  </a:lnTo>
                  <a:lnTo>
                    <a:pt x="277914" y="455269"/>
                  </a:lnTo>
                  <a:lnTo>
                    <a:pt x="262407" y="459460"/>
                  </a:lnTo>
                  <a:lnTo>
                    <a:pt x="240322" y="454393"/>
                  </a:lnTo>
                  <a:lnTo>
                    <a:pt x="223418" y="440969"/>
                  </a:lnTo>
                  <a:lnTo>
                    <a:pt x="213715" y="421792"/>
                  </a:lnTo>
                  <a:lnTo>
                    <a:pt x="213207" y="399478"/>
                  </a:lnTo>
                  <a:lnTo>
                    <a:pt x="206451" y="403326"/>
                  </a:lnTo>
                  <a:lnTo>
                    <a:pt x="196608" y="408368"/>
                  </a:lnTo>
                  <a:lnTo>
                    <a:pt x="186524" y="412750"/>
                  </a:lnTo>
                  <a:lnTo>
                    <a:pt x="179019" y="414616"/>
                  </a:lnTo>
                  <a:lnTo>
                    <a:pt x="167271" y="412927"/>
                  </a:lnTo>
                  <a:lnTo>
                    <a:pt x="157111" y="408266"/>
                  </a:lnTo>
                  <a:lnTo>
                    <a:pt x="149009" y="401205"/>
                  </a:lnTo>
                  <a:lnTo>
                    <a:pt x="143408" y="392341"/>
                  </a:lnTo>
                  <a:lnTo>
                    <a:pt x="147358" y="404837"/>
                  </a:lnTo>
                  <a:lnTo>
                    <a:pt x="155524" y="415074"/>
                  </a:lnTo>
                  <a:lnTo>
                    <a:pt x="167055" y="421982"/>
                  </a:lnTo>
                  <a:lnTo>
                    <a:pt x="181114" y="424522"/>
                  </a:lnTo>
                  <a:lnTo>
                    <a:pt x="187477" y="424522"/>
                  </a:lnTo>
                  <a:lnTo>
                    <a:pt x="193840" y="423087"/>
                  </a:lnTo>
                  <a:lnTo>
                    <a:pt x="199720" y="419569"/>
                  </a:lnTo>
                  <a:lnTo>
                    <a:pt x="207518" y="439343"/>
                  </a:lnTo>
                  <a:lnTo>
                    <a:pt x="221449" y="454990"/>
                  </a:lnTo>
                  <a:lnTo>
                    <a:pt x="240195" y="465277"/>
                  </a:lnTo>
                  <a:lnTo>
                    <a:pt x="262407" y="468985"/>
                  </a:lnTo>
                  <a:lnTo>
                    <a:pt x="279222" y="466890"/>
                  </a:lnTo>
                  <a:lnTo>
                    <a:pt x="294309" y="460959"/>
                  </a:lnTo>
                  <a:lnTo>
                    <a:pt x="307200" y="451713"/>
                  </a:lnTo>
                  <a:lnTo>
                    <a:pt x="317398" y="439661"/>
                  </a:lnTo>
                  <a:lnTo>
                    <a:pt x="325297" y="443890"/>
                  </a:lnTo>
                  <a:lnTo>
                    <a:pt x="334022" y="447001"/>
                  </a:lnTo>
                  <a:lnTo>
                    <a:pt x="343344" y="448906"/>
                  </a:lnTo>
                  <a:lnTo>
                    <a:pt x="353009" y="449554"/>
                  </a:lnTo>
                  <a:lnTo>
                    <a:pt x="376758" y="445490"/>
                  </a:lnTo>
                  <a:lnTo>
                    <a:pt x="396786" y="434238"/>
                  </a:lnTo>
                  <a:lnTo>
                    <a:pt x="411480" y="417220"/>
                  </a:lnTo>
                  <a:lnTo>
                    <a:pt x="419201" y="395859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7" name="object 2597"/>
            <p:cNvSpPr/>
            <p:nvPr/>
          </p:nvSpPr>
          <p:spPr>
            <a:xfrm>
              <a:off x="5351280" y="3770210"/>
              <a:ext cx="288925" cy="148590"/>
            </a:xfrm>
            <a:custGeom>
              <a:avLst/>
              <a:gdLst/>
              <a:ahLst/>
              <a:cxnLst/>
              <a:rect l="l" t="t" r="r" b="b"/>
              <a:pathLst>
                <a:path w="288925" h="148589">
                  <a:moveTo>
                    <a:pt x="260031" y="0"/>
                  </a:moveTo>
                  <a:lnTo>
                    <a:pt x="242385" y="3403"/>
                  </a:lnTo>
                  <a:lnTo>
                    <a:pt x="227918" y="12662"/>
                  </a:lnTo>
                  <a:lnTo>
                    <a:pt x="218135" y="26347"/>
                  </a:lnTo>
                  <a:lnTo>
                    <a:pt x="214539" y="43032"/>
                  </a:lnTo>
                  <a:lnTo>
                    <a:pt x="214539" y="47316"/>
                  </a:lnTo>
                  <a:lnTo>
                    <a:pt x="215869" y="51505"/>
                  </a:lnTo>
                  <a:lnTo>
                    <a:pt x="216629" y="56075"/>
                  </a:lnTo>
                  <a:lnTo>
                    <a:pt x="198658" y="59376"/>
                  </a:lnTo>
                  <a:lnTo>
                    <a:pt x="182629" y="66845"/>
                  </a:lnTo>
                  <a:lnTo>
                    <a:pt x="169164" y="77830"/>
                  </a:lnTo>
                  <a:lnTo>
                    <a:pt x="158886" y="91681"/>
                  </a:lnTo>
                  <a:lnTo>
                    <a:pt x="146825" y="88920"/>
                  </a:lnTo>
                  <a:lnTo>
                    <a:pt x="103482" y="100487"/>
                  </a:lnTo>
                  <a:lnTo>
                    <a:pt x="81010" y="129763"/>
                  </a:lnTo>
                  <a:lnTo>
                    <a:pt x="74209" y="121947"/>
                  </a:lnTo>
                  <a:lnTo>
                    <a:pt x="65565" y="116077"/>
                  </a:lnTo>
                  <a:lnTo>
                    <a:pt x="55408" y="112385"/>
                  </a:lnTo>
                  <a:lnTo>
                    <a:pt x="44066" y="111103"/>
                  </a:lnTo>
                  <a:lnTo>
                    <a:pt x="27912" y="113867"/>
                  </a:lnTo>
                  <a:lnTo>
                    <a:pt x="14483" y="121504"/>
                  </a:lnTo>
                  <a:lnTo>
                    <a:pt x="4828" y="133032"/>
                  </a:lnTo>
                  <a:lnTo>
                    <a:pt x="0" y="147471"/>
                  </a:lnTo>
                  <a:lnTo>
                    <a:pt x="7459" y="139671"/>
                  </a:lnTo>
                  <a:lnTo>
                    <a:pt x="16869" y="133559"/>
                  </a:lnTo>
                  <a:lnTo>
                    <a:pt x="27792" y="129571"/>
                  </a:lnTo>
                  <a:lnTo>
                    <a:pt x="39792" y="128144"/>
                  </a:lnTo>
                  <a:lnTo>
                    <a:pt x="51805" y="129583"/>
                  </a:lnTo>
                  <a:lnTo>
                    <a:pt x="62811" y="133654"/>
                  </a:lnTo>
                  <a:lnTo>
                    <a:pt x="72446" y="139993"/>
                  </a:lnTo>
                  <a:lnTo>
                    <a:pt x="80345" y="148232"/>
                  </a:lnTo>
                  <a:lnTo>
                    <a:pt x="90133" y="130550"/>
                  </a:lnTo>
                  <a:lnTo>
                    <a:pt x="104800" y="116803"/>
                  </a:lnTo>
                  <a:lnTo>
                    <a:pt x="123456" y="107894"/>
                  </a:lnTo>
                  <a:lnTo>
                    <a:pt x="145210" y="104724"/>
                  </a:lnTo>
                  <a:lnTo>
                    <a:pt x="152523" y="104724"/>
                  </a:lnTo>
                  <a:lnTo>
                    <a:pt x="158886" y="105391"/>
                  </a:lnTo>
                  <a:lnTo>
                    <a:pt x="165249" y="107580"/>
                  </a:lnTo>
                  <a:lnTo>
                    <a:pt x="176511" y="92636"/>
                  </a:lnTo>
                  <a:lnTo>
                    <a:pt x="191378" y="80637"/>
                  </a:lnTo>
                  <a:lnTo>
                    <a:pt x="209041" y="72423"/>
                  </a:lnTo>
                  <a:lnTo>
                    <a:pt x="228690" y="68832"/>
                  </a:lnTo>
                  <a:lnTo>
                    <a:pt x="227265" y="64548"/>
                  </a:lnTo>
                  <a:lnTo>
                    <a:pt x="226506" y="59597"/>
                  </a:lnTo>
                  <a:lnTo>
                    <a:pt x="226506" y="55313"/>
                  </a:lnTo>
                  <a:lnTo>
                    <a:pt x="230401" y="37195"/>
                  </a:lnTo>
                  <a:lnTo>
                    <a:pt x="241001" y="22396"/>
                  </a:lnTo>
                  <a:lnTo>
                    <a:pt x="256675" y="12418"/>
                  </a:lnTo>
                  <a:lnTo>
                    <a:pt x="275796" y="8758"/>
                  </a:lnTo>
                  <a:lnTo>
                    <a:pt x="280069" y="8758"/>
                  </a:lnTo>
                  <a:lnTo>
                    <a:pt x="288522" y="10186"/>
                  </a:lnTo>
                  <a:lnTo>
                    <a:pt x="282307" y="5904"/>
                  </a:lnTo>
                  <a:lnTo>
                    <a:pt x="275416" y="2701"/>
                  </a:lnTo>
                  <a:lnTo>
                    <a:pt x="267955" y="694"/>
                  </a:lnTo>
                  <a:lnTo>
                    <a:pt x="260031" y="0"/>
                  </a:lnTo>
                  <a:close/>
                </a:path>
              </a:pathLst>
            </a:custGeom>
            <a:solidFill>
              <a:srgbClr val="86C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8" name="object 2598"/>
            <p:cNvSpPr/>
            <p:nvPr/>
          </p:nvSpPr>
          <p:spPr>
            <a:xfrm>
              <a:off x="5625651" y="4173209"/>
              <a:ext cx="362585" cy="171450"/>
            </a:xfrm>
            <a:custGeom>
              <a:avLst/>
              <a:gdLst/>
              <a:ahLst/>
              <a:cxnLst/>
              <a:rect l="l" t="t" r="r" b="b"/>
              <a:pathLst>
                <a:path w="362585" h="171450">
                  <a:moveTo>
                    <a:pt x="305171" y="132333"/>
                  </a:moveTo>
                  <a:lnTo>
                    <a:pt x="158221" y="132333"/>
                  </a:lnTo>
                  <a:lnTo>
                    <a:pt x="173417" y="146541"/>
                  </a:lnTo>
                  <a:lnTo>
                    <a:pt x="190892" y="157884"/>
                  </a:lnTo>
                  <a:lnTo>
                    <a:pt x="210361" y="166138"/>
                  </a:lnTo>
                  <a:lnTo>
                    <a:pt x="231539" y="171081"/>
                  </a:lnTo>
                  <a:lnTo>
                    <a:pt x="232964" y="171081"/>
                  </a:lnTo>
                  <a:lnTo>
                    <a:pt x="235472" y="164088"/>
                  </a:lnTo>
                  <a:lnTo>
                    <a:pt x="244408" y="150053"/>
                  </a:lnTo>
                  <a:lnTo>
                    <a:pt x="261891" y="139392"/>
                  </a:lnTo>
                  <a:lnTo>
                    <a:pt x="293982" y="139392"/>
                  </a:lnTo>
                  <a:lnTo>
                    <a:pt x="296404" y="137468"/>
                  </a:lnTo>
                  <a:lnTo>
                    <a:pt x="305171" y="132333"/>
                  </a:lnTo>
                  <a:close/>
                </a:path>
                <a:path w="362585" h="171450">
                  <a:moveTo>
                    <a:pt x="79015" y="56456"/>
                  </a:moveTo>
                  <a:lnTo>
                    <a:pt x="81572" y="63202"/>
                  </a:lnTo>
                  <a:lnTo>
                    <a:pt x="83942" y="80292"/>
                  </a:lnTo>
                  <a:lnTo>
                    <a:pt x="78174" y="103006"/>
                  </a:lnTo>
                  <a:lnTo>
                    <a:pt x="56317" y="126621"/>
                  </a:lnTo>
                  <a:lnTo>
                    <a:pt x="55838" y="133096"/>
                  </a:lnTo>
                  <a:lnTo>
                    <a:pt x="50346" y="146650"/>
                  </a:lnTo>
                  <a:lnTo>
                    <a:pt x="33760" y="158471"/>
                  </a:lnTo>
                  <a:lnTo>
                    <a:pt x="0" y="159752"/>
                  </a:lnTo>
                  <a:lnTo>
                    <a:pt x="7122" y="162608"/>
                  </a:lnTo>
                  <a:lnTo>
                    <a:pt x="14815" y="164036"/>
                  </a:lnTo>
                  <a:lnTo>
                    <a:pt x="23362" y="164036"/>
                  </a:lnTo>
                  <a:lnTo>
                    <a:pt x="44483" y="161183"/>
                  </a:lnTo>
                  <a:lnTo>
                    <a:pt x="63405" y="153135"/>
                  </a:lnTo>
                  <a:lnTo>
                    <a:pt x="79281" y="140661"/>
                  </a:lnTo>
                  <a:lnTo>
                    <a:pt x="91267" y="124527"/>
                  </a:lnTo>
                  <a:lnTo>
                    <a:pt x="326763" y="124527"/>
                  </a:lnTo>
                  <a:lnTo>
                    <a:pt x="333954" y="122759"/>
                  </a:lnTo>
                  <a:lnTo>
                    <a:pt x="351635" y="122759"/>
                  </a:lnTo>
                  <a:lnTo>
                    <a:pt x="349208" y="118814"/>
                  </a:lnTo>
                  <a:lnTo>
                    <a:pt x="362125" y="114625"/>
                  </a:lnTo>
                  <a:lnTo>
                    <a:pt x="357303" y="114616"/>
                  </a:lnTo>
                  <a:lnTo>
                    <a:pt x="345991" y="112983"/>
                  </a:lnTo>
                  <a:lnTo>
                    <a:pt x="317984" y="82333"/>
                  </a:lnTo>
                  <a:lnTo>
                    <a:pt x="315023" y="71118"/>
                  </a:lnTo>
                  <a:lnTo>
                    <a:pt x="309267" y="71118"/>
                  </a:lnTo>
                  <a:lnTo>
                    <a:pt x="295217" y="69820"/>
                  </a:lnTo>
                  <a:lnTo>
                    <a:pt x="277677" y="64219"/>
                  </a:lnTo>
                  <a:lnTo>
                    <a:pt x="271355" y="59264"/>
                  </a:lnTo>
                  <a:lnTo>
                    <a:pt x="99054" y="59264"/>
                  </a:lnTo>
                  <a:lnTo>
                    <a:pt x="79015" y="56456"/>
                  </a:lnTo>
                  <a:close/>
                </a:path>
                <a:path w="362585" h="171450">
                  <a:moveTo>
                    <a:pt x="293982" y="139392"/>
                  </a:moveTo>
                  <a:lnTo>
                    <a:pt x="261891" y="139392"/>
                  </a:lnTo>
                  <a:lnTo>
                    <a:pt x="290041" y="142520"/>
                  </a:lnTo>
                  <a:lnTo>
                    <a:pt x="293982" y="139392"/>
                  </a:lnTo>
                  <a:close/>
                </a:path>
                <a:path w="362585" h="171450">
                  <a:moveTo>
                    <a:pt x="326763" y="124527"/>
                  </a:moveTo>
                  <a:lnTo>
                    <a:pt x="91267" y="124527"/>
                  </a:lnTo>
                  <a:lnTo>
                    <a:pt x="100169" y="130347"/>
                  </a:lnTo>
                  <a:lnTo>
                    <a:pt x="109846" y="134892"/>
                  </a:lnTo>
                  <a:lnTo>
                    <a:pt x="120181" y="137848"/>
                  </a:lnTo>
                  <a:lnTo>
                    <a:pt x="131060" y="138902"/>
                  </a:lnTo>
                  <a:lnTo>
                    <a:pt x="138416" y="138411"/>
                  </a:lnTo>
                  <a:lnTo>
                    <a:pt x="145460" y="137046"/>
                  </a:lnTo>
                  <a:lnTo>
                    <a:pt x="152094" y="134966"/>
                  </a:lnTo>
                  <a:lnTo>
                    <a:pt x="158221" y="132333"/>
                  </a:lnTo>
                  <a:lnTo>
                    <a:pt x="305171" y="132333"/>
                  </a:lnTo>
                  <a:lnTo>
                    <a:pt x="312526" y="128025"/>
                  </a:lnTo>
                  <a:lnTo>
                    <a:pt x="326763" y="124527"/>
                  </a:lnTo>
                  <a:close/>
                </a:path>
                <a:path w="362585" h="171450">
                  <a:moveTo>
                    <a:pt x="351635" y="122759"/>
                  </a:moveTo>
                  <a:lnTo>
                    <a:pt x="333954" y="122759"/>
                  </a:lnTo>
                  <a:lnTo>
                    <a:pt x="356236" y="130239"/>
                  </a:lnTo>
                  <a:lnTo>
                    <a:pt x="351635" y="122759"/>
                  </a:lnTo>
                  <a:close/>
                </a:path>
                <a:path w="362585" h="171450">
                  <a:moveTo>
                    <a:pt x="315019" y="70927"/>
                  </a:moveTo>
                  <a:lnTo>
                    <a:pt x="309267" y="71118"/>
                  </a:lnTo>
                  <a:lnTo>
                    <a:pt x="315023" y="71118"/>
                  </a:lnTo>
                  <a:lnTo>
                    <a:pt x="315019" y="70927"/>
                  </a:lnTo>
                  <a:close/>
                </a:path>
                <a:path w="362585" h="171450">
                  <a:moveTo>
                    <a:pt x="186048" y="4188"/>
                  </a:moveTo>
                  <a:lnTo>
                    <a:pt x="182534" y="6569"/>
                  </a:lnTo>
                  <a:lnTo>
                    <a:pt x="180350" y="15803"/>
                  </a:lnTo>
                  <a:lnTo>
                    <a:pt x="177477" y="24776"/>
                  </a:lnTo>
                  <a:lnTo>
                    <a:pt x="169618" y="35249"/>
                  </a:lnTo>
                  <a:lnTo>
                    <a:pt x="153212" y="43329"/>
                  </a:lnTo>
                  <a:lnTo>
                    <a:pt x="124697" y="45126"/>
                  </a:lnTo>
                  <a:lnTo>
                    <a:pt x="121859" y="48423"/>
                  </a:lnTo>
                  <a:lnTo>
                    <a:pt x="113324" y="54861"/>
                  </a:lnTo>
                  <a:lnTo>
                    <a:pt x="99054" y="59264"/>
                  </a:lnTo>
                  <a:lnTo>
                    <a:pt x="271355" y="59264"/>
                  </a:lnTo>
                  <a:lnTo>
                    <a:pt x="261455" y="51505"/>
                  </a:lnTo>
                  <a:lnTo>
                    <a:pt x="251020" y="33778"/>
                  </a:lnTo>
                  <a:lnTo>
                    <a:pt x="245286" y="17148"/>
                  </a:lnTo>
                  <a:lnTo>
                    <a:pt x="243985" y="10523"/>
                  </a:lnTo>
                  <a:lnTo>
                    <a:pt x="208069" y="10523"/>
                  </a:lnTo>
                  <a:lnTo>
                    <a:pt x="186048" y="4188"/>
                  </a:lnTo>
                  <a:close/>
                </a:path>
                <a:path w="362585" h="171450">
                  <a:moveTo>
                    <a:pt x="242366" y="0"/>
                  </a:moveTo>
                  <a:lnTo>
                    <a:pt x="237973" y="2984"/>
                  </a:lnTo>
                  <a:lnTo>
                    <a:pt x="225960" y="8306"/>
                  </a:lnTo>
                  <a:lnTo>
                    <a:pt x="208069" y="10523"/>
                  </a:lnTo>
                  <a:lnTo>
                    <a:pt x="243985" y="10523"/>
                  </a:lnTo>
                  <a:lnTo>
                    <a:pt x="242864" y="4821"/>
                  </a:lnTo>
                  <a:lnTo>
                    <a:pt x="242366" y="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9" name="object 2599"/>
            <p:cNvSpPr/>
            <p:nvPr/>
          </p:nvSpPr>
          <p:spPr>
            <a:xfrm>
              <a:off x="5704667" y="4164640"/>
              <a:ext cx="283210" cy="125730"/>
            </a:xfrm>
            <a:custGeom>
              <a:avLst/>
              <a:gdLst/>
              <a:ahLst/>
              <a:cxnLst/>
              <a:rect l="l" t="t" r="r" b="b"/>
              <a:pathLst>
                <a:path w="283210" h="125729">
                  <a:moveTo>
                    <a:pt x="167624" y="0"/>
                  </a:moveTo>
                  <a:lnTo>
                    <a:pt x="160925" y="3140"/>
                  </a:lnTo>
                  <a:lnTo>
                    <a:pt x="151858" y="7913"/>
                  </a:lnTo>
                  <a:lnTo>
                    <a:pt x="142649" y="12276"/>
                  </a:lnTo>
                  <a:lnTo>
                    <a:pt x="135523" y="14185"/>
                  </a:lnTo>
                  <a:lnTo>
                    <a:pt x="126414" y="13547"/>
                  </a:lnTo>
                  <a:lnTo>
                    <a:pt x="117633" y="11722"/>
                  </a:lnTo>
                  <a:lnTo>
                    <a:pt x="109440" y="8843"/>
                  </a:lnTo>
                  <a:lnTo>
                    <a:pt x="102093" y="5045"/>
                  </a:lnTo>
                  <a:lnTo>
                    <a:pt x="102093" y="8568"/>
                  </a:lnTo>
                  <a:lnTo>
                    <a:pt x="98583" y="24852"/>
                  </a:lnTo>
                  <a:lnTo>
                    <a:pt x="89035" y="38307"/>
                  </a:lnTo>
                  <a:lnTo>
                    <a:pt x="74929" y="47460"/>
                  </a:lnTo>
                  <a:lnTo>
                    <a:pt x="57742" y="50839"/>
                  </a:lnTo>
                  <a:lnTo>
                    <a:pt x="50619" y="50839"/>
                  </a:lnTo>
                  <a:lnTo>
                    <a:pt x="44256" y="49410"/>
                  </a:lnTo>
                  <a:lnTo>
                    <a:pt x="39318" y="46554"/>
                  </a:lnTo>
                  <a:lnTo>
                    <a:pt x="33938" y="54379"/>
                  </a:lnTo>
                  <a:lnTo>
                    <a:pt x="26841" y="60454"/>
                  </a:lnTo>
                  <a:lnTo>
                    <a:pt x="18336" y="64387"/>
                  </a:lnTo>
                  <a:lnTo>
                    <a:pt x="8737" y="65786"/>
                  </a:lnTo>
                  <a:lnTo>
                    <a:pt x="2849" y="65786"/>
                  </a:lnTo>
                  <a:lnTo>
                    <a:pt x="0" y="65024"/>
                  </a:lnTo>
                  <a:lnTo>
                    <a:pt x="5888" y="69499"/>
                  </a:lnTo>
                  <a:lnTo>
                    <a:pt x="12251" y="72355"/>
                  </a:lnTo>
                  <a:lnTo>
                    <a:pt x="20038" y="72355"/>
                  </a:lnTo>
                  <a:lnTo>
                    <a:pt x="29165" y="71043"/>
                  </a:lnTo>
                  <a:lnTo>
                    <a:pt x="37204" y="67356"/>
                  </a:lnTo>
                  <a:lnTo>
                    <a:pt x="43784" y="61671"/>
                  </a:lnTo>
                  <a:lnTo>
                    <a:pt x="48530" y="54361"/>
                  </a:lnTo>
                  <a:lnTo>
                    <a:pt x="53468" y="57217"/>
                  </a:lnTo>
                  <a:lnTo>
                    <a:pt x="59167" y="57979"/>
                  </a:lnTo>
                  <a:lnTo>
                    <a:pt x="65530" y="57979"/>
                  </a:lnTo>
                  <a:lnTo>
                    <a:pt x="81231" y="54980"/>
                  </a:lnTo>
                  <a:lnTo>
                    <a:pt x="94199" y="46769"/>
                  </a:lnTo>
                  <a:lnTo>
                    <a:pt x="103018" y="34523"/>
                  </a:lnTo>
                  <a:lnTo>
                    <a:pt x="106272" y="19421"/>
                  </a:lnTo>
                  <a:lnTo>
                    <a:pt x="106272" y="18755"/>
                  </a:lnTo>
                  <a:lnTo>
                    <a:pt x="105607" y="17327"/>
                  </a:lnTo>
                  <a:lnTo>
                    <a:pt x="105607" y="16565"/>
                  </a:lnTo>
                  <a:lnTo>
                    <a:pt x="143311" y="25133"/>
                  </a:lnTo>
                  <a:lnTo>
                    <a:pt x="149674" y="23705"/>
                  </a:lnTo>
                  <a:lnTo>
                    <a:pt x="155372" y="21516"/>
                  </a:lnTo>
                  <a:lnTo>
                    <a:pt x="160887" y="45584"/>
                  </a:lnTo>
                  <a:lnTo>
                    <a:pt x="175055" y="65119"/>
                  </a:lnTo>
                  <a:lnTo>
                    <a:pt x="195812" y="78228"/>
                  </a:lnTo>
                  <a:lnTo>
                    <a:pt x="221092" y="83018"/>
                  </a:lnTo>
                  <a:lnTo>
                    <a:pt x="228215" y="83018"/>
                  </a:lnTo>
                  <a:lnTo>
                    <a:pt x="231729" y="82256"/>
                  </a:lnTo>
                  <a:lnTo>
                    <a:pt x="231729" y="85874"/>
                  </a:lnTo>
                  <a:lnTo>
                    <a:pt x="256410" y="122142"/>
                  </a:lnTo>
                  <a:lnTo>
                    <a:pt x="275796" y="125288"/>
                  </a:lnTo>
                  <a:lnTo>
                    <a:pt x="279595" y="124622"/>
                  </a:lnTo>
                  <a:lnTo>
                    <a:pt x="283109" y="123194"/>
                  </a:lnTo>
                  <a:lnTo>
                    <a:pt x="265641" y="119908"/>
                  </a:lnTo>
                  <a:lnTo>
                    <a:pt x="251566" y="110900"/>
                  </a:lnTo>
                  <a:lnTo>
                    <a:pt x="242174" y="97448"/>
                  </a:lnTo>
                  <a:lnTo>
                    <a:pt x="238757" y="80828"/>
                  </a:lnTo>
                  <a:lnTo>
                    <a:pt x="238757" y="77305"/>
                  </a:lnTo>
                  <a:lnTo>
                    <a:pt x="235243" y="78067"/>
                  </a:lnTo>
                  <a:lnTo>
                    <a:pt x="227455" y="78067"/>
                  </a:lnTo>
                  <a:lnTo>
                    <a:pt x="201693" y="71090"/>
                  </a:lnTo>
                  <a:lnTo>
                    <a:pt x="183116" y="52957"/>
                  </a:lnTo>
                  <a:lnTo>
                    <a:pt x="171750" y="27862"/>
                  </a:lnTo>
                  <a:lnTo>
                    <a:pt x="167624" y="0"/>
                  </a:lnTo>
                  <a:close/>
                </a:path>
              </a:pathLst>
            </a:custGeom>
            <a:solidFill>
              <a:srgbClr val="B6D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0" name="object 2600"/>
            <p:cNvSpPr/>
            <p:nvPr/>
          </p:nvSpPr>
          <p:spPr>
            <a:xfrm>
              <a:off x="5113092" y="4394368"/>
              <a:ext cx="336550" cy="222885"/>
            </a:xfrm>
            <a:custGeom>
              <a:avLst/>
              <a:gdLst/>
              <a:ahLst/>
              <a:cxnLst/>
              <a:rect l="l" t="t" r="r" b="b"/>
              <a:pathLst>
                <a:path w="336550" h="222885">
                  <a:moveTo>
                    <a:pt x="68379" y="0"/>
                  </a:moveTo>
                  <a:lnTo>
                    <a:pt x="68211" y="4069"/>
                  </a:lnTo>
                  <a:lnTo>
                    <a:pt x="65969" y="12709"/>
                  </a:lnTo>
                  <a:lnTo>
                    <a:pt x="59043" y="20564"/>
                  </a:lnTo>
                  <a:lnTo>
                    <a:pt x="44826" y="22277"/>
                  </a:lnTo>
                  <a:lnTo>
                    <a:pt x="44219" y="31985"/>
                  </a:lnTo>
                  <a:lnTo>
                    <a:pt x="39472" y="52278"/>
                  </a:lnTo>
                  <a:lnTo>
                    <a:pt x="26195" y="69912"/>
                  </a:lnTo>
                  <a:lnTo>
                    <a:pt x="0" y="71641"/>
                  </a:lnTo>
                  <a:lnTo>
                    <a:pt x="15719" y="96032"/>
                  </a:lnTo>
                  <a:lnTo>
                    <a:pt x="36718" y="116279"/>
                  </a:lnTo>
                  <a:lnTo>
                    <a:pt x="62008" y="131697"/>
                  </a:lnTo>
                  <a:lnTo>
                    <a:pt x="90602" y="141597"/>
                  </a:lnTo>
                  <a:lnTo>
                    <a:pt x="89177" y="146804"/>
                  </a:lnTo>
                  <a:lnTo>
                    <a:pt x="88418" y="152469"/>
                  </a:lnTo>
                  <a:lnTo>
                    <a:pt x="88418" y="157439"/>
                  </a:lnTo>
                  <a:lnTo>
                    <a:pt x="93800" y="183081"/>
                  </a:lnTo>
                  <a:lnTo>
                    <a:pt x="108468" y="203785"/>
                  </a:lnTo>
                  <a:lnTo>
                    <a:pt x="130206" y="217622"/>
                  </a:lnTo>
                  <a:lnTo>
                    <a:pt x="156797" y="222663"/>
                  </a:lnTo>
                  <a:lnTo>
                    <a:pt x="183387" y="217622"/>
                  </a:lnTo>
                  <a:lnTo>
                    <a:pt x="205125" y="203785"/>
                  </a:lnTo>
                  <a:lnTo>
                    <a:pt x="219794" y="183081"/>
                  </a:lnTo>
                  <a:lnTo>
                    <a:pt x="225176" y="157439"/>
                  </a:lnTo>
                  <a:lnTo>
                    <a:pt x="224121" y="145773"/>
                  </a:lnTo>
                  <a:lnTo>
                    <a:pt x="221009" y="134685"/>
                  </a:lnTo>
                  <a:lnTo>
                    <a:pt x="215921" y="124397"/>
                  </a:lnTo>
                  <a:lnTo>
                    <a:pt x="208936" y="115130"/>
                  </a:lnTo>
                  <a:lnTo>
                    <a:pt x="219163" y="106062"/>
                  </a:lnTo>
                  <a:lnTo>
                    <a:pt x="228500" y="95955"/>
                  </a:lnTo>
                  <a:lnTo>
                    <a:pt x="236769" y="84917"/>
                  </a:lnTo>
                  <a:lnTo>
                    <a:pt x="243790" y="73059"/>
                  </a:lnTo>
                  <a:lnTo>
                    <a:pt x="249891" y="75444"/>
                  </a:lnTo>
                  <a:lnTo>
                    <a:pt x="256481" y="77228"/>
                  </a:lnTo>
                  <a:lnTo>
                    <a:pt x="263516" y="78346"/>
                  </a:lnTo>
                  <a:lnTo>
                    <a:pt x="270952" y="78733"/>
                  </a:lnTo>
                  <a:lnTo>
                    <a:pt x="296496" y="73829"/>
                  </a:lnTo>
                  <a:lnTo>
                    <a:pt x="317322" y="60418"/>
                  </a:lnTo>
                  <a:lnTo>
                    <a:pt x="331345" y="40457"/>
                  </a:lnTo>
                  <a:lnTo>
                    <a:pt x="336482" y="15899"/>
                  </a:lnTo>
                  <a:lnTo>
                    <a:pt x="336482" y="12757"/>
                  </a:lnTo>
                  <a:lnTo>
                    <a:pt x="335723" y="11424"/>
                  </a:lnTo>
                  <a:lnTo>
                    <a:pt x="327270" y="9234"/>
                  </a:lnTo>
                  <a:lnTo>
                    <a:pt x="259366" y="12090"/>
                  </a:lnTo>
                  <a:lnTo>
                    <a:pt x="241903" y="22396"/>
                  </a:lnTo>
                  <a:lnTo>
                    <a:pt x="227513" y="29923"/>
                  </a:lnTo>
                  <a:lnTo>
                    <a:pt x="215964" y="34273"/>
                  </a:lnTo>
                  <a:lnTo>
                    <a:pt x="202822" y="33299"/>
                  </a:lnTo>
                  <a:lnTo>
                    <a:pt x="184196" y="28049"/>
                  </a:lnTo>
                  <a:lnTo>
                    <a:pt x="164359" y="18247"/>
                  </a:lnTo>
                  <a:lnTo>
                    <a:pt x="147585" y="3617"/>
                  </a:lnTo>
                  <a:lnTo>
                    <a:pt x="144148" y="7016"/>
                  </a:lnTo>
                  <a:lnTo>
                    <a:pt x="134550" y="14173"/>
                  </a:lnTo>
                  <a:lnTo>
                    <a:pt x="119859" y="20526"/>
                  </a:lnTo>
                  <a:lnTo>
                    <a:pt x="101144" y="21516"/>
                  </a:lnTo>
                  <a:lnTo>
                    <a:pt x="84605" y="16065"/>
                  </a:lnTo>
                  <a:lnTo>
                    <a:pt x="74611" y="8901"/>
                  </a:lnTo>
                  <a:lnTo>
                    <a:pt x="69692" y="2665"/>
                  </a:lnTo>
                  <a:lnTo>
                    <a:pt x="68379" y="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1" name="object 2601"/>
            <p:cNvSpPr/>
            <p:nvPr/>
          </p:nvSpPr>
          <p:spPr>
            <a:xfrm>
              <a:off x="5177197" y="4360856"/>
              <a:ext cx="294640" cy="78740"/>
            </a:xfrm>
            <a:custGeom>
              <a:avLst/>
              <a:gdLst/>
              <a:ahLst/>
              <a:cxnLst/>
              <a:rect l="l" t="t" r="r" b="b"/>
              <a:pathLst>
                <a:path w="294639" h="78739">
                  <a:moveTo>
                    <a:pt x="294505" y="0"/>
                  </a:moveTo>
                  <a:lnTo>
                    <a:pt x="282665" y="15689"/>
                  </a:lnTo>
                  <a:lnTo>
                    <a:pt x="267023" y="27835"/>
                  </a:lnTo>
                  <a:lnTo>
                    <a:pt x="248336" y="35679"/>
                  </a:lnTo>
                  <a:lnTo>
                    <a:pt x="227360" y="38462"/>
                  </a:lnTo>
                  <a:lnTo>
                    <a:pt x="218463" y="38057"/>
                  </a:lnTo>
                  <a:lnTo>
                    <a:pt x="209886" y="36796"/>
                  </a:lnTo>
                  <a:lnTo>
                    <a:pt x="201665" y="34606"/>
                  </a:lnTo>
                  <a:lnTo>
                    <a:pt x="193836" y="31417"/>
                  </a:lnTo>
                  <a:lnTo>
                    <a:pt x="183518" y="41595"/>
                  </a:lnTo>
                  <a:lnTo>
                    <a:pt x="170983" y="49506"/>
                  </a:lnTo>
                  <a:lnTo>
                    <a:pt x="156721" y="54632"/>
                  </a:lnTo>
                  <a:lnTo>
                    <a:pt x="141222" y="56456"/>
                  </a:lnTo>
                  <a:lnTo>
                    <a:pt x="122230" y="53766"/>
                  </a:lnTo>
                  <a:lnTo>
                    <a:pt x="105394" y="46293"/>
                  </a:lnTo>
                  <a:lnTo>
                    <a:pt x="91513" y="34928"/>
                  </a:lnTo>
                  <a:lnTo>
                    <a:pt x="81390" y="20564"/>
                  </a:lnTo>
                  <a:lnTo>
                    <a:pt x="74053" y="30437"/>
                  </a:lnTo>
                  <a:lnTo>
                    <a:pt x="64295" y="38141"/>
                  </a:lnTo>
                  <a:lnTo>
                    <a:pt x="52542" y="43149"/>
                  </a:lnTo>
                  <a:lnTo>
                    <a:pt x="39223" y="44936"/>
                  </a:lnTo>
                  <a:lnTo>
                    <a:pt x="27498" y="43538"/>
                  </a:lnTo>
                  <a:lnTo>
                    <a:pt x="16940" y="39604"/>
                  </a:lnTo>
                  <a:lnTo>
                    <a:pt x="7717" y="33529"/>
                  </a:lnTo>
                  <a:lnTo>
                    <a:pt x="0" y="25705"/>
                  </a:lnTo>
                  <a:lnTo>
                    <a:pt x="4238" y="41855"/>
                  </a:lnTo>
                  <a:lnTo>
                    <a:pt x="14031" y="55016"/>
                  </a:lnTo>
                  <a:lnTo>
                    <a:pt x="28206" y="63874"/>
                  </a:lnTo>
                  <a:lnTo>
                    <a:pt x="45586" y="67118"/>
                  </a:lnTo>
                  <a:lnTo>
                    <a:pt x="57993" y="65461"/>
                  </a:lnTo>
                  <a:lnTo>
                    <a:pt x="69055" y="60787"/>
                  </a:lnTo>
                  <a:lnTo>
                    <a:pt x="78213" y="53543"/>
                  </a:lnTo>
                  <a:lnTo>
                    <a:pt x="84904" y="44174"/>
                  </a:lnTo>
                  <a:lnTo>
                    <a:pt x="94797" y="58034"/>
                  </a:lnTo>
                  <a:lnTo>
                    <a:pt x="108065" y="68939"/>
                  </a:lnTo>
                  <a:lnTo>
                    <a:pt x="124021" y="76078"/>
                  </a:lnTo>
                  <a:lnTo>
                    <a:pt x="141981" y="78638"/>
                  </a:lnTo>
                  <a:lnTo>
                    <a:pt x="156395" y="76840"/>
                  </a:lnTo>
                  <a:lnTo>
                    <a:pt x="169749" y="71819"/>
                  </a:lnTo>
                  <a:lnTo>
                    <a:pt x="181660" y="64139"/>
                  </a:lnTo>
                  <a:lnTo>
                    <a:pt x="191746" y="54361"/>
                  </a:lnTo>
                  <a:lnTo>
                    <a:pt x="199020" y="57550"/>
                  </a:lnTo>
                  <a:lnTo>
                    <a:pt x="206704" y="59740"/>
                  </a:lnTo>
                  <a:lnTo>
                    <a:pt x="214744" y="61002"/>
                  </a:lnTo>
                  <a:lnTo>
                    <a:pt x="223087" y="61406"/>
                  </a:lnTo>
                  <a:lnTo>
                    <a:pt x="249458" y="56631"/>
                  </a:lnTo>
                  <a:lnTo>
                    <a:pt x="271439" y="43555"/>
                  </a:lnTo>
                  <a:lnTo>
                    <a:pt x="287099" y="24053"/>
                  </a:lnTo>
                  <a:lnTo>
                    <a:pt x="294505" y="0"/>
                  </a:lnTo>
                  <a:close/>
                </a:path>
              </a:pathLst>
            </a:custGeom>
            <a:solidFill>
              <a:srgbClr val="B6D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2" name="object 2602"/>
          <p:cNvSpPr/>
          <p:nvPr/>
        </p:nvSpPr>
        <p:spPr>
          <a:xfrm>
            <a:off x="4666823" y="4046492"/>
            <a:ext cx="244475" cy="22860"/>
          </a:xfrm>
          <a:custGeom>
            <a:avLst/>
            <a:gdLst/>
            <a:ahLst/>
            <a:cxnLst/>
            <a:rect l="l" t="t" r="r" b="b"/>
            <a:pathLst>
              <a:path w="244475" h="22860">
                <a:moveTo>
                  <a:pt x="0" y="22277"/>
                </a:moveTo>
                <a:lnTo>
                  <a:pt x="244455" y="22277"/>
                </a:lnTo>
                <a:lnTo>
                  <a:pt x="244455" y="0"/>
                </a:lnTo>
                <a:lnTo>
                  <a:pt x="0" y="0"/>
                </a:lnTo>
                <a:lnTo>
                  <a:pt x="0" y="22277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03" name="object 2603"/>
          <p:cNvGrpSpPr/>
          <p:nvPr/>
        </p:nvGrpSpPr>
        <p:grpSpPr>
          <a:xfrm>
            <a:off x="4445920" y="3594368"/>
            <a:ext cx="686435" cy="474980"/>
            <a:chOff x="4445920" y="3594368"/>
            <a:chExt cx="686435" cy="474980"/>
          </a:xfrm>
        </p:grpSpPr>
        <p:sp>
          <p:nvSpPr>
            <p:cNvPr id="2604" name="object 2604"/>
            <p:cNvSpPr/>
            <p:nvPr/>
          </p:nvSpPr>
          <p:spPr>
            <a:xfrm>
              <a:off x="4529391" y="3701668"/>
              <a:ext cx="520065" cy="367665"/>
            </a:xfrm>
            <a:custGeom>
              <a:avLst/>
              <a:gdLst/>
              <a:ahLst/>
              <a:cxnLst/>
              <a:rect l="l" t="t" r="r" b="b"/>
              <a:pathLst>
                <a:path w="520064" h="367664">
                  <a:moveTo>
                    <a:pt x="519595" y="0"/>
                  </a:moveTo>
                  <a:lnTo>
                    <a:pt x="0" y="0"/>
                  </a:lnTo>
                  <a:lnTo>
                    <a:pt x="0" y="344830"/>
                  </a:lnTo>
                  <a:lnTo>
                    <a:pt x="451967" y="344830"/>
                  </a:lnTo>
                  <a:lnTo>
                    <a:pt x="451967" y="367106"/>
                  </a:lnTo>
                  <a:lnTo>
                    <a:pt x="519595" y="367106"/>
                  </a:lnTo>
                  <a:lnTo>
                    <a:pt x="519595" y="344830"/>
                  </a:lnTo>
                  <a:lnTo>
                    <a:pt x="519595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5" name="object 2605"/>
            <p:cNvSpPr/>
            <p:nvPr/>
          </p:nvSpPr>
          <p:spPr>
            <a:xfrm>
              <a:off x="4445920" y="3594368"/>
              <a:ext cx="686435" cy="107314"/>
            </a:xfrm>
            <a:custGeom>
              <a:avLst/>
              <a:gdLst/>
              <a:ahLst/>
              <a:cxnLst/>
              <a:rect l="l" t="t" r="r" b="b"/>
              <a:pathLst>
                <a:path w="686435" h="107314">
                  <a:moveTo>
                    <a:pt x="0" y="107295"/>
                  </a:moveTo>
                  <a:lnTo>
                    <a:pt x="686261" y="107295"/>
                  </a:lnTo>
                  <a:lnTo>
                    <a:pt x="686261" y="0"/>
                  </a:lnTo>
                  <a:lnTo>
                    <a:pt x="0" y="0"/>
                  </a:lnTo>
                  <a:lnTo>
                    <a:pt x="0" y="107295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06" name="object 2606"/>
          <p:cNvSpPr/>
          <p:nvPr/>
        </p:nvSpPr>
        <p:spPr>
          <a:xfrm>
            <a:off x="4541366" y="3243635"/>
            <a:ext cx="495934" cy="90170"/>
          </a:xfrm>
          <a:custGeom>
            <a:avLst/>
            <a:gdLst/>
            <a:ahLst/>
            <a:cxnLst/>
            <a:rect l="l" t="t" r="r" b="b"/>
            <a:pathLst>
              <a:path w="495935" h="90170">
                <a:moveTo>
                  <a:pt x="0" y="90063"/>
                </a:moveTo>
                <a:lnTo>
                  <a:pt x="495369" y="90063"/>
                </a:lnTo>
                <a:lnTo>
                  <a:pt x="495369" y="0"/>
                </a:lnTo>
                <a:lnTo>
                  <a:pt x="0" y="0"/>
                </a:lnTo>
                <a:lnTo>
                  <a:pt x="0" y="90063"/>
                </a:lnTo>
                <a:close/>
              </a:path>
            </a:pathLst>
          </a:custGeom>
          <a:solidFill>
            <a:srgbClr val="9F9F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7" name="object 2607"/>
          <p:cNvSpPr/>
          <p:nvPr/>
        </p:nvSpPr>
        <p:spPr>
          <a:xfrm>
            <a:off x="4783067" y="3701663"/>
            <a:ext cx="12065" cy="125730"/>
          </a:xfrm>
          <a:custGeom>
            <a:avLst/>
            <a:gdLst/>
            <a:ahLst/>
            <a:cxnLst/>
            <a:rect l="l" t="t" r="r" b="b"/>
            <a:pathLst>
              <a:path w="12064" h="125729">
                <a:moveTo>
                  <a:pt x="0" y="125288"/>
                </a:moveTo>
                <a:lnTo>
                  <a:pt x="11966" y="125288"/>
                </a:lnTo>
                <a:lnTo>
                  <a:pt x="11966" y="0"/>
                </a:lnTo>
                <a:lnTo>
                  <a:pt x="0" y="0"/>
                </a:lnTo>
                <a:lnTo>
                  <a:pt x="0" y="125288"/>
                </a:lnTo>
                <a:close/>
              </a:path>
            </a:pathLst>
          </a:custGeom>
          <a:solidFill>
            <a:srgbClr val="711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8" name="object 2608"/>
          <p:cNvSpPr/>
          <p:nvPr/>
        </p:nvSpPr>
        <p:spPr>
          <a:xfrm>
            <a:off x="4718202" y="3701663"/>
            <a:ext cx="11430" cy="125730"/>
          </a:xfrm>
          <a:custGeom>
            <a:avLst/>
            <a:gdLst/>
            <a:ahLst/>
            <a:cxnLst/>
            <a:rect l="l" t="t" r="r" b="b"/>
            <a:pathLst>
              <a:path w="11429" h="125729">
                <a:moveTo>
                  <a:pt x="0" y="125288"/>
                </a:moveTo>
                <a:lnTo>
                  <a:pt x="11301" y="125288"/>
                </a:lnTo>
                <a:lnTo>
                  <a:pt x="11301" y="0"/>
                </a:lnTo>
                <a:lnTo>
                  <a:pt x="0" y="0"/>
                </a:lnTo>
                <a:lnTo>
                  <a:pt x="0" y="125288"/>
                </a:lnTo>
                <a:close/>
              </a:path>
            </a:pathLst>
          </a:custGeom>
          <a:solidFill>
            <a:srgbClr val="711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9" name="object 2609"/>
          <p:cNvSpPr/>
          <p:nvPr/>
        </p:nvSpPr>
        <p:spPr>
          <a:xfrm>
            <a:off x="4815827" y="3701669"/>
            <a:ext cx="44450" cy="125730"/>
          </a:xfrm>
          <a:custGeom>
            <a:avLst/>
            <a:gdLst/>
            <a:ahLst/>
            <a:cxnLst/>
            <a:rect l="l" t="t" r="r" b="b"/>
            <a:pathLst>
              <a:path w="44450" h="125729">
                <a:moveTo>
                  <a:pt x="11963" y="0"/>
                </a:moveTo>
                <a:lnTo>
                  <a:pt x="0" y="0"/>
                </a:lnTo>
                <a:lnTo>
                  <a:pt x="0" y="125285"/>
                </a:lnTo>
                <a:lnTo>
                  <a:pt x="11963" y="125285"/>
                </a:lnTo>
                <a:lnTo>
                  <a:pt x="11963" y="0"/>
                </a:lnTo>
                <a:close/>
              </a:path>
              <a:path w="44450" h="125729">
                <a:moveTo>
                  <a:pt x="44348" y="0"/>
                </a:moveTo>
                <a:lnTo>
                  <a:pt x="32766" y="0"/>
                </a:lnTo>
                <a:lnTo>
                  <a:pt x="32766" y="125285"/>
                </a:lnTo>
                <a:lnTo>
                  <a:pt x="44348" y="125285"/>
                </a:lnTo>
                <a:lnTo>
                  <a:pt x="44348" y="0"/>
                </a:lnTo>
                <a:close/>
              </a:path>
            </a:pathLst>
          </a:custGeom>
          <a:solidFill>
            <a:srgbClr val="711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0" name="object 2610"/>
          <p:cNvSpPr/>
          <p:nvPr/>
        </p:nvSpPr>
        <p:spPr>
          <a:xfrm>
            <a:off x="4750302" y="3701663"/>
            <a:ext cx="12065" cy="125730"/>
          </a:xfrm>
          <a:custGeom>
            <a:avLst/>
            <a:gdLst/>
            <a:ahLst/>
            <a:cxnLst/>
            <a:rect l="l" t="t" r="r" b="b"/>
            <a:pathLst>
              <a:path w="12064" h="125729">
                <a:moveTo>
                  <a:pt x="0" y="125288"/>
                </a:moveTo>
                <a:lnTo>
                  <a:pt x="11966" y="125288"/>
                </a:lnTo>
                <a:lnTo>
                  <a:pt x="11966" y="0"/>
                </a:lnTo>
                <a:lnTo>
                  <a:pt x="0" y="0"/>
                </a:lnTo>
                <a:lnTo>
                  <a:pt x="0" y="125288"/>
                </a:lnTo>
                <a:close/>
              </a:path>
            </a:pathLst>
          </a:custGeom>
          <a:solidFill>
            <a:srgbClr val="711C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11" name="object 2611"/>
          <p:cNvGrpSpPr/>
          <p:nvPr/>
        </p:nvGrpSpPr>
        <p:grpSpPr>
          <a:xfrm>
            <a:off x="4562164" y="3595129"/>
            <a:ext cx="120014" cy="62230"/>
            <a:chOff x="4562164" y="3595129"/>
            <a:chExt cx="120014" cy="62230"/>
          </a:xfrm>
        </p:grpSpPr>
        <p:sp>
          <p:nvSpPr>
            <p:cNvPr id="2612" name="object 2612"/>
            <p:cNvSpPr/>
            <p:nvPr/>
          </p:nvSpPr>
          <p:spPr>
            <a:xfrm>
              <a:off x="4564254" y="3595129"/>
              <a:ext cx="49530" cy="60960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05" y="0"/>
                  </a:moveTo>
                  <a:lnTo>
                    <a:pt x="0" y="0"/>
                  </a:lnTo>
                  <a:lnTo>
                    <a:pt x="0" y="60740"/>
                  </a:lnTo>
                  <a:lnTo>
                    <a:pt x="49005" y="60740"/>
                  </a:lnTo>
                  <a:lnTo>
                    <a:pt x="4900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3" name="object 2613"/>
            <p:cNvSpPr/>
            <p:nvPr/>
          </p:nvSpPr>
          <p:spPr>
            <a:xfrm>
              <a:off x="4567768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1977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1977" y="53599"/>
                  </a:lnTo>
                  <a:lnTo>
                    <a:pt x="4197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4" name="object 2614"/>
            <p:cNvSpPr/>
            <p:nvPr/>
          </p:nvSpPr>
          <p:spPr>
            <a:xfrm>
              <a:off x="4562157" y="3595141"/>
              <a:ext cx="118110" cy="62230"/>
            </a:xfrm>
            <a:custGeom>
              <a:avLst/>
              <a:gdLst/>
              <a:ahLst/>
              <a:cxnLst/>
              <a:rect l="l" t="t" r="r" b="b"/>
              <a:pathLst>
                <a:path w="118110" h="62229">
                  <a:moveTo>
                    <a:pt x="53276" y="57873"/>
                  </a:moveTo>
                  <a:lnTo>
                    <a:pt x="38366" y="57873"/>
                  </a:lnTo>
                  <a:lnTo>
                    <a:pt x="38366" y="18364"/>
                  </a:lnTo>
                  <a:lnTo>
                    <a:pt x="49009" y="18364"/>
                  </a:lnTo>
                  <a:lnTo>
                    <a:pt x="49009" y="14846"/>
                  </a:lnTo>
                  <a:lnTo>
                    <a:pt x="4178" y="14846"/>
                  </a:lnTo>
                  <a:lnTo>
                    <a:pt x="4178" y="18364"/>
                  </a:lnTo>
                  <a:lnTo>
                    <a:pt x="34861" y="18364"/>
                  </a:lnTo>
                  <a:lnTo>
                    <a:pt x="34861" y="57873"/>
                  </a:lnTo>
                  <a:lnTo>
                    <a:pt x="0" y="57873"/>
                  </a:lnTo>
                  <a:lnTo>
                    <a:pt x="0" y="62166"/>
                  </a:lnTo>
                  <a:lnTo>
                    <a:pt x="53276" y="62166"/>
                  </a:lnTo>
                  <a:lnTo>
                    <a:pt x="53276" y="57873"/>
                  </a:lnTo>
                  <a:close/>
                </a:path>
                <a:path w="118110" h="62229">
                  <a:moveTo>
                    <a:pt x="117665" y="0"/>
                  </a:moveTo>
                  <a:lnTo>
                    <a:pt x="68376" y="0"/>
                  </a:lnTo>
                  <a:lnTo>
                    <a:pt x="68376" y="60731"/>
                  </a:lnTo>
                  <a:lnTo>
                    <a:pt x="117665" y="60731"/>
                  </a:lnTo>
                  <a:lnTo>
                    <a:pt x="11766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5" name="object 2615"/>
            <p:cNvSpPr/>
            <p:nvPr/>
          </p:nvSpPr>
          <p:spPr>
            <a:xfrm>
              <a:off x="4634058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1977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1977" y="53599"/>
                  </a:lnTo>
                  <a:lnTo>
                    <a:pt x="4197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6" name="object 2616"/>
            <p:cNvSpPr/>
            <p:nvPr/>
          </p:nvSpPr>
          <p:spPr>
            <a:xfrm>
              <a:off x="4628350" y="3609987"/>
              <a:ext cx="53975" cy="47625"/>
            </a:xfrm>
            <a:custGeom>
              <a:avLst/>
              <a:gdLst/>
              <a:ahLst/>
              <a:cxnLst/>
              <a:rect l="l" t="t" r="r" b="b"/>
              <a:pathLst>
                <a:path w="53975" h="47625">
                  <a:moveTo>
                    <a:pt x="53568" y="43027"/>
                  </a:moveTo>
                  <a:lnTo>
                    <a:pt x="18618" y="43027"/>
                  </a:lnTo>
                  <a:lnTo>
                    <a:pt x="18618" y="3517"/>
                  </a:lnTo>
                  <a:lnTo>
                    <a:pt x="49288" y="3517"/>
                  </a:lnTo>
                  <a:lnTo>
                    <a:pt x="49288" y="0"/>
                  </a:lnTo>
                  <a:lnTo>
                    <a:pt x="4279" y="0"/>
                  </a:lnTo>
                  <a:lnTo>
                    <a:pt x="4279" y="3517"/>
                  </a:lnTo>
                  <a:lnTo>
                    <a:pt x="14909" y="3517"/>
                  </a:lnTo>
                  <a:lnTo>
                    <a:pt x="14909" y="43027"/>
                  </a:lnTo>
                  <a:lnTo>
                    <a:pt x="0" y="43027"/>
                  </a:lnTo>
                  <a:lnTo>
                    <a:pt x="0" y="47320"/>
                  </a:lnTo>
                  <a:lnTo>
                    <a:pt x="53568" y="47320"/>
                  </a:lnTo>
                  <a:lnTo>
                    <a:pt x="53568" y="43027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17" name="object 2617"/>
          <p:cNvGrpSpPr/>
          <p:nvPr/>
        </p:nvGrpSpPr>
        <p:grpSpPr>
          <a:xfrm>
            <a:off x="4724565" y="3595129"/>
            <a:ext cx="120014" cy="62230"/>
            <a:chOff x="4724565" y="3595129"/>
            <a:chExt cx="120014" cy="62230"/>
          </a:xfrm>
        </p:grpSpPr>
        <p:sp>
          <p:nvSpPr>
            <p:cNvPr id="2618" name="object 2618"/>
            <p:cNvSpPr/>
            <p:nvPr/>
          </p:nvSpPr>
          <p:spPr>
            <a:xfrm>
              <a:off x="4726749" y="3595129"/>
              <a:ext cx="49530" cy="60960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195" y="0"/>
                  </a:moveTo>
                  <a:lnTo>
                    <a:pt x="0" y="0"/>
                  </a:lnTo>
                  <a:lnTo>
                    <a:pt x="0" y="60740"/>
                  </a:lnTo>
                  <a:lnTo>
                    <a:pt x="49195" y="60740"/>
                  </a:lnTo>
                  <a:lnTo>
                    <a:pt x="4919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9" name="object 2619"/>
            <p:cNvSpPr/>
            <p:nvPr/>
          </p:nvSpPr>
          <p:spPr>
            <a:xfrm>
              <a:off x="4730263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2167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2167" y="53599"/>
                  </a:lnTo>
                  <a:lnTo>
                    <a:pt x="4216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0" name="object 2620"/>
            <p:cNvSpPr/>
            <p:nvPr/>
          </p:nvSpPr>
          <p:spPr>
            <a:xfrm>
              <a:off x="4724565" y="3595141"/>
              <a:ext cx="118110" cy="62230"/>
            </a:xfrm>
            <a:custGeom>
              <a:avLst/>
              <a:gdLst/>
              <a:ahLst/>
              <a:cxnLst/>
              <a:rect l="l" t="t" r="r" b="b"/>
              <a:pathLst>
                <a:path w="118110" h="62229">
                  <a:moveTo>
                    <a:pt x="53555" y="57873"/>
                  </a:moveTo>
                  <a:lnTo>
                    <a:pt x="38455" y="57873"/>
                  </a:lnTo>
                  <a:lnTo>
                    <a:pt x="38455" y="18364"/>
                  </a:lnTo>
                  <a:lnTo>
                    <a:pt x="49288" y="18364"/>
                  </a:lnTo>
                  <a:lnTo>
                    <a:pt x="49288" y="14846"/>
                  </a:lnTo>
                  <a:lnTo>
                    <a:pt x="4267" y="14846"/>
                  </a:lnTo>
                  <a:lnTo>
                    <a:pt x="4267" y="18364"/>
                  </a:lnTo>
                  <a:lnTo>
                    <a:pt x="34937" y="18364"/>
                  </a:lnTo>
                  <a:lnTo>
                    <a:pt x="34937" y="57873"/>
                  </a:lnTo>
                  <a:lnTo>
                    <a:pt x="0" y="57873"/>
                  </a:lnTo>
                  <a:lnTo>
                    <a:pt x="0" y="62166"/>
                  </a:lnTo>
                  <a:lnTo>
                    <a:pt x="53555" y="62166"/>
                  </a:lnTo>
                  <a:lnTo>
                    <a:pt x="53555" y="57873"/>
                  </a:lnTo>
                  <a:close/>
                </a:path>
                <a:path w="118110" h="62229">
                  <a:moveTo>
                    <a:pt x="117665" y="0"/>
                  </a:moveTo>
                  <a:lnTo>
                    <a:pt x="68376" y="0"/>
                  </a:lnTo>
                  <a:lnTo>
                    <a:pt x="68376" y="60731"/>
                  </a:lnTo>
                  <a:lnTo>
                    <a:pt x="117665" y="60731"/>
                  </a:lnTo>
                  <a:lnTo>
                    <a:pt x="11766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1" name="object 2621"/>
            <p:cNvSpPr/>
            <p:nvPr/>
          </p:nvSpPr>
          <p:spPr>
            <a:xfrm>
              <a:off x="4796458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2262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2262" y="53599"/>
                  </a:lnTo>
                  <a:lnTo>
                    <a:pt x="4226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2" name="object 2622"/>
            <p:cNvSpPr/>
            <p:nvPr/>
          </p:nvSpPr>
          <p:spPr>
            <a:xfrm>
              <a:off x="4790846" y="3609987"/>
              <a:ext cx="53975" cy="47625"/>
            </a:xfrm>
            <a:custGeom>
              <a:avLst/>
              <a:gdLst/>
              <a:ahLst/>
              <a:cxnLst/>
              <a:rect l="l" t="t" r="r" b="b"/>
              <a:pathLst>
                <a:path w="53975" h="47625">
                  <a:moveTo>
                    <a:pt x="53467" y="43027"/>
                  </a:moveTo>
                  <a:lnTo>
                    <a:pt x="18618" y="43027"/>
                  </a:lnTo>
                  <a:lnTo>
                    <a:pt x="18618" y="3517"/>
                  </a:lnTo>
                  <a:lnTo>
                    <a:pt x="49288" y="3517"/>
                  </a:lnTo>
                  <a:lnTo>
                    <a:pt x="49288" y="0"/>
                  </a:lnTo>
                  <a:lnTo>
                    <a:pt x="4178" y="0"/>
                  </a:lnTo>
                  <a:lnTo>
                    <a:pt x="4178" y="3517"/>
                  </a:lnTo>
                  <a:lnTo>
                    <a:pt x="15100" y="3517"/>
                  </a:lnTo>
                  <a:lnTo>
                    <a:pt x="15100" y="43027"/>
                  </a:lnTo>
                  <a:lnTo>
                    <a:pt x="0" y="43027"/>
                  </a:lnTo>
                  <a:lnTo>
                    <a:pt x="0" y="47320"/>
                  </a:lnTo>
                  <a:lnTo>
                    <a:pt x="53467" y="47320"/>
                  </a:lnTo>
                  <a:lnTo>
                    <a:pt x="53467" y="43027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23" name="object 2623"/>
          <p:cNvGrpSpPr/>
          <p:nvPr/>
        </p:nvGrpSpPr>
        <p:grpSpPr>
          <a:xfrm>
            <a:off x="4887061" y="3595129"/>
            <a:ext cx="120014" cy="62230"/>
            <a:chOff x="4887061" y="3595129"/>
            <a:chExt cx="120014" cy="62230"/>
          </a:xfrm>
        </p:grpSpPr>
        <p:sp>
          <p:nvSpPr>
            <p:cNvPr id="2624" name="object 2624"/>
            <p:cNvSpPr/>
            <p:nvPr/>
          </p:nvSpPr>
          <p:spPr>
            <a:xfrm>
              <a:off x="4889150" y="3595129"/>
              <a:ext cx="49530" cy="60960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290" y="0"/>
                  </a:moveTo>
                  <a:lnTo>
                    <a:pt x="0" y="0"/>
                  </a:lnTo>
                  <a:lnTo>
                    <a:pt x="0" y="60740"/>
                  </a:lnTo>
                  <a:lnTo>
                    <a:pt x="49290" y="60740"/>
                  </a:lnTo>
                  <a:lnTo>
                    <a:pt x="4929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5" name="object 2625"/>
            <p:cNvSpPr/>
            <p:nvPr/>
          </p:nvSpPr>
          <p:spPr>
            <a:xfrm>
              <a:off x="4892949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1977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1977" y="53599"/>
                  </a:lnTo>
                  <a:lnTo>
                    <a:pt x="4197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6" name="object 2626"/>
            <p:cNvSpPr/>
            <p:nvPr/>
          </p:nvSpPr>
          <p:spPr>
            <a:xfrm>
              <a:off x="4887049" y="3595141"/>
              <a:ext cx="118110" cy="62230"/>
            </a:xfrm>
            <a:custGeom>
              <a:avLst/>
              <a:gdLst/>
              <a:ahLst/>
              <a:cxnLst/>
              <a:rect l="l" t="t" r="r" b="b"/>
              <a:pathLst>
                <a:path w="118110" h="62229">
                  <a:moveTo>
                    <a:pt x="53479" y="57873"/>
                  </a:moveTo>
                  <a:lnTo>
                    <a:pt x="38658" y="57873"/>
                  </a:lnTo>
                  <a:lnTo>
                    <a:pt x="38658" y="18364"/>
                  </a:lnTo>
                  <a:lnTo>
                    <a:pt x="48539" y="18364"/>
                  </a:lnTo>
                  <a:lnTo>
                    <a:pt x="48539" y="14846"/>
                  </a:lnTo>
                  <a:lnTo>
                    <a:pt x="4470" y="14846"/>
                  </a:lnTo>
                  <a:lnTo>
                    <a:pt x="4470" y="18364"/>
                  </a:lnTo>
                  <a:lnTo>
                    <a:pt x="35052" y="18364"/>
                  </a:lnTo>
                  <a:lnTo>
                    <a:pt x="35052" y="57873"/>
                  </a:lnTo>
                  <a:lnTo>
                    <a:pt x="0" y="57873"/>
                  </a:lnTo>
                  <a:lnTo>
                    <a:pt x="0" y="62166"/>
                  </a:lnTo>
                  <a:lnTo>
                    <a:pt x="53479" y="62166"/>
                  </a:lnTo>
                  <a:lnTo>
                    <a:pt x="53479" y="57873"/>
                  </a:lnTo>
                  <a:close/>
                </a:path>
                <a:path w="118110" h="62229">
                  <a:moveTo>
                    <a:pt x="117576" y="0"/>
                  </a:moveTo>
                  <a:lnTo>
                    <a:pt x="68580" y="0"/>
                  </a:lnTo>
                  <a:lnTo>
                    <a:pt x="68580" y="60731"/>
                  </a:lnTo>
                  <a:lnTo>
                    <a:pt x="117576" y="60731"/>
                  </a:lnTo>
                  <a:lnTo>
                    <a:pt x="11757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7" name="object 2627"/>
            <p:cNvSpPr/>
            <p:nvPr/>
          </p:nvSpPr>
          <p:spPr>
            <a:xfrm>
              <a:off x="4959144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1977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1977" y="53599"/>
                  </a:lnTo>
                  <a:lnTo>
                    <a:pt x="4197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8" name="object 2628"/>
            <p:cNvSpPr/>
            <p:nvPr/>
          </p:nvSpPr>
          <p:spPr>
            <a:xfrm>
              <a:off x="4953533" y="3609987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39" h="47625">
                  <a:moveTo>
                    <a:pt x="53276" y="43027"/>
                  </a:moveTo>
                  <a:lnTo>
                    <a:pt x="18326" y="43027"/>
                  </a:lnTo>
                  <a:lnTo>
                    <a:pt x="18326" y="3517"/>
                  </a:lnTo>
                  <a:lnTo>
                    <a:pt x="49009" y="3517"/>
                  </a:lnTo>
                  <a:lnTo>
                    <a:pt x="49009" y="0"/>
                  </a:lnTo>
                  <a:lnTo>
                    <a:pt x="4178" y="0"/>
                  </a:lnTo>
                  <a:lnTo>
                    <a:pt x="4178" y="3517"/>
                  </a:lnTo>
                  <a:lnTo>
                    <a:pt x="14820" y="3517"/>
                  </a:lnTo>
                  <a:lnTo>
                    <a:pt x="14820" y="43027"/>
                  </a:lnTo>
                  <a:lnTo>
                    <a:pt x="0" y="43027"/>
                  </a:lnTo>
                  <a:lnTo>
                    <a:pt x="0" y="47320"/>
                  </a:lnTo>
                  <a:lnTo>
                    <a:pt x="53276" y="47320"/>
                  </a:lnTo>
                  <a:lnTo>
                    <a:pt x="53276" y="43027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29" name="object 2629"/>
          <p:cNvGrpSpPr/>
          <p:nvPr/>
        </p:nvGrpSpPr>
        <p:grpSpPr>
          <a:xfrm>
            <a:off x="5049651" y="3595129"/>
            <a:ext cx="53975" cy="62230"/>
            <a:chOff x="5049651" y="3595129"/>
            <a:chExt cx="53975" cy="62230"/>
          </a:xfrm>
        </p:grpSpPr>
        <p:sp>
          <p:nvSpPr>
            <p:cNvPr id="2630" name="object 2630"/>
            <p:cNvSpPr/>
            <p:nvPr/>
          </p:nvSpPr>
          <p:spPr>
            <a:xfrm>
              <a:off x="5051836" y="3595129"/>
              <a:ext cx="49530" cy="60960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005" y="0"/>
                  </a:moveTo>
                  <a:lnTo>
                    <a:pt x="0" y="0"/>
                  </a:lnTo>
                  <a:lnTo>
                    <a:pt x="0" y="60740"/>
                  </a:lnTo>
                  <a:lnTo>
                    <a:pt x="49005" y="60740"/>
                  </a:lnTo>
                  <a:lnTo>
                    <a:pt x="4900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1" name="object 2631"/>
            <p:cNvSpPr/>
            <p:nvPr/>
          </p:nvSpPr>
          <p:spPr>
            <a:xfrm>
              <a:off x="5055350" y="3598652"/>
              <a:ext cx="42545" cy="53975"/>
            </a:xfrm>
            <a:custGeom>
              <a:avLst/>
              <a:gdLst/>
              <a:ahLst/>
              <a:cxnLst/>
              <a:rect l="l" t="t" r="r" b="b"/>
              <a:pathLst>
                <a:path w="42545" h="53975">
                  <a:moveTo>
                    <a:pt x="41977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1977" y="53599"/>
                  </a:lnTo>
                  <a:lnTo>
                    <a:pt x="4197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2" name="object 2632"/>
            <p:cNvSpPr/>
            <p:nvPr/>
          </p:nvSpPr>
          <p:spPr>
            <a:xfrm>
              <a:off x="5049647" y="3609987"/>
              <a:ext cx="53975" cy="47625"/>
            </a:xfrm>
            <a:custGeom>
              <a:avLst/>
              <a:gdLst/>
              <a:ahLst/>
              <a:cxnLst/>
              <a:rect l="l" t="t" r="r" b="b"/>
              <a:pathLst>
                <a:path w="53975" h="47625">
                  <a:moveTo>
                    <a:pt x="53555" y="43027"/>
                  </a:moveTo>
                  <a:lnTo>
                    <a:pt x="38455" y="43027"/>
                  </a:lnTo>
                  <a:lnTo>
                    <a:pt x="38455" y="3517"/>
                  </a:lnTo>
                  <a:lnTo>
                    <a:pt x="48336" y="3517"/>
                  </a:lnTo>
                  <a:lnTo>
                    <a:pt x="48336" y="0"/>
                  </a:lnTo>
                  <a:lnTo>
                    <a:pt x="4267" y="0"/>
                  </a:lnTo>
                  <a:lnTo>
                    <a:pt x="4267" y="3517"/>
                  </a:lnTo>
                  <a:lnTo>
                    <a:pt x="34950" y="3517"/>
                  </a:lnTo>
                  <a:lnTo>
                    <a:pt x="34950" y="43027"/>
                  </a:lnTo>
                  <a:lnTo>
                    <a:pt x="0" y="43027"/>
                  </a:lnTo>
                  <a:lnTo>
                    <a:pt x="0" y="47320"/>
                  </a:lnTo>
                  <a:lnTo>
                    <a:pt x="53555" y="47320"/>
                  </a:lnTo>
                  <a:lnTo>
                    <a:pt x="53555" y="43027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33" name="object 2633"/>
          <p:cNvGrpSpPr/>
          <p:nvPr/>
        </p:nvGrpSpPr>
        <p:grpSpPr>
          <a:xfrm>
            <a:off x="4465959" y="3595129"/>
            <a:ext cx="53340" cy="62230"/>
            <a:chOff x="4465959" y="3595129"/>
            <a:chExt cx="53340" cy="62230"/>
          </a:xfrm>
        </p:grpSpPr>
        <p:sp>
          <p:nvSpPr>
            <p:cNvPr id="2634" name="object 2634"/>
            <p:cNvSpPr/>
            <p:nvPr/>
          </p:nvSpPr>
          <p:spPr>
            <a:xfrm>
              <a:off x="4468048" y="3595129"/>
              <a:ext cx="49530" cy="60960"/>
            </a:xfrm>
            <a:custGeom>
              <a:avLst/>
              <a:gdLst/>
              <a:ahLst/>
              <a:cxnLst/>
              <a:rect l="l" t="t" r="r" b="b"/>
              <a:pathLst>
                <a:path w="49529" h="60960">
                  <a:moveTo>
                    <a:pt x="49100" y="0"/>
                  </a:moveTo>
                  <a:lnTo>
                    <a:pt x="0" y="0"/>
                  </a:lnTo>
                  <a:lnTo>
                    <a:pt x="0" y="60740"/>
                  </a:lnTo>
                  <a:lnTo>
                    <a:pt x="49100" y="60740"/>
                  </a:lnTo>
                  <a:lnTo>
                    <a:pt x="4910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5" name="object 2635"/>
            <p:cNvSpPr/>
            <p:nvPr/>
          </p:nvSpPr>
          <p:spPr>
            <a:xfrm>
              <a:off x="4471657" y="3598652"/>
              <a:ext cx="41910" cy="53975"/>
            </a:xfrm>
            <a:custGeom>
              <a:avLst/>
              <a:gdLst/>
              <a:ahLst/>
              <a:cxnLst/>
              <a:rect l="l" t="t" r="r" b="b"/>
              <a:pathLst>
                <a:path w="41910" h="53975">
                  <a:moveTo>
                    <a:pt x="41882" y="0"/>
                  </a:moveTo>
                  <a:lnTo>
                    <a:pt x="0" y="0"/>
                  </a:lnTo>
                  <a:lnTo>
                    <a:pt x="0" y="53599"/>
                  </a:lnTo>
                  <a:lnTo>
                    <a:pt x="41882" y="53599"/>
                  </a:lnTo>
                  <a:lnTo>
                    <a:pt x="4188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6" name="object 2636"/>
            <p:cNvSpPr/>
            <p:nvPr/>
          </p:nvSpPr>
          <p:spPr>
            <a:xfrm>
              <a:off x="4465955" y="3609987"/>
              <a:ext cx="53340" cy="47625"/>
            </a:xfrm>
            <a:custGeom>
              <a:avLst/>
              <a:gdLst/>
              <a:ahLst/>
              <a:cxnLst/>
              <a:rect l="l" t="t" r="r" b="b"/>
              <a:pathLst>
                <a:path w="53339" h="47625">
                  <a:moveTo>
                    <a:pt x="53276" y="43027"/>
                  </a:moveTo>
                  <a:lnTo>
                    <a:pt x="18427" y="43027"/>
                  </a:lnTo>
                  <a:lnTo>
                    <a:pt x="18427" y="3517"/>
                  </a:lnTo>
                  <a:lnTo>
                    <a:pt x="48996" y="3517"/>
                  </a:lnTo>
                  <a:lnTo>
                    <a:pt x="48996" y="0"/>
                  </a:lnTo>
                  <a:lnTo>
                    <a:pt x="4267" y="0"/>
                  </a:lnTo>
                  <a:lnTo>
                    <a:pt x="4267" y="3517"/>
                  </a:lnTo>
                  <a:lnTo>
                    <a:pt x="14808" y="3517"/>
                  </a:lnTo>
                  <a:lnTo>
                    <a:pt x="14808" y="43027"/>
                  </a:lnTo>
                  <a:lnTo>
                    <a:pt x="0" y="43027"/>
                  </a:lnTo>
                  <a:lnTo>
                    <a:pt x="0" y="47320"/>
                  </a:lnTo>
                  <a:lnTo>
                    <a:pt x="53276" y="47320"/>
                  </a:lnTo>
                  <a:lnTo>
                    <a:pt x="53276" y="43027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37" name="object 2637"/>
          <p:cNvSpPr/>
          <p:nvPr/>
        </p:nvSpPr>
        <p:spPr>
          <a:xfrm>
            <a:off x="4981367" y="4046492"/>
            <a:ext cx="243840" cy="22860"/>
          </a:xfrm>
          <a:custGeom>
            <a:avLst/>
            <a:gdLst/>
            <a:ahLst/>
            <a:cxnLst/>
            <a:rect l="l" t="t" r="r" b="b"/>
            <a:pathLst>
              <a:path w="243839" h="22860">
                <a:moveTo>
                  <a:pt x="0" y="22277"/>
                </a:moveTo>
                <a:lnTo>
                  <a:pt x="243695" y="22277"/>
                </a:lnTo>
                <a:lnTo>
                  <a:pt x="243695" y="0"/>
                </a:lnTo>
                <a:lnTo>
                  <a:pt x="0" y="0"/>
                </a:lnTo>
                <a:lnTo>
                  <a:pt x="0" y="22277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8" name="object 2638"/>
          <p:cNvSpPr/>
          <p:nvPr/>
        </p:nvSpPr>
        <p:spPr>
          <a:xfrm>
            <a:off x="4353228" y="4046492"/>
            <a:ext cx="243840" cy="22860"/>
          </a:xfrm>
          <a:custGeom>
            <a:avLst/>
            <a:gdLst/>
            <a:ahLst/>
            <a:cxnLst/>
            <a:rect l="l" t="t" r="r" b="b"/>
            <a:pathLst>
              <a:path w="243839" h="22860">
                <a:moveTo>
                  <a:pt x="0" y="22277"/>
                </a:moveTo>
                <a:lnTo>
                  <a:pt x="243790" y="22277"/>
                </a:lnTo>
                <a:lnTo>
                  <a:pt x="243790" y="0"/>
                </a:lnTo>
                <a:lnTo>
                  <a:pt x="0" y="0"/>
                </a:lnTo>
                <a:lnTo>
                  <a:pt x="0" y="22277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9" name="object 2639"/>
          <p:cNvSpPr/>
          <p:nvPr/>
        </p:nvSpPr>
        <p:spPr>
          <a:xfrm>
            <a:off x="4666823" y="4046492"/>
            <a:ext cx="244475" cy="22860"/>
          </a:xfrm>
          <a:custGeom>
            <a:avLst/>
            <a:gdLst/>
            <a:ahLst/>
            <a:cxnLst/>
            <a:rect l="l" t="t" r="r" b="b"/>
            <a:pathLst>
              <a:path w="244475" h="22860">
                <a:moveTo>
                  <a:pt x="0" y="22277"/>
                </a:moveTo>
                <a:lnTo>
                  <a:pt x="244455" y="22277"/>
                </a:lnTo>
                <a:lnTo>
                  <a:pt x="244455" y="0"/>
                </a:lnTo>
                <a:lnTo>
                  <a:pt x="0" y="0"/>
                </a:lnTo>
                <a:lnTo>
                  <a:pt x="0" y="22277"/>
                </a:lnTo>
                <a:close/>
              </a:path>
            </a:pathLst>
          </a:custGeom>
          <a:solidFill>
            <a:srgbClr val="DDDC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40" name="object 2640"/>
          <p:cNvGrpSpPr/>
          <p:nvPr/>
        </p:nvGrpSpPr>
        <p:grpSpPr>
          <a:xfrm>
            <a:off x="4256357" y="3826952"/>
            <a:ext cx="1066165" cy="241935"/>
            <a:chOff x="4256357" y="3826952"/>
            <a:chExt cx="1066165" cy="241935"/>
          </a:xfrm>
        </p:grpSpPr>
        <p:sp>
          <p:nvSpPr>
            <p:cNvPr id="2641" name="object 2641"/>
            <p:cNvSpPr/>
            <p:nvPr/>
          </p:nvSpPr>
          <p:spPr>
            <a:xfrm>
              <a:off x="4256354" y="3826954"/>
              <a:ext cx="1066165" cy="241935"/>
            </a:xfrm>
            <a:custGeom>
              <a:avLst/>
              <a:gdLst/>
              <a:ahLst/>
              <a:cxnLst/>
              <a:rect l="l" t="t" r="r" b="b"/>
              <a:pathLst>
                <a:path w="1066164" h="241935">
                  <a:moveTo>
                    <a:pt x="1065669" y="0"/>
                  </a:moveTo>
                  <a:lnTo>
                    <a:pt x="0" y="0"/>
                  </a:lnTo>
                  <a:lnTo>
                    <a:pt x="0" y="219544"/>
                  </a:lnTo>
                  <a:lnTo>
                    <a:pt x="1038504" y="219544"/>
                  </a:lnTo>
                  <a:lnTo>
                    <a:pt x="1038504" y="241820"/>
                  </a:lnTo>
                  <a:lnTo>
                    <a:pt x="1065669" y="241820"/>
                  </a:lnTo>
                  <a:lnTo>
                    <a:pt x="1065669" y="219544"/>
                  </a:lnTo>
                  <a:lnTo>
                    <a:pt x="1065669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2" name="object 2642"/>
            <p:cNvSpPr/>
            <p:nvPr/>
          </p:nvSpPr>
          <p:spPr>
            <a:xfrm>
              <a:off x="4256357" y="3826952"/>
              <a:ext cx="1066165" cy="15875"/>
            </a:xfrm>
            <a:custGeom>
              <a:avLst/>
              <a:gdLst/>
              <a:ahLst/>
              <a:cxnLst/>
              <a:rect l="l" t="t" r="r" b="b"/>
              <a:pathLst>
                <a:path w="1066164" h="15875">
                  <a:moveTo>
                    <a:pt x="1065671" y="0"/>
                  </a:moveTo>
                  <a:lnTo>
                    <a:pt x="0" y="0"/>
                  </a:lnTo>
                  <a:lnTo>
                    <a:pt x="0" y="15613"/>
                  </a:lnTo>
                  <a:lnTo>
                    <a:pt x="1065671" y="15613"/>
                  </a:lnTo>
                  <a:lnTo>
                    <a:pt x="1065671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43" name="object 2643"/>
          <p:cNvGrpSpPr/>
          <p:nvPr/>
        </p:nvGrpSpPr>
        <p:grpSpPr>
          <a:xfrm>
            <a:off x="4338127" y="3323797"/>
            <a:ext cx="902335" cy="271145"/>
            <a:chOff x="4338127" y="3323797"/>
            <a:chExt cx="902335" cy="271145"/>
          </a:xfrm>
        </p:grpSpPr>
        <p:sp>
          <p:nvSpPr>
            <p:cNvPr id="2644" name="object 2644"/>
            <p:cNvSpPr/>
            <p:nvPr/>
          </p:nvSpPr>
          <p:spPr>
            <a:xfrm>
              <a:off x="4338127" y="3333699"/>
              <a:ext cx="902335" cy="260985"/>
            </a:xfrm>
            <a:custGeom>
              <a:avLst/>
              <a:gdLst/>
              <a:ahLst/>
              <a:cxnLst/>
              <a:rect l="l" t="t" r="r" b="b"/>
              <a:pathLst>
                <a:path w="902335" h="260985">
                  <a:moveTo>
                    <a:pt x="901846" y="0"/>
                  </a:moveTo>
                  <a:lnTo>
                    <a:pt x="0" y="0"/>
                  </a:lnTo>
                  <a:lnTo>
                    <a:pt x="0" y="260669"/>
                  </a:lnTo>
                  <a:lnTo>
                    <a:pt x="901846" y="260669"/>
                  </a:lnTo>
                  <a:lnTo>
                    <a:pt x="90184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5" name="object 26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57891" y="3371780"/>
              <a:ext cx="124032" cy="68547"/>
            </a:xfrm>
            <a:prstGeom prst="rect">
              <a:avLst/>
            </a:prstGeom>
          </p:spPr>
        </p:pic>
        <p:sp>
          <p:nvSpPr>
            <p:cNvPr id="2646" name="object 2646"/>
            <p:cNvSpPr/>
            <p:nvPr/>
          </p:nvSpPr>
          <p:spPr>
            <a:xfrm>
              <a:off x="4549152" y="3323805"/>
              <a:ext cx="141605" cy="271145"/>
            </a:xfrm>
            <a:custGeom>
              <a:avLst/>
              <a:gdLst/>
              <a:ahLst/>
              <a:cxnLst/>
              <a:rect l="l" t="t" r="r" b="b"/>
              <a:pathLst>
                <a:path w="141604" h="271145">
                  <a:moveTo>
                    <a:pt x="6642" y="0"/>
                  </a:moveTo>
                  <a:lnTo>
                    <a:pt x="0" y="0"/>
                  </a:lnTo>
                  <a:lnTo>
                    <a:pt x="0" y="270573"/>
                  </a:lnTo>
                  <a:lnTo>
                    <a:pt x="6642" y="270573"/>
                  </a:lnTo>
                  <a:lnTo>
                    <a:pt x="6642" y="0"/>
                  </a:lnTo>
                  <a:close/>
                </a:path>
                <a:path w="141604" h="271145">
                  <a:moveTo>
                    <a:pt x="40068" y="0"/>
                  </a:moveTo>
                  <a:lnTo>
                    <a:pt x="33515" y="0"/>
                  </a:lnTo>
                  <a:lnTo>
                    <a:pt x="33515" y="270573"/>
                  </a:lnTo>
                  <a:lnTo>
                    <a:pt x="40068" y="270573"/>
                  </a:lnTo>
                  <a:lnTo>
                    <a:pt x="40068" y="0"/>
                  </a:lnTo>
                  <a:close/>
                </a:path>
                <a:path w="141604" h="271145">
                  <a:moveTo>
                    <a:pt x="73596" y="0"/>
                  </a:moveTo>
                  <a:lnTo>
                    <a:pt x="67233" y="0"/>
                  </a:lnTo>
                  <a:lnTo>
                    <a:pt x="67233" y="270573"/>
                  </a:lnTo>
                  <a:lnTo>
                    <a:pt x="73596" y="270573"/>
                  </a:lnTo>
                  <a:lnTo>
                    <a:pt x="73596" y="0"/>
                  </a:lnTo>
                  <a:close/>
                </a:path>
                <a:path w="141604" h="271145">
                  <a:moveTo>
                    <a:pt x="107784" y="0"/>
                  </a:moveTo>
                  <a:lnTo>
                    <a:pt x="101422" y="0"/>
                  </a:lnTo>
                  <a:lnTo>
                    <a:pt x="101422" y="270573"/>
                  </a:lnTo>
                  <a:lnTo>
                    <a:pt x="107784" y="270573"/>
                  </a:lnTo>
                  <a:lnTo>
                    <a:pt x="107784" y="0"/>
                  </a:lnTo>
                  <a:close/>
                </a:path>
                <a:path w="141604" h="271145">
                  <a:moveTo>
                    <a:pt x="141211" y="0"/>
                  </a:moveTo>
                  <a:lnTo>
                    <a:pt x="134848" y="0"/>
                  </a:lnTo>
                  <a:lnTo>
                    <a:pt x="134848" y="270573"/>
                  </a:lnTo>
                  <a:lnTo>
                    <a:pt x="141211" y="270573"/>
                  </a:lnTo>
                  <a:lnTo>
                    <a:pt x="141211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47" name="object 264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559315" y="3474125"/>
              <a:ext cx="119093" cy="68737"/>
            </a:xfrm>
            <a:prstGeom prst="rect">
              <a:avLst/>
            </a:prstGeom>
          </p:spPr>
        </p:pic>
        <p:pic>
          <p:nvPicPr>
            <p:cNvPr id="2648" name="object 2648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23900" y="3371780"/>
              <a:ext cx="123272" cy="68547"/>
            </a:xfrm>
            <a:prstGeom prst="rect">
              <a:avLst/>
            </a:prstGeom>
          </p:spPr>
        </p:pic>
        <p:sp>
          <p:nvSpPr>
            <p:cNvPr id="2649" name="object 2649"/>
            <p:cNvSpPr/>
            <p:nvPr/>
          </p:nvSpPr>
          <p:spPr>
            <a:xfrm>
              <a:off x="4715345" y="3323805"/>
              <a:ext cx="141605" cy="271145"/>
            </a:xfrm>
            <a:custGeom>
              <a:avLst/>
              <a:gdLst/>
              <a:ahLst/>
              <a:cxnLst/>
              <a:rect l="l" t="t" r="r" b="b"/>
              <a:pathLst>
                <a:path w="141604" h="271145">
                  <a:moveTo>
                    <a:pt x="6362" y="0"/>
                  </a:moveTo>
                  <a:lnTo>
                    <a:pt x="0" y="0"/>
                  </a:lnTo>
                  <a:lnTo>
                    <a:pt x="0" y="270573"/>
                  </a:lnTo>
                  <a:lnTo>
                    <a:pt x="6362" y="270573"/>
                  </a:lnTo>
                  <a:lnTo>
                    <a:pt x="6362" y="0"/>
                  </a:lnTo>
                  <a:close/>
                </a:path>
                <a:path w="141604" h="271145">
                  <a:moveTo>
                    <a:pt x="39890" y="0"/>
                  </a:moveTo>
                  <a:lnTo>
                    <a:pt x="33528" y="0"/>
                  </a:lnTo>
                  <a:lnTo>
                    <a:pt x="33528" y="270573"/>
                  </a:lnTo>
                  <a:lnTo>
                    <a:pt x="39890" y="270573"/>
                  </a:lnTo>
                  <a:lnTo>
                    <a:pt x="39890" y="0"/>
                  </a:lnTo>
                  <a:close/>
                </a:path>
                <a:path w="141604" h="271145">
                  <a:moveTo>
                    <a:pt x="73317" y="0"/>
                  </a:moveTo>
                  <a:lnTo>
                    <a:pt x="66954" y="0"/>
                  </a:lnTo>
                  <a:lnTo>
                    <a:pt x="66954" y="270573"/>
                  </a:lnTo>
                  <a:lnTo>
                    <a:pt x="73317" y="270573"/>
                  </a:lnTo>
                  <a:lnTo>
                    <a:pt x="73317" y="0"/>
                  </a:lnTo>
                  <a:close/>
                </a:path>
                <a:path w="141604" h="271145">
                  <a:moveTo>
                    <a:pt x="106845" y="0"/>
                  </a:moveTo>
                  <a:lnTo>
                    <a:pt x="100482" y="0"/>
                  </a:lnTo>
                  <a:lnTo>
                    <a:pt x="100482" y="270573"/>
                  </a:lnTo>
                  <a:lnTo>
                    <a:pt x="106845" y="270573"/>
                  </a:lnTo>
                  <a:lnTo>
                    <a:pt x="106845" y="0"/>
                  </a:lnTo>
                  <a:close/>
                </a:path>
                <a:path w="141604" h="271145">
                  <a:moveTo>
                    <a:pt x="141033" y="0"/>
                  </a:moveTo>
                  <a:lnTo>
                    <a:pt x="134670" y="0"/>
                  </a:lnTo>
                  <a:lnTo>
                    <a:pt x="134670" y="270573"/>
                  </a:lnTo>
                  <a:lnTo>
                    <a:pt x="141033" y="270573"/>
                  </a:lnTo>
                  <a:lnTo>
                    <a:pt x="141033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0" name="object 2650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25325" y="3474125"/>
              <a:ext cx="118334" cy="68737"/>
            </a:xfrm>
            <a:prstGeom prst="rect">
              <a:avLst/>
            </a:prstGeom>
          </p:spPr>
        </p:pic>
        <p:pic>
          <p:nvPicPr>
            <p:cNvPr id="2651" name="object 2651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90100" y="3371780"/>
              <a:ext cx="123272" cy="68547"/>
            </a:xfrm>
            <a:prstGeom prst="rect">
              <a:avLst/>
            </a:prstGeom>
          </p:spPr>
        </p:pic>
        <p:sp>
          <p:nvSpPr>
            <p:cNvPr id="2652" name="object 2652"/>
            <p:cNvSpPr/>
            <p:nvPr/>
          </p:nvSpPr>
          <p:spPr>
            <a:xfrm>
              <a:off x="4881359" y="3323805"/>
              <a:ext cx="140970" cy="271145"/>
            </a:xfrm>
            <a:custGeom>
              <a:avLst/>
              <a:gdLst/>
              <a:ahLst/>
              <a:cxnLst/>
              <a:rect l="l" t="t" r="r" b="b"/>
              <a:pathLst>
                <a:path w="140970" h="271145">
                  <a:moveTo>
                    <a:pt x="5689" y="0"/>
                  </a:moveTo>
                  <a:lnTo>
                    <a:pt x="0" y="0"/>
                  </a:lnTo>
                  <a:lnTo>
                    <a:pt x="0" y="270573"/>
                  </a:lnTo>
                  <a:lnTo>
                    <a:pt x="5689" y="270573"/>
                  </a:lnTo>
                  <a:lnTo>
                    <a:pt x="5689" y="0"/>
                  </a:lnTo>
                  <a:close/>
                </a:path>
                <a:path w="140970" h="271145">
                  <a:moveTo>
                    <a:pt x="40081" y="0"/>
                  </a:moveTo>
                  <a:lnTo>
                    <a:pt x="33528" y="0"/>
                  </a:lnTo>
                  <a:lnTo>
                    <a:pt x="33528" y="270573"/>
                  </a:lnTo>
                  <a:lnTo>
                    <a:pt x="40081" y="270573"/>
                  </a:lnTo>
                  <a:lnTo>
                    <a:pt x="40081" y="0"/>
                  </a:lnTo>
                  <a:close/>
                </a:path>
                <a:path w="140970" h="271145">
                  <a:moveTo>
                    <a:pt x="73596" y="0"/>
                  </a:moveTo>
                  <a:lnTo>
                    <a:pt x="66954" y="0"/>
                  </a:lnTo>
                  <a:lnTo>
                    <a:pt x="66954" y="270573"/>
                  </a:lnTo>
                  <a:lnTo>
                    <a:pt x="73596" y="270573"/>
                  </a:lnTo>
                  <a:lnTo>
                    <a:pt x="73596" y="0"/>
                  </a:lnTo>
                  <a:close/>
                </a:path>
                <a:path w="140970" h="271145">
                  <a:moveTo>
                    <a:pt x="107035" y="0"/>
                  </a:moveTo>
                  <a:lnTo>
                    <a:pt x="100672" y="0"/>
                  </a:lnTo>
                  <a:lnTo>
                    <a:pt x="100672" y="270573"/>
                  </a:lnTo>
                  <a:lnTo>
                    <a:pt x="107035" y="270573"/>
                  </a:lnTo>
                  <a:lnTo>
                    <a:pt x="107035" y="0"/>
                  </a:lnTo>
                  <a:close/>
                </a:path>
                <a:path w="140970" h="271145">
                  <a:moveTo>
                    <a:pt x="140550" y="0"/>
                  </a:moveTo>
                  <a:lnTo>
                    <a:pt x="134188" y="0"/>
                  </a:lnTo>
                  <a:lnTo>
                    <a:pt x="134188" y="270573"/>
                  </a:lnTo>
                  <a:lnTo>
                    <a:pt x="140550" y="270573"/>
                  </a:lnTo>
                  <a:lnTo>
                    <a:pt x="140550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3" name="object 265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91524" y="3474125"/>
              <a:ext cx="118049" cy="68737"/>
            </a:xfrm>
            <a:prstGeom prst="rect">
              <a:avLst/>
            </a:prstGeom>
          </p:spPr>
        </p:pic>
        <p:pic>
          <p:nvPicPr>
            <p:cNvPr id="2654" name="object 26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55349" y="3371780"/>
              <a:ext cx="124032" cy="68547"/>
            </a:xfrm>
            <a:prstGeom prst="rect">
              <a:avLst/>
            </a:prstGeom>
          </p:spPr>
        </p:pic>
        <p:sp>
          <p:nvSpPr>
            <p:cNvPr id="2655" name="object 2655"/>
            <p:cNvSpPr/>
            <p:nvPr/>
          </p:nvSpPr>
          <p:spPr>
            <a:xfrm>
              <a:off x="5046891" y="3323805"/>
              <a:ext cx="173990" cy="271145"/>
            </a:xfrm>
            <a:custGeom>
              <a:avLst/>
              <a:gdLst/>
              <a:ahLst/>
              <a:cxnLst/>
              <a:rect l="l" t="t" r="r" b="b"/>
              <a:pathLst>
                <a:path w="173989" h="271145">
                  <a:moveTo>
                    <a:pt x="6362" y="0"/>
                  </a:moveTo>
                  <a:lnTo>
                    <a:pt x="0" y="0"/>
                  </a:lnTo>
                  <a:lnTo>
                    <a:pt x="0" y="270573"/>
                  </a:lnTo>
                  <a:lnTo>
                    <a:pt x="6362" y="270573"/>
                  </a:lnTo>
                  <a:lnTo>
                    <a:pt x="6362" y="0"/>
                  </a:lnTo>
                  <a:close/>
                </a:path>
                <a:path w="173989" h="271145">
                  <a:moveTo>
                    <a:pt x="39789" y="0"/>
                  </a:moveTo>
                  <a:lnTo>
                    <a:pt x="34188" y="0"/>
                  </a:lnTo>
                  <a:lnTo>
                    <a:pt x="34188" y="270573"/>
                  </a:lnTo>
                  <a:lnTo>
                    <a:pt x="39789" y="270573"/>
                  </a:lnTo>
                  <a:lnTo>
                    <a:pt x="39789" y="0"/>
                  </a:lnTo>
                  <a:close/>
                </a:path>
                <a:path w="173989" h="271145">
                  <a:moveTo>
                    <a:pt x="73977" y="0"/>
                  </a:moveTo>
                  <a:lnTo>
                    <a:pt x="67614" y="0"/>
                  </a:lnTo>
                  <a:lnTo>
                    <a:pt x="67614" y="270573"/>
                  </a:lnTo>
                  <a:lnTo>
                    <a:pt x="73977" y="270573"/>
                  </a:lnTo>
                  <a:lnTo>
                    <a:pt x="73977" y="0"/>
                  </a:lnTo>
                  <a:close/>
                </a:path>
                <a:path w="173989" h="271145">
                  <a:moveTo>
                    <a:pt x="107505" y="0"/>
                  </a:moveTo>
                  <a:lnTo>
                    <a:pt x="101142" y="0"/>
                  </a:lnTo>
                  <a:lnTo>
                    <a:pt x="101142" y="270573"/>
                  </a:lnTo>
                  <a:lnTo>
                    <a:pt x="107505" y="270573"/>
                  </a:lnTo>
                  <a:lnTo>
                    <a:pt x="107505" y="0"/>
                  </a:lnTo>
                  <a:close/>
                </a:path>
                <a:path w="173989" h="271145">
                  <a:moveTo>
                    <a:pt x="140931" y="0"/>
                  </a:moveTo>
                  <a:lnTo>
                    <a:pt x="134569" y="0"/>
                  </a:lnTo>
                  <a:lnTo>
                    <a:pt x="134569" y="270573"/>
                  </a:lnTo>
                  <a:lnTo>
                    <a:pt x="140931" y="270573"/>
                  </a:lnTo>
                  <a:lnTo>
                    <a:pt x="140931" y="0"/>
                  </a:lnTo>
                  <a:close/>
                </a:path>
                <a:path w="173989" h="271145">
                  <a:moveTo>
                    <a:pt x="173697" y="0"/>
                  </a:moveTo>
                  <a:lnTo>
                    <a:pt x="167335" y="0"/>
                  </a:lnTo>
                  <a:lnTo>
                    <a:pt x="167335" y="270573"/>
                  </a:lnTo>
                  <a:lnTo>
                    <a:pt x="173697" y="270573"/>
                  </a:lnTo>
                  <a:lnTo>
                    <a:pt x="17369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6" name="object 2656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056774" y="3474125"/>
              <a:ext cx="119093" cy="68737"/>
            </a:xfrm>
            <a:prstGeom prst="rect">
              <a:avLst/>
            </a:prstGeom>
          </p:spPr>
        </p:pic>
        <p:pic>
          <p:nvPicPr>
            <p:cNvPr id="2657" name="object 2657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396630" y="3371780"/>
              <a:ext cx="123272" cy="68547"/>
            </a:xfrm>
            <a:prstGeom prst="rect">
              <a:avLst/>
            </a:prstGeom>
          </p:spPr>
        </p:pic>
        <p:sp>
          <p:nvSpPr>
            <p:cNvPr id="2658" name="object 2658"/>
            <p:cNvSpPr/>
            <p:nvPr/>
          </p:nvSpPr>
          <p:spPr>
            <a:xfrm>
              <a:off x="4357497" y="3323805"/>
              <a:ext cx="171450" cy="271145"/>
            </a:xfrm>
            <a:custGeom>
              <a:avLst/>
              <a:gdLst/>
              <a:ahLst/>
              <a:cxnLst/>
              <a:rect l="l" t="t" r="r" b="b"/>
              <a:pathLst>
                <a:path w="171450" h="271145">
                  <a:moveTo>
                    <a:pt x="6362" y="0"/>
                  </a:moveTo>
                  <a:lnTo>
                    <a:pt x="0" y="0"/>
                  </a:lnTo>
                  <a:lnTo>
                    <a:pt x="0" y="270573"/>
                  </a:lnTo>
                  <a:lnTo>
                    <a:pt x="6362" y="270573"/>
                  </a:lnTo>
                  <a:lnTo>
                    <a:pt x="6362" y="0"/>
                  </a:lnTo>
                  <a:close/>
                </a:path>
                <a:path w="171450" h="271145">
                  <a:moveTo>
                    <a:pt x="36283" y="0"/>
                  </a:moveTo>
                  <a:lnTo>
                    <a:pt x="30670" y="0"/>
                  </a:lnTo>
                  <a:lnTo>
                    <a:pt x="30670" y="270573"/>
                  </a:lnTo>
                  <a:lnTo>
                    <a:pt x="36283" y="270573"/>
                  </a:lnTo>
                  <a:lnTo>
                    <a:pt x="36283" y="0"/>
                  </a:lnTo>
                  <a:close/>
                </a:path>
                <a:path w="171450" h="271145">
                  <a:moveTo>
                    <a:pt x="70472" y="0"/>
                  </a:moveTo>
                  <a:lnTo>
                    <a:pt x="64109" y="0"/>
                  </a:lnTo>
                  <a:lnTo>
                    <a:pt x="64109" y="270573"/>
                  </a:lnTo>
                  <a:lnTo>
                    <a:pt x="70472" y="270573"/>
                  </a:lnTo>
                  <a:lnTo>
                    <a:pt x="70472" y="0"/>
                  </a:lnTo>
                  <a:close/>
                </a:path>
                <a:path w="171450" h="271145">
                  <a:moveTo>
                    <a:pt x="103987" y="0"/>
                  </a:moveTo>
                  <a:lnTo>
                    <a:pt x="97624" y="0"/>
                  </a:lnTo>
                  <a:lnTo>
                    <a:pt x="97624" y="270573"/>
                  </a:lnTo>
                  <a:lnTo>
                    <a:pt x="103987" y="270573"/>
                  </a:lnTo>
                  <a:lnTo>
                    <a:pt x="103987" y="0"/>
                  </a:lnTo>
                  <a:close/>
                </a:path>
                <a:path w="171450" h="271145">
                  <a:moveTo>
                    <a:pt x="137706" y="0"/>
                  </a:moveTo>
                  <a:lnTo>
                    <a:pt x="131064" y="0"/>
                  </a:lnTo>
                  <a:lnTo>
                    <a:pt x="131064" y="270573"/>
                  </a:lnTo>
                  <a:lnTo>
                    <a:pt x="137706" y="270573"/>
                  </a:lnTo>
                  <a:lnTo>
                    <a:pt x="137706" y="0"/>
                  </a:lnTo>
                  <a:close/>
                </a:path>
                <a:path w="171450" h="271145">
                  <a:moveTo>
                    <a:pt x="171132" y="0"/>
                  </a:moveTo>
                  <a:lnTo>
                    <a:pt x="164579" y="0"/>
                  </a:lnTo>
                  <a:lnTo>
                    <a:pt x="164579" y="270573"/>
                  </a:lnTo>
                  <a:lnTo>
                    <a:pt x="171132" y="270573"/>
                  </a:lnTo>
                  <a:lnTo>
                    <a:pt x="171132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59" name="object 265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398054" y="3474125"/>
              <a:ext cx="118334" cy="68737"/>
            </a:xfrm>
            <a:prstGeom prst="rect">
              <a:avLst/>
            </a:prstGeom>
          </p:spPr>
        </p:pic>
      </p:grpSp>
      <p:sp>
        <p:nvSpPr>
          <p:cNvPr id="2660" name="object 2660"/>
          <p:cNvSpPr/>
          <p:nvPr/>
        </p:nvSpPr>
        <p:spPr>
          <a:xfrm>
            <a:off x="4039717" y="4804460"/>
            <a:ext cx="632460" cy="15875"/>
          </a:xfrm>
          <a:custGeom>
            <a:avLst/>
            <a:gdLst/>
            <a:ahLst/>
            <a:cxnLst/>
            <a:rect l="l" t="t" r="r" b="b"/>
            <a:pathLst>
              <a:path w="632460" h="15875">
                <a:moveTo>
                  <a:pt x="632040" y="0"/>
                </a:moveTo>
                <a:lnTo>
                  <a:pt x="0" y="0"/>
                </a:lnTo>
                <a:lnTo>
                  <a:pt x="0" y="11341"/>
                </a:lnTo>
                <a:lnTo>
                  <a:pt x="0" y="15824"/>
                </a:lnTo>
                <a:lnTo>
                  <a:pt x="632040" y="15824"/>
                </a:lnTo>
                <a:lnTo>
                  <a:pt x="632040" y="11341"/>
                </a:lnTo>
                <a:lnTo>
                  <a:pt x="632040" y="0"/>
                </a:lnTo>
                <a:close/>
              </a:path>
            </a:pathLst>
          </a:custGeom>
          <a:solidFill>
            <a:srgbClr val="8B8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1" name="object 2661"/>
          <p:cNvSpPr/>
          <p:nvPr/>
        </p:nvSpPr>
        <p:spPr>
          <a:xfrm>
            <a:off x="4907089" y="4804460"/>
            <a:ext cx="631825" cy="15875"/>
          </a:xfrm>
          <a:custGeom>
            <a:avLst/>
            <a:gdLst/>
            <a:ahLst/>
            <a:cxnLst/>
            <a:rect l="l" t="t" r="r" b="b"/>
            <a:pathLst>
              <a:path w="631825" h="15875">
                <a:moveTo>
                  <a:pt x="631558" y="0"/>
                </a:moveTo>
                <a:lnTo>
                  <a:pt x="0" y="0"/>
                </a:lnTo>
                <a:lnTo>
                  <a:pt x="0" y="11341"/>
                </a:lnTo>
                <a:lnTo>
                  <a:pt x="0" y="15824"/>
                </a:lnTo>
                <a:lnTo>
                  <a:pt x="631558" y="15824"/>
                </a:lnTo>
                <a:lnTo>
                  <a:pt x="631558" y="11341"/>
                </a:lnTo>
                <a:lnTo>
                  <a:pt x="631558" y="0"/>
                </a:lnTo>
                <a:close/>
              </a:path>
            </a:pathLst>
          </a:custGeom>
          <a:solidFill>
            <a:srgbClr val="8B8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2" name="object 2662"/>
          <p:cNvSpPr/>
          <p:nvPr/>
        </p:nvSpPr>
        <p:spPr>
          <a:xfrm>
            <a:off x="4189877" y="4820283"/>
            <a:ext cx="481965" cy="5715"/>
          </a:xfrm>
          <a:custGeom>
            <a:avLst/>
            <a:gdLst/>
            <a:ahLst/>
            <a:cxnLst/>
            <a:rect l="l" t="t" r="r" b="b"/>
            <a:pathLst>
              <a:path w="481964" h="5714">
                <a:moveTo>
                  <a:pt x="0" y="5674"/>
                </a:moveTo>
                <a:lnTo>
                  <a:pt x="481883" y="5674"/>
                </a:lnTo>
                <a:lnTo>
                  <a:pt x="481883" y="0"/>
                </a:lnTo>
                <a:lnTo>
                  <a:pt x="0" y="0"/>
                </a:lnTo>
                <a:lnTo>
                  <a:pt x="0" y="5674"/>
                </a:lnTo>
                <a:close/>
              </a:path>
            </a:pathLst>
          </a:custGeom>
          <a:solidFill>
            <a:srgbClr val="8B8B7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63" name="object 2663"/>
          <p:cNvGrpSpPr/>
          <p:nvPr/>
        </p:nvGrpSpPr>
        <p:grpSpPr>
          <a:xfrm>
            <a:off x="4039728" y="4684151"/>
            <a:ext cx="1499235" cy="213995"/>
            <a:chOff x="4039728" y="4684151"/>
            <a:chExt cx="1499235" cy="213995"/>
          </a:xfrm>
        </p:grpSpPr>
        <p:sp>
          <p:nvSpPr>
            <p:cNvPr id="2664" name="object 2664"/>
            <p:cNvSpPr/>
            <p:nvPr/>
          </p:nvSpPr>
          <p:spPr>
            <a:xfrm>
              <a:off x="4189869" y="4820285"/>
              <a:ext cx="1187450" cy="77470"/>
            </a:xfrm>
            <a:custGeom>
              <a:avLst/>
              <a:gdLst/>
              <a:ahLst/>
              <a:cxnLst/>
              <a:rect l="l" t="t" r="r" b="b"/>
              <a:pathLst>
                <a:path w="1187450" h="77470">
                  <a:moveTo>
                    <a:pt x="1187043" y="0"/>
                  </a:moveTo>
                  <a:lnTo>
                    <a:pt x="717219" y="0"/>
                  </a:lnTo>
                  <a:lnTo>
                    <a:pt x="717219" y="5676"/>
                  </a:lnTo>
                  <a:lnTo>
                    <a:pt x="0" y="5676"/>
                  </a:lnTo>
                  <a:lnTo>
                    <a:pt x="0" y="77292"/>
                  </a:lnTo>
                  <a:lnTo>
                    <a:pt x="1187043" y="77292"/>
                  </a:lnTo>
                  <a:lnTo>
                    <a:pt x="1187043" y="5676"/>
                  </a:lnTo>
                  <a:lnTo>
                    <a:pt x="1187043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5" name="object 2665"/>
            <p:cNvSpPr/>
            <p:nvPr/>
          </p:nvSpPr>
          <p:spPr>
            <a:xfrm>
              <a:off x="4189869" y="4820285"/>
              <a:ext cx="1187450" cy="5715"/>
            </a:xfrm>
            <a:custGeom>
              <a:avLst/>
              <a:gdLst/>
              <a:ahLst/>
              <a:cxnLst/>
              <a:rect l="l" t="t" r="r" b="b"/>
              <a:pathLst>
                <a:path w="1187450" h="5714">
                  <a:moveTo>
                    <a:pt x="481888" y="0"/>
                  </a:moveTo>
                  <a:lnTo>
                    <a:pt x="0" y="0"/>
                  </a:lnTo>
                  <a:lnTo>
                    <a:pt x="0" y="5676"/>
                  </a:lnTo>
                  <a:lnTo>
                    <a:pt x="481888" y="5676"/>
                  </a:lnTo>
                  <a:lnTo>
                    <a:pt x="481888" y="0"/>
                  </a:lnTo>
                  <a:close/>
                </a:path>
                <a:path w="1187450" h="5714">
                  <a:moveTo>
                    <a:pt x="1187043" y="0"/>
                  </a:moveTo>
                  <a:lnTo>
                    <a:pt x="717219" y="0"/>
                  </a:lnTo>
                  <a:lnTo>
                    <a:pt x="717219" y="5676"/>
                  </a:lnTo>
                  <a:lnTo>
                    <a:pt x="1187043" y="5676"/>
                  </a:lnTo>
                  <a:lnTo>
                    <a:pt x="1187043" y="0"/>
                  </a:lnTo>
                  <a:close/>
                </a:path>
              </a:pathLst>
            </a:custGeom>
            <a:solidFill>
              <a:srgbClr val="4F1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6" name="object 2666"/>
            <p:cNvSpPr/>
            <p:nvPr/>
          </p:nvSpPr>
          <p:spPr>
            <a:xfrm>
              <a:off x="4039717" y="4684153"/>
              <a:ext cx="1499235" cy="136525"/>
            </a:xfrm>
            <a:custGeom>
              <a:avLst/>
              <a:gdLst/>
              <a:ahLst/>
              <a:cxnLst/>
              <a:rect l="l" t="t" r="r" b="b"/>
              <a:pathLst>
                <a:path w="1499235" h="136525">
                  <a:moveTo>
                    <a:pt x="632040" y="0"/>
                  </a:moveTo>
                  <a:lnTo>
                    <a:pt x="0" y="0"/>
                  </a:lnTo>
                  <a:lnTo>
                    <a:pt x="0" y="131648"/>
                  </a:lnTo>
                  <a:lnTo>
                    <a:pt x="0" y="136131"/>
                  </a:lnTo>
                  <a:lnTo>
                    <a:pt x="632040" y="136131"/>
                  </a:lnTo>
                  <a:lnTo>
                    <a:pt x="632040" y="131648"/>
                  </a:lnTo>
                  <a:lnTo>
                    <a:pt x="632040" y="0"/>
                  </a:lnTo>
                  <a:close/>
                </a:path>
                <a:path w="1499235" h="136525">
                  <a:moveTo>
                    <a:pt x="1498930" y="0"/>
                  </a:moveTo>
                  <a:lnTo>
                    <a:pt x="867371" y="0"/>
                  </a:lnTo>
                  <a:lnTo>
                    <a:pt x="867371" y="131648"/>
                  </a:lnTo>
                  <a:lnTo>
                    <a:pt x="867371" y="136131"/>
                  </a:lnTo>
                  <a:lnTo>
                    <a:pt x="1498930" y="136131"/>
                  </a:lnTo>
                  <a:lnTo>
                    <a:pt x="1498930" y="131648"/>
                  </a:lnTo>
                  <a:lnTo>
                    <a:pt x="1498930" y="0"/>
                  </a:lnTo>
                  <a:close/>
                </a:path>
              </a:pathLst>
            </a:custGeom>
            <a:solidFill>
              <a:srgbClr val="224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67" name="object 2667"/>
          <p:cNvGrpSpPr/>
          <p:nvPr/>
        </p:nvGrpSpPr>
        <p:grpSpPr>
          <a:xfrm>
            <a:off x="4039728" y="4533128"/>
            <a:ext cx="1499235" cy="364490"/>
            <a:chOff x="4039728" y="4533128"/>
            <a:chExt cx="1499235" cy="364490"/>
          </a:xfrm>
        </p:grpSpPr>
        <p:sp>
          <p:nvSpPr>
            <p:cNvPr id="2668" name="object 2668"/>
            <p:cNvSpPr/>
            <p:nvPr/>
          </p:nvSpPr>
          <p:spPr>
            <a:xfrm>
              <a:off x="4039728" y="4533128"/>
              <a:ext cx="1499235" cy="85090"/>
            </a:xfrm>
            <a:custGeom>
              <a:avLst/>
              <a:gdLst/>
              <a:ahLst/>
              <a:cxnLst/>
              <a:rect l="l" t="t" r="r" b="b"/>
              <a:pathLst>
                <a:path w="1499235" h="85089">
                  <a:moveTo>
                    <a:pt x="0" y="84617"/>
                  </a:moveTo>
                  <a:lnTo>
                    <a:pt x="1498929" y="84617"/>
                  </a:lnTo>
                  <a:lnTo>
                    <a:pt x="1498929" y="0"/>
                  </a:lnTo>
                  <a:lnTo>
                    <a:pt x="0" y="0"/>
                  </a:lnTo>
                  <a:lnTo>
                    <a:pt x="0" y="84617"/>
                  </a:lnTo>
                  <a:close/>
                </a:path>
              </a:pathLst>
            </a:custGeom>
            <a:solidFill>
              <a:srgbClr val="224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9" name="object 2669"/>
            <p:cNvSpPr/>
            <p:nvPr/>
          </p:nvSpPr>
          <p:spPr>
            <a:xfrm>
              <a:off x="4039717" y="4617757"/>
              <a:ext cx="1499235" cy="66675"/>
            </a:xfrm>
            <a:custGeom>
              <a:avLst/>
              <a:gdLst/>
              <a:ahLst/>
              <a:cxnLst/>
              <a:rect l="l" t="t" r="r" b="b"/>
              <a:pathLst>
                <a:path w="1499235" h="66675">
                  <a:moveTo>
                    <a:pt x="595757" y="0"/>
                  </a:moveTo>
                  <a:lnTo>
                    <a:pt x="0" y="0"/>
                  </a:lnTo>
                  <a:lnTo>
                    <a:pt x="0" y="66395"/>
                  </a:lnTo>
                  <a:lnTo>
                    <a:pt x="595757" y="66395"/>
                  </a:lnTo>
                  <a:lnTo>
                    <a:pt x="595757" y="0"/>
                  </a:lnTo>
                  <a:close/>
                </a:path>
                <a:path w="1499235" h="66675">
                  <a:moveTo>
                    <a:pt x="1498930" y="0"/>
                  </a:moveTo>
                  <a:lnTo>
                    <a:pt x="902893" y="0"/>
                  </a:lnTo>
                  <a:lnTo>
                    <a:pt x="902893" y="66395"/>
                  </a:lnTo>
                  <a:lnTo>
                    <a:pt x="1498930" y="66395"/>
                  </a:lnTo>
                  <a:lnTo>
                    <a:pt x="1498930" y="0"/>
                  </a:lnTo>
                  <a:close/>
                </a:path>
              </a:pathLst>
            </a:custGeom>
            <a:solidFill>
              <a:srgbClr val="4F1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0" name="object 2670"/>
            <p:cNvSpPr/>
            <p:nvPr/>
          </p:nvSpPr>
          <p:spPr>
            <a:xfrm>
              <a:off x="4635474" y="4617757"/>
              <a:ext cx="307340" cy="208279"/>
            </a:xfrm>
            <a:custGeom>
              <a:avLst/>
              <a:gdLst/>
              <a:ahLst/>
              <a:cxnLst/>
              <a:rect l="l" t="t" r="r" b="b"/>
              <a:pathLst>
                <a:path w="307339" h="208279">
                  <a:moveTo>
                    <a:pt x="307136" y="0"/>
                  </a:moveTo>
                  <a:lnTo>
                    <a:pt x="0" y="0"/>
                  </a:lnTo>
                  <a:lnTo>
                    <a:pt x="0" y="66395"/>
                  </a:lnTo>
                  <a:lnTo>
                    <a:pt x="36283" y="66395"/>
                  </a:lnTo>
                  <a:lnTo>
                    <a:pt x="36283" y="208203"/>
                  </a:lnTo>
                  <a:lnTo>
                    <a:pt x="271614" y="208203"/>
                  </a:lnTo>
                  <a:lnTo>
                    <a:pt x="271614" y="66395"/>
                  </a:lnTo>
                  <a:lnTo>
                    <a:pt x="307136" y="66395"/>
                  </a:lnTo>
                  <a:lnTo>
                    <a:pt x="307136" y="0"/>
                  </a:lnTo>
                  <a:close/>
                </a:path>
              </a:pathLst>
            </a:custGeom>
            <a:solidFill>
              <a:srgbClr val="A1A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1" name="object 2671"/>
            <p:cNvSpPr/>
            <p:nvPr/>
          </p:nvSpPr>
          <p:spPr>
            <a:xfrm>
              <a:off x="4679074" y="4684151"/>
              <a:ext cx="220345" cy="136525"/>
            </a:xfrm>
            <a:custGeom>
              <a:avLst/>
              <a:gdLst/>
              <a:ahLst/>
              <a:cxnLst/>
              <a:rect l="l" t="t" r="r" b="b"/>
              <a:pathLst>
                <a:path w="220345" h="136525">
                  <a:moveTo>
                    <a:pt x="220238" y="0"/>
                  </a:moveTo>
                  <a:lnTo>
                    <a:pt x="0" y="0"/>
                  </a:lnTo>
                  <a:lnTo>
                    <a:pt x="0" y="136132"/>
                  </a:lnTo>
                  <a:lnTo>
                    <a:pt x="220238" y="136132"/>
                  </a:lnTo>
                  <a:lnTo>
                    <a:pt x="220238" y="0"/>
                  </a:lnTo>
                  <a:close/>
                </a:path>
              </a:pathLst>
            </a:custGeom>
            <a:solidFill>
              <a:srgbClr val="224E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2" name="object 2672"/>
            <p:cNvSpPr/>
            <p:nvPr/>
          </p:nvSpPr>
          <p:spPr>
            <a:xfrm>
              <a:off x="4652670" y="4707800"/>
              <a:ext cx="272415" cy="116205"/>
            </a:xfrm>
            <a:custGeom>
              <a:avLst/>
              <a:gdLst/>
              <a:ahLst/>
              <a:cxnLst/>
              <a:rect l="l" t="t" r="r" b="b"/>
              <a:pathLst>
                <a:path w="272414" h="116204">
                  <a:moveTo>
                    <a:pt x="272275" y="0"/>
                  </a:moveTo>
                  <a:lnTo>
                    <a:pt x="0" y="0"/>
                  </a:lnTo>
                  <a:lnTo>
                    <a:pt x="0" y="7315"/>
                  </a:lnTo>
                  <a:lnTo>
                    <a:pt x="19088" y="7315"/>
                  </a:lnTo>
                  <a:lnTo>
                    <a:pt x="19088" y="116039"/>
                  </a:lnTo>
                  <a:lnTo>
                    <a:pt x="25730" y="116039"/>
                  </a:lnTo>
                  <a:lnTo>
                    <a:pt x="25730" y="7315"/>
                  </a:lnTo>
                  <a:lnTo>
                    <a:pt x="59156" y="7315"/>
                  </a:lnTo>
                  <a:lnTo>
                    <a:pt x="59156" y="116039"/>
                  </a:lnTo>
                  <a:lnTo>
                    <a:pt x="61252" y="116039"/>
                  </a:lnTo>
                  <a:lnTo>
                    <a:pt x="61252" y="7315"/>
                  </a:lnTo>
                  <a:lnTo>
                    <a:pt x="94780" y="7315"/>
                  </a:lnTo>
                  <a:lnTo>
                    <a:pt x="94780" y="116039"/>
                  </a:lnTo>
                  <a:lnTo>
                    <a:pt x="101803" y="116039"/>
                  </a:lnTo>
                  <a:lnTo>
                    <a:pt x="101803" y="7315"/>
                  </a:lnTo>
                  <a:lnTo>
                    <a:pt x="135331" y="7315"/>
                  </a:lnTo>
                  <a:lnTo>
                    <a:pt x="135331" y="116039"/>
                  </a:lnTo>
                  <a:lnTo>
                    <a:pt x="137414" y="116039"/>
                  </a:lnTo>
                  <a:lnTo>
                    <a:pt x="137414" y="7315"/>
                  </a:lnTo>
                  <a:lnTo>
                    <a:pt x="170942" y="7315"/>
                  </a:lnTo>
                  <a:lnTo>
                    <a:pt x="170942" y="116039"/>
                  </a:lnTo>
                  <a:lnTo>
                    <a:pt x="178257" y="116039"/>
                  </a:lnTo>
                  <a:lnTo>
                    <a:pt x="178257" y="7315"/>
                  </a:lnTo>
                  <a:lnTo>
                    <a:pt x="211023" y="7315"/>
                  </a:lnTo>
                  <a:lnTo>
                    <a:pt x="211023" y="116039"/>
                  </a:lnTo>
                  <a:lnTo>
                    <a:pt x="213868" y="116039"/>
                  </a:lnTo>
                  <a:lnTo>
                    <a:pt x="213868" y="7315"/>
                  </a:lnTo>
                  <a:lnTo>
                    <a:pt x="246634" y="7315"/>
                  </a:lnTo>
                  <a:lnTo>
                    <a:pt x="246634" y="116039"/>
                  </a:lnTo>
                  <a:lnTo>
                    <a:pt x="253669" y="116039"/>
                  </a:lnTo>
                  <a:lnTo>
                    <a:pt x="253669" y="7315"/>
                  </a:lnTo>
                  <a:lnTo>
                    <a:pt x="272275" y="7315"/>
                  </a:lnTo>
                  <a:lnTo>
                    <a:pt x="272275" y="0"/>
                  </a:lnTo>
                  <a:close/>
                </a:path>
              </a:pathLst>
            </a:custGeom>
            <a:solidFill>
              <a:srgbClr val="A1A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3" name="object 2673"/>
            <p:cNvSpPr/>
            <p:nvPr/>
          </p:nvSpPr>
          <p:spPr>
            <a:xfrm>
              <a:off x="4310396" y="4533128"/>
              <a:ext cx="36195" cy="364490"/>
            </a:xfrm>
            <a:custGeom>
              <a:avLst/>
              <a:gdLst/>
              <a:ahLst/>
              <a:cxnLst/>
              <a:rect l="l" t="t" r="r" b="b"/>
              <a:pathLst>
                <a:path w="36195" h="364489">
                  <a:moveTo>
                    <a:pt x="0" y="364441"/>
                  </a:moveTo>
                  <a:lnTo>
                    <a:pt x="35804" y="364441"/>
                  </a:lnTo>
                  <a:lnTo>
                    <a:pt x="35804" y="0"/>
                  </a:lnTo>
                  <a:lnTo>
                    <a:pt x="0" y="0"/>
                  </a:lnTo>
                  <a:lnTo>
                    <a:pt x="0" y="364441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4" name="object 2674"/>
            <p:cNvSpPr/>
            <p:nvPr/>
          </p:nvSpPr>
          <p:spPr>
            <a:xfrm>
              <a:off x="4122915" y="4533137"/>
              <a:ext cx="1333500" cy="293370"/>
            </a:xfrm>
            <a:custGeom>
              <a:avLst/>
              <a:gdLst/>
              <a:ahLst/>
              <a:cxnLst/>
              <a:rect l="l" t="t" r="r" b="b"/>
              <a:pathLst>
                <a:path w="1333500" h="293370">
                  <a:moveTo>
                    <a:pt x="5702" y="0"/>
                  </a:moveTo>
                  <a:lnTo>
                    <a:pt x="0" y="0"/>
                  </a:lnTo>
                  <a:lnTo>
                    <a:pt x="0" y="282663"/>
                  </a:lnTo>
                  <a:lnTo>
                    <a:pt x="5702" y="282663"/>
                  </a:lnTo>
                  <a:lnTo>
                    <a:pt x="5702" y="0"/>
                  </a:lnTo>
                  <a:close/>
                </a:path>
                <a:path w="1333500" h="293370">
                  <a:moveTo>
                    <a:pt x="108458" y="0"/>
                  </a:moveTo>
                  <a:lnTo>
                    <a:pt x="103517" y="0"/>
                  </a:lnTo>
                  <a:lnTo>
                    <a:pt x="103517" y="292823"/>
                  </a:lnTo>
                  <a:lnTo>
                    <a:pt x="108458" y="292823"/>
                  </a:lnTo>
                  <a:lnTo>
                    <a:pt x="108458" y="0"/>
                  </a:lnTo>
                  <a:close/>
                </a:path>
                <a:path w="1333500" h="293370">
                  <a:moveTo>
                    <a:pt x="309981" y="0"/>
                  </a:moveTo>
                  <a:lnTo>
                    <a:pt x="305054" y="0"/>
                  </a:lnTo>
                  <a:lnTo>
                    <a:pt x="305054" y="292823"/>
                  </a:lnTo>
                  <a:lnTo>
                    <a:pt x="309981" y="292823"/>
                  </a:lnTo>
                  <a:lnTo>
                    <a:pt x="309981" y="0"/>
                  </a:lnTo>
                  <a:close/>
                </a:path>
                <a:path w="1333500" h="293370">
                  <a:moveTo>
                    <a:pt x="413512" y="0"/>
                  </a:moveTo>
                  <a:lnTo>
                    <a:pt x="407898" y="0"/>
                  </a:lnTo>
                  <a:lnTo>
                    <a:pt x="407898" y="292823"/>
                  </a:lnTo>
                  <a:lnTo>
                    <a:pt x="413512" y="292823"/>
                  </a:lnTo>
                  <a:lnTo>
                    <a:pt x="413512" y="0"/>
                  </a:lnTo>
                  <a:close/>
                </a:path>
                <a:path w="1333500" h="293370">
                  <a:moveTo>
                    <a:pt x="925398" y="0"/>
                  </a:moveTo>
                  <a:lnTo>
                    <a:pt x="920369" y="0"/>
                  </a:lnTo>
                  <a:lnTo>
                    <a:pt x="920369" y="292823"/>
                  </a:lnTo>
                  <a:lnTo>
                    <a:pt x="925398" y="292823"/>
                  </a:lnTo>
                  <a:lnTo>
                    <a:pt x="925398" y="0"/>
                  </a:lnTo>
                  <a:close/>
                </a:path>
                <a:path w="1333500" h="293370">
                  <a:moveTo>
                    <a:pt x="1028636" y="0"/>
                  </a:moveTo>
                  <a:lnTo>
                    <a:pt x="1023696" y="0"/>
                  </a:lnTo>
                  <a:lnTo>
                    <a:pt x="1023696" y="292823"/>
                  </a:lnTo>
                  <a:lnTo>
                    <a:pt x="1028636" y="292823"/>
                  </a:lnTo>
                  <a:lnTo>
                    <a:pt x="1028636" y="0"/>
                  </a:lnTo>
                  <a:close/>
                </a:path>
                <a:path w="1333500" h="293370">
                  <a:moveTo>
                    <a:pt x="1230452" y="0"/>
                  </a:moveTo>
                  <a:lnTo>
                    <a:pt x="1225511" y="0"/>
                  </a:lnTo>
                  <a:lnTo>
                    <a:pt x="1225511" y="292823"/>
                  </a:lnTo>
                  <a:lnTo>
                    <a:pt x="1230452" y="292823"/>
                  </a:lnTo>
                  <a:lnTo>
                    <a:pt x="1230452" y="0"/>
                  </a:lnTo>
                  <a:close/>
                </a:path>
                <a:path w="1333500" h="293370">
                  <a:moveTo>
                    <a:pt x="1333017" y="0"/>
                  </a:moveTo>
                  <a:lnTo>
                    <a:pt x="1328077" y="0"/>
                  </a:lnTo>
                  <a:lnTo>
                    <a:pt x="1328077" y="282663"/>
                  </a:lnTo>
                  <a:lnTo>
                    <a:pt x="1333017" y="282663"/>
                  </a:lnTo>
                  <a:lnTo>
                    <a:pt x="1333017" y="0"/>
                  </a:lnTo>
                  <a:close/>
                </a:path>
              </a:pathLst>
            </a:custGeom>
            <a:solidFill>
              <a:srgbClr val="4F131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5" name="object 2675"/>
            <p:cNvSpPr/>
            <p:nvPr/>
          </p:nvSpPr>
          <p:spPr>
            <a:xfrm>
              <a:off x="4617809" y="4533137"/>
              <a:ext cx="650240" cy="364490"/>
            </a:xfrm>
            <a:custGeom>
              <a:avLst/>
              <a:gdLst/>
              <a:ahLst/>
              <a:cxnLst/>
              <a:rect l="l" t="t" r="r" b="b"/>
              <a:pathLst>
                <a:path w="650239" h="364489">
                  <a:moveTo>
                    <a:pt x="35521" y="0"/>
                  </a:moveTo>
                  <a:lnTo>
                    <a:pt x="0" y="0"/>
                  </a:lnTo>
                  <a:lnTo>
                    <a:pt x="0" y="364439"/>
                  </a:lnTo>
                  <a:lnTo>
                    <a:pt x="35521" y="364439"/>
                  </a:lnTo>
                  <a:lnTo>
                    <a:pt x="35521" y="0"/>
                  </a:lnTo>
                  <a:close/>
                </a:path>
                <a:path w="650239" h="364489">
                  <a:moveTo>
                    <a:pt x="342747" y="0"/>
                  </a:moveTo>
                  <a:lnTo>
                    <a:pt x="307136" y="0"/>
                  </a:lnTo>
                  <a:lnTo>
                    <a:pt x="307136" y="364439"/>
                  </a:lnTo>
                  <a:lnTo>
                    <a:pt x="342747" y="364439"/>
                  </a:lnTo>
                  <a:lnTo>
                    <a:pt x="342747" y="0"/>
                  </a:lnTo>
                  <a:close/>
                </a:path>
                <a:path w="650239" h="364489">
                  <a:moveTo>
                    <a:pt x="649986" y="0"/>
                  </a:moveTo>
                  <a:lnTo>
                    <a:pt x="614375" y="0"/>
                  </a:lnTo>
                  <a:lnTo>
                    <a:pt x="614375" y="364439"/>
                  </a:lnTo>
                  <a:lnTo>
                    <a:pt x="649986" y="364439"/>
                  </a:lnTo>
                  <a:lnTo>
                    <a:pt x="64998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76" name="object 2676"/>
          <p:cNvGrpSpPr/>
          <p:nvPr/>
        </p:nvGrpSpPr>
        <p:grpSpPr>
          <a:xfrm>
            <a:off x="3664592" y="4029450"/>
            <a:ext cx="69850" cy="868680"/>
            <a:chOff x="3664592" y="4029450"/>
            <a:chExt cx="69850" cy="868680"/>
          </a:xfrm>
        </p:grpSpPr>
        <p:sp>
          <p:nvSpPr>
            <p:cNvPr id="2677" name="object 2677"/>
            <p:cNvSpPr/>
            <p:nvPr/>
          </p:nvSpPr>
          <p:spPr>
            <a:xfrm>
              <a:off x="3668103" y="4046499"/>
              <a:ext cx="66675" cy="851535"/>
            </a:xfrm>
            <a:custGeom>
              <a:avLst/>
              <a:gdLst/>
              <a:ahLst/>
              <a:cxnLst/>
              <a:rect l="l" t="t" r="r" b="b"/>
              <a:pathLst>
                <a:path w="66675" h="851535">
                  <a:moveTo>
                    <a:pt x="66281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5880" y="469620"/>
                  </a:lnTo>
                  <a:lnTo>
                    <a:pt x="5880" y="851077"/>
                  </a:lnTo>
                  <a:lnTo>
                    <a:pt x="66281" y="851077"/>
                  </a:lnTo>
                  <a:lnTo>
                    <a:pt x="66281" y="469620"/>
                  </a:lnTo>
                  <a:lnTo>
                    <a:pt x="66281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8" name="object 2678"/>
            <p:cNvSpPr/>
            <p:nvPr/>
          </p:nvSpPr>
          <p:spPr>
            <a:xfrm>
              <a:off x="3664585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3517" y="1435"/>
                  </a:lnTo>
                  <a:lnTo>
                    <a:pt x="3517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9" name="object 2679"/>
            <p:cNvSpPr/>
            <p:nvPr/>
          </p:nvSpPr>
          <p:spPr>
            <a:xfrm>
              <a:off x="3664585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517" y="5715"/>
                  </a:lnTo>
                  <a:lnTo>
                    <a:pt x="3517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80" name="object 2680"/>
          <p:cNvGrpSpPr/>
          <p:nvPr/>
        </p:nvGrpSpPr>
        <p:grpSpPr>
          <a:xfrm>
            <a:off x="3969639" y="4029450"/>
            <a:ext cx="70485" cy="786765"/>
            <a:chOff x="3969639" y="4029450"/>
            <a:chExt cx="70485" cy="786765"/>
          </a:xfrm>
        </p:grpSpPr>
        <p:sp>
          <p:nvSpPr>
            <p:cNvPr id="2681" name="object 2681"/>
            <p:cNvSpPr/>
            <p:nvPr/>
          </p:nvSpPr>
          <p:spPr>
            <a:xfrm>
              <a:off x="3969639" y="4046499"/>
              <a:ext cx="70485" cy="769620"/>
            </a:xfrm>
            <a:custGeom>
              <a:avLst/>
              <a:gdLst/>
              <a:ahLst/>
              <a:cxnLst/>
              <a:rect l="l" t="t" r="r" b="b"/>
              <a:pathLst>
                <a:path w="70485" h="769620">
                  <a:moveTo>
                    <a:pt x="70078" y="0"/>
                  </a:moveTo>
                  <a:lnTo>
                    <a:pt x="0" y="0"/>
                  </a:lnTo>
                  <a:lnTo>
                    <a:pt x="0" y="420230"/>
                  </a:lnTo>
                  <a:lnTo>
                    <a:pt x="0" y="469620"/>
                  </a:lnTo>
                  <a:lnTo>
                    <a:pt x="0" y="486638"/>
                  </a:lnTo>
                  <a:lnTo>
                    <a:pt x="0" y="769302"/>
                  </a:lnTo>
                  <a:lnTo>
                    <a:pt x="70078" y="769302"/>
                  </a:lnTo>
                  <a:lnTo>
                    <a:pt x="70078" y="486638"/>
                  </a:lnTo>
                  <a:lnTo>
                    <a:pt x="70078" y="469620"/>
                  </a:lnTo>
                  <a:lnTo>
                    <a:pt x="70078" y="420230"/>
                  </a:lnTo>
                  <a:lnTo>
                    <a:pt x="70078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2" name="object 2682"/>
            <p:cNvSpPr/>
            <p:nvPr/>
          </p:nvSpPr>
          <p:spPr>
            <a:xfrm>
              <a:off x="3969639" y="403373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5" h="17145">
                  <a:moveTo>
                    <a:pt x="70078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078" y="17043"/>
                  </a:lnTo>
                  <a:lnTo>
                    <a:pt x="70078" y="1435"/>
                  </a:lnTo>
                  <a:lnTo>
                    <a:pt x="70078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3" name="object 2683"/>
            <p:cNvSpPr/>
            <p:nvPr/>
          </p:nvSpPr>
          <p:spPr>
            <a:xfrm>
              <a:off x="3969639" y="402945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5" h="17145">
                  <a:moveTo>
                    <a:pt x="70078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078" y="17043"/>
                  </a:lnTo>
                  <a:lnTo>
                    <a:pt x="70078" y="5715"/>
                  </a:lnTo>
                  <a:lnTo>
                    <a:pt x="70078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84" name="object 2684"/>
          <p:cNvGrpSpPr/>
          <p:nvPr/>
        </p:nvGrpSpPr>
        <p:grpSpPr>
          <a:xfrm>
            <a:off x="3360210" y="4029450"/>
            <a:ext cx="69850" cy="868680"/>
            <a:chOff x="3360210" y="4029450"/>
            <a:chExt cx="69850" cy="868680"/>
          </a:xfrm>
        </p:grpSpPr>
        <p:sp>
          <p:nvSpPr>
            <p:cNvPr id="2685" name="object 2685"/>
            <p:cNvSpPr/>
            <p:nvPr/>
          </p:nvSpPr>
          <p:spPr>
            <a:xfrm>
              <a:off x="3363049" y="4046499"/>
              <a:ext cx="67310" cy="851535"/>
            </a:xfrm>
            <a:custGeom>
              <a:avLst/>
              <a:gdLst/>
              <a:ahLst/>
              <a:cxnLst/>
              <a:rect l="l" t="t" r="r" b="b"/>
              <a:pathLst>
                <a:path w="67310" h="851535">
                  <a:moveTo>
                    <a:pt x="66954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5702" y="469620"/>
                  </a:lnTo>
                  <a:lnTo>
                    <a:pt x="5702" y="851077"/>
                  </a:lnTo>
                  <a:lnTo>
                    <a:pt x="66954" y="851077"/>
                  </a:lnTo>
                  <a:lnTo>
                    <a:pt x="66954" y="469620"/>
                  </a:lnTo>
                  <a:lnTo>
                    <a:pt x="66954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6" name="object 2686"/>
            <p:cNvSpPr/>
            <p:nvPr/>
          </p:nvSpPr>
          <p:spPr>
            <a:xfrm>
              <a:off x="3360204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2844" y="1435"/>
                  </a:lnTo>
                  <a:lnTo>
                    <a:pt x="2844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7" name="object 2687"/>
            <p:cNvSpPr/>
            <p:nvPr/>
          </p:nvSpPr>
          <p:spPr>
            <a:xfrm>
              <a:off x="3360204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2844" y="5715"/>
                  </a:lnTo>
                  <a:lnTo>
                    <a:pt x="2844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88" name="object 2688"/>
          <p:cNvGrpSpPr/>
          <p:nvPr/>
        </p:nvGrpSpPr>
        <p:grpSpPr>
          <a:xfrm>
            <a:off x="2445732" y="4029450"/>
            <a:ext cx="69850" cy="868680"/>
            <a:chOff x="2445732" y="4029450"/>
            <a:chExt cx="69850" cy="868680"/>
          </a:xfrm>
        </p:grpSpPr>
        <p:sp>
          <p:nvSpPr>
            <p:cNvPr id="2689" name="object 2689"/>
            <p:cNvSpPr/>
            <p:nvPr/>
          </p:nvSpPr>
          <p:spPr>
            <a:xfrm>
              <a:off x="2449246" y="4046499"/>
              <a:ext cx="66675" cy="851535"/>
            </a:xfrm>
            <a:custGeom>
              <a:avLst/>
              <a:gdLst/>
              <a:ahLst/>
              <a:cxnLst/>
              <a:rect l="l" t="t" r="r" b="b"/>
              <a:pathLst>
                <a:path w="66675" h="851535">
                  <a:moveTo>
                    <a:pt x="66281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5689" y="469620"/>
                  </a:lnTo>
                  <a:lnTo>
                    <a:pt x="5689" y="851077"/>
                  </a:lnTo>
                  <a:lnTo>
                    <a:pt x="66281" y="851077"/>
                  </a:lnTo>
                  <a:lnTo>
                    <a:pt x="66281" y="469620"/>
                  </a:lnTo>
                  <a:lnTo>
                    <a:pt x="66281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0" name="object 2690"/>
            <p:cNvSpPr/>
            <p:nvPr/>
          </p:nvSpPr>
          <p:spPr>
            <a:xfrm>
              <a:off x="2445728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3517" y="1435"/>
                  </a:lnTo>
                  <a:lnTo>
                    <a:pt x="3517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1" name="object 2691"/>
            <p:cNvSpPr/>
            <p:nvPr/>
          </p:nvSpPr>
          <p:spPr>
            <a:xfrm>
              <a:off x="2445728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517" y="5715"/>
                  </a:lnTo>
                  <a:lnTo>
                    <a:pt x="3517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2" name="object 2692"/>
          <p:cNvGrpSpPr/>
          <p:nvPr/>
        </p:nvGrpSpPr>
        <p:grpSpPr>
          <a:xfrm>
            <a:off x="2750780" y="4029450"/>
            <a:ext cx="69850" cy="868680"/>
            <a:chOff x="2750780" y="4029450"/>
            <a:chExt cx="69850" cy="868680"/>
          </a:xfrm>
        </p:grpSpPr>
        <p:sp>
          <p:nvSpPr>
            <p:cNvPr id="2693" name="object 2693"/>
            <p:cNvSpPr/>
            <p:nvPr/>
          </p:nvSpPr>
          <p:spPr>
            <a:xfrm>
              <a:off x="2753626" y="4046499"/>
              <a:ext cx="67310" cy="851535"/>
            </a:xfrm>
            <a:custGeom>
              <a:avLst/>
              <a:gdLst/>
              <a:ahLst/>
              <a:cxnLst/>
              <a:rect l="l" t="t" r="r" b="b"/>
              <a:pathLst>
                <a:path w="67310" h="851535">
                  <a:moveTo>
                    <a:pt x="66954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5600" y="469620"/>
                  </a:lnTo>
                  <a:lnTo>
                    <a:pt x="5600" y="851077"/>
                  </a:lnTo>
                  <a:lnTo>
                    <a:pt x="66954" y="851077"/>
                  </a:lnTo>
                  <a:lnTo>
                    <a:pt x="66954" y="469620"/>
                  </a:lnTo>
                  <a:lnTo>
                    <a:pt x="66954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4" name="object 2694"/>
            <p:cNvSpPr/>
            <p:nvPr/>
          </p:nvSpPr>
          <p:spPr>
            <a:xfrm>
              <a:off x="2750769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2857" y="1435"/>
                  </a:lnTo>
                  <a:lnTo>
                    <a:pt x="2857" y="17043"/>
                  </a:lnTo>
                  <a:lnTo>
                    <a:pt x="69811" y="17043"/>
                  </a:lnTo>
                  <a:lnTo>
                    <a:pt x="69811" y="143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5" name="object 2695"/>
            <p:cNvSpPr/>
            <p:nvPr/>
          </p:nvSpPr>
          <p:spPr>
            <a:xfrm>
              <a:off x="2750769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2857" y="5715"/>
                  </a:lnTo>
                  <a:lnTo>
                    <a:pt x="2857" y="17043"/>
                  </a:lnTo>
                  <a:lnTo>
                    <a:pt x="69811" y="17043"/>
                  </a:lnTo>
                  <a:lnTo>
                    <a:pt x="69811" y="571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96" name="object 2696"/>
          <p:cNvGrpSpPr/>
          <p:nvPr/>
        </p:nvGrpSpPr>
        <p:grpSpPr>
          <a:xfrm>
            <a:off x="3055162" y="4029450"/>
            <a:ext cx="69850" cy="868680"/>
            <a:chOff x="3055162" y="4029450"/>
            <a:chExt cx="69850" cy="868680"/>
          </a:xfrm>
        </p:grpSpPr>
        <p:sp>
          <p:nvSpPr>
            <p:cNvPr id="2697" name="object 2697"/>
            <p:cNvSpPr/>
            <p:nvPr/>
          </p:nvSpPr>
          <p:spPr>
            <a:xfrm>
              <a:off x="3058668" y="4046499"/>
              <a:ext cx="66675" cy="851535"/>
            </a:xfrm>
            <a:custGeom>
              <a:avLst/>
              <a:gdLst/>
              <a:ahLst/>
              <a:cxnLst/>
              <a:rect l="l" t="t" r="r" b="b"/>
              <a:pathLst>
                <a:path w="66675" h="851535">
                  <a:moveTo>
                    <a:pt x="66294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5702" y="469620"/>
                  </a:lnTo>
                  <a:lnTo>
                    <a:pt x="5702" y="851077"/>
                  </a:lnTo>
                  <a:lnTo>
                    <a:pt x="66294" y="851077"/>
                  </a:lnTo>
                  <a:lnTo>
                    <a:pt x="66294" y="469620"/>
                  </a:lnTo>
                  <a:lnTo>
                    <a:pt x="66294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8" name="object 2698"/>
            <p:cNvSpPr/>
            <p:nvPr/>
          </p:nvSpPr>
          <p:spPr>
            <a:xfrm>
              <a:off x="3055150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3517" y="1435"/>
                  </a:lnTo>
                  <a:lnTo>
                    <a:pt x="3517" y="17043"/>
                  </a:lnTo>
                  <a:lnTo>
                    <a:pt x="69811" y="17043"/>
                  </a:lnTo>
                  <a:lnTo>
                    <a:pt x="69811" y="143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9" name="object 2699"/>
            <p:cNvSpPr/>
            <p:nvPr/>
          </p:nvSpPr>
          <p:spPr>
            <a:xfrm>
              <a:off x="3055150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3517" y="5715"/>
                  </a:lnTo>
                  <a:lnTo>
                    <a:pt x="3517" y="17043"/>
                  </a:lnTo>
                  <a:lnTo>
                    <a:pt x="69811" y="17043"/>
                  </a:lnTo>
                  <a:lnTo>
                    <a:pt x="69811" y="571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00" name="object 2700"/>
          <p:cNvGrpSpPr/>
          <p:nvPr/>
        </p:nvGrpSpPr>
        <p:grpSpPr>
          <a:xfrm>
            <a:off x="3725184" y="4029450"/>
            <a:ext cx="253365" cy="868680"/>
            <a:chOff x="3725184" y="4029450"/>
            <a:chExt cx="253365" cy="868680"/>
          </a:xfrm>
        </p:grpSpPr>
        <p:sp>
          <p:nvSpPr>
            <p:cNvPr id="2701" name="object 2701"/>
            <p:cNvSpPr/>
            <p:nvPr/>
          </p:nvSpPr>
          <p:spPr>
            <a:xfrm>
              <a:off x="3731547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4" h="382270">
                  <a:moveTo>
                    <a:pt x="246830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830" y="382159"/>
                  </a:lnTo>
                  <a:lnTo>
                    <a:pt x="246830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2" name="object 2702"/>
            <p:cNvSpPr/>
            <p:nvPr/>
          </p:nvSpPr>
          <p:spPr>
            <a:xfrm>
              <a:off x="3725176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199" y="0"/>
                  </a:moveTo>
                  <a:lnTo>
                    <a:pt x="241706" y="0"/>
                  </a:lnTo>
                  <a:lnTo>
                    <a:pt x="241706" y="108712"/>
                  </a:lnTo>
                  <a:lnTo>
                    <a:pt x="241706" y="115087"/>
                  </a:lnTo>
                  <a:lnTo>
                    <a:pt x="241706" y="174650"/>
                  </a:lnTo>
                  <a:lnTo>
                    <a:pt x="241706" y="185280"/>
                  </a:lnTo>
                  <a:lnTo>
                    <a:pt x="241706" y="289737"/>
                  </a:lnTo>
                  <a:lnTo>
                    <a:pt x="241706" y="293992"/>
                  </a:lnTo>
                  <a:lnTo>
                    <a:pt x="150431" y="293992"/>
                  </a:lnTo>
                  <a:lnTo>
                    <a:pt x="15043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1706" y="185280"/>
                  </a:lnTo>
                  <a:lnTo>
                    <a:pt x="241706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1706" y="115087"/>
                  </a:lnTo>
                  <a:lnTo>
                    <a:pt x="241706" y="108712"/>
                  </a:lnTo>
                  <a:lnTo>
                    <a:pt x="150431" y="108712"/>
                  </a:lnTo>
                  <a:lnTo>
                    <a:pt x="15043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706" y="0"/>
                  </a:lnTo>
                  <a:lnTo>
                    <a:pt x="137706" y="289737"/>
                  </a:lnTo>
                  <a:lnTo>
                    <a:pt x="115481" y="289737"/>
                  </a:lnTo>
                  <a:lnTo>
                    <a:pt x="115481" y="185280"/>
                  </a:lnTo>
                  <a:lnTo>
                    <a:pt x="137706" y="185280"/>
                  </a:lnTo>
                  <a:lnTo>
                    <a:pt x="137706" y="174650"/>
                  </a:lnTo>
                  <a:lnTo>
                    <a:pt x="115481" y="174650"/>
                  </a:lnTo>
                  <a:lnTo>
                    <a:pt x="115481" y="115087"/>
                  </a:lnTo>
                  <a:lnTo>
                    <a:pt x="137706" y="115087"/>
                  </a:lnTo>
                  <a:lnTo>
                    <a:pt x="137706" y="104457"/>
                  </a:lnTo>
                  <a:lnTo>
                    <a:pt x="115481" y="104457"/>
                  </a:lnTo>
                  <a:lnTo>
                    <a:pt x="115481" y="0"/>
                  </a:lnTo>
                  <a:lnTo>
                    <a:pt x="103517" y="0"/>
                  </a:lnTo>
                  <a:lnTo>
                    <a:pt x="103517" y="289737"/>
                  </a:lnTo>
                  <a:lnTo>
                    <a:pt x="12255" y="289737"/>
                  </a:lnTo>
                  <a:lnTo>
                    <a:pt x="12255" y="185280"/>
                  </a:lnTo>
                  <a:lnTo>
                    <a:pt x="103517" y="185280"/>
                  </a:lnTo>
                  <a:lnTo>
                    <a:pt x="103517" y="174650"/>
                  </a:lnTo>
                  <a:lnTo>
                    <a:pt x="12255" y="174650"/>
                  </a:lnTo>
                  <a:lnTo>
                    <a:pt x="12255" y="115087"/>
                  </a:lnTo>
                  <a:lnTo>
                    <a:pt x="103517" y="115087"/>
                  </a:lnTo>
                  <a:lnTo>
                    <a:pt x="103517" y="104457"/>
                  </a:lnTo>
                  <a:lnTo>
                    <a:pt x="12255" y="104457"/>
                  </a:lnTo>
                  <a:lnTo>
                    <a:pt x="1225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55" y="382155"/>
                  </a:lnTo>
                  <a:lnTo>
                    <a:pt x="12255" y="301091"/>
                  </a:lnTo>
                  <a:lnTo>
                    <a:pt x="247307" y="301091"/>
                  </a:lnTo>
                  <a:lnTo>
                    <a:pt x="247307" y="300380"/>
                  </a:lnTo>
                  <a:lnTo>
                    <a:pt x="253199" y="300380"/>
                  </a:lnTo>
                  <a:lnTo>
                    <a:pt x="25319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3" name="object 2703"/>
            <p:cNvSpPr/>
            <p:nvPr/>
          </p:nvSpPr>
          <p:spPr>
            <a:xfrm>
              <a:off x="3737435" y="4516115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4" name="object 2704"/>
            <p:cNvSpPr/>
            <p:nvPr/>
          </p:nvSpPr>
          <p:spPr>
            <a:xfrm>
              <a:off x="3743798" y="4521789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5" name="object 2705"/>
            <p:cNvSpPr/>
            <p:nvPr/>
          </p:nvSpPr>
          <p:spPr>
            <a:xfrm>
              <a:off x="3733635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577" y="103759"/>
                  </a:moveTo>
                  <a:lnTo>
                    <a:pt x="72936" y="103759"/>
                  </a:lnTo>
                  <a:lnTo>
                    <a:pt x="72936" y="30721"/>
                  </a:lnTo>
                  <a:lnTo>
                    <a:pt x="90601" y="30721"/>
                  </a:lnTo>
                  <a:lnTo>
                    <a:pt x="90601" y="25768"/>
                  </a:lnTo>
                  <a:lnTo>
                    <a:pt x="8064" y="25768"/>
                  </a:lnTo>
                  <a:lnTo>
                    <a:pt x="8064" y="30721"/>
                  </a:lnTo>
                  <a:lnTo>
                    <a:pt x="67233" y="30721"/>
                  </a:lnTo>
                  <a:lnTo>
                    <a:pt x="67233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59"/>
                  </a:lnTo>
                  <a:close/>
                </a:path>
                <a:path w="233679" h="111125">
                  <a:moveTo>
                    <a:pt x="233248" y="0"/>
                  </a:moveTo>
                  <a:lnTo>
                    <a:pt x="141973" y="0"/>
                  </a:lnTo>
                  <a:lnTo>
                    <a:pt x="141973" y="108013"/>
                  </a:lnTo>
                  <a:lnTo>
                    <a:pt x="233248" y="108013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6" name="object 2706"/>
            <p:cNvSpPr/>
            <p:nvPr/>
          </p:nvSpPr>
          <p:spPr>
            <a:xfrm>
              <a:off x="388122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7" name="object 2707"/>
            <p:cNvSpPr/>
            <p:nvPr/>
          </p:nvSpPr>
          <p:spPr>
            <a:xfrm>
              <a:off x="3737432" y="4541887"/>
              <a:ext cx="233045" cy="267970"/>
            </a:xfrm>
            <a:custGeom>
              <a:avLst/>
              <a:gdLst/>
              <a:ahLst/>
              <a:cxnLst/>
              <a:rect l="l" t="t" r="r" b="b"/>
              <a:pathLst>
                <a:path w="233045" h="267970">
                  <a:moveTo>
                    <a:pt x="9126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62" y="267525"/>
                  </a:lnTo>
                  <a:lnTo>
                    <a:pt x="91262" y="159524"/>
                  </a:lnTo>
                  <a:close/>
                </a:path>
                <a:path w="233045" h="267970">
                  <a:moveTo>
                    <a:pt x="232956" y="77990"/>
                  </a:moveTo>
                  <a:lnTo>
                    <a:pt x="207225" y="77990"/>
                  </a:lnTo>
                  <a:lnTo>
                    <a:pt x="207225" y="4953"/>
                  </a:lnTo>
                  <a:lnTo>
                    <a:pt x="225171" y="4953"/>
                  </a:lnTo>
                  <a:lnTo>
                    <a:pt x="225171" y="0"/>
                  </a:lnTo>
                  <a:lnTo>
                    <a:pt x="142455" y="0"/>
                  </a:lnTo>
                  <a:lnTo>
                    <a:pt x="142455" y="4953"/>
                  </a:lnTo>
                  <a:lnTo>
                    <a:pt x="201625" y="4953"/>
                  </a:lnTo>
                  <a:lnTo>
                    <a:pt x="201625" y="77990"/>
                  </a:lnTo>
                  <a:lnTo>
                    <a:pt x="134670" y="77990"/>
                  </a:lnTo>
                  <a:lnTo>
                    <a:pt x="134670" y="85077"/>
                  </a:lnTo>
                  <a:lnTo>
                    <a:pt x="232956" y="85077"/>
                  </a:lnTo>
                  <a:lnTo>
                    <a:pt x="23295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8" name="object 2708"/>
            <p:cNvSpPr/>
            <p:nvPr/>
          </p:nvSpPr>
          <p:spPr>
            <a:xfrm>
              <a:off x="3743798" y="4707076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9" name="object 2709"/>
            <p:cNvSpPr/>
            <p:nvPr/>
          </p:nvSpPr>
          <p:spPr>
            <a:xfrm>
              <a:off x="3733635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577" y="103746"/>
                  </a:moveTo>
                  <a:lnTo>
                    <a:pt x="72936" y="103746"/>
                  </a:lnTo>
                  <a:lnTo>
                    <a:pt x="72936" y="30721"/>
                  </a:lnTo>
                  <a:lnTo>
                    <a:pt x="90601" y="30721"/>
                  </a:lnTo>
                  <a:lnTo>
                    <a:pt x="90601" y="25755"/>
                  </a:lnTo>
                  <a:lnTo>
                    <a:pt x="8064" y="25755"/>
                  </a:lnTo>
                  <a:lnTo>
                    <a:pt x="8064" y="30721"/>
                  </a:lnTo>
                  <a:lnTo>
                    <a:pt x="67233" y="30721"/>
                  </a:lnTo>
                  <a:lnTo>
                    <a:pt x="67233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46"/>
                  </a:lnTo>
                  <a:close/>
                </a:path>
                <a:path w="233679" h="111125">
                  <a:moveTo>
                    <a:pt x="233248" y="0"/>
                  </a:moveTo>
                  <a:lnTo>
                    <a:pt x="141973" y="0"/>
                  </a:lnTo>
                  <a:lnTo>
                    <a:pt x="141973" y="108000"/>
                  </a:lnTo>
                  <a:lnTo>
                    <a:pt x="233248" y="108000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0" name="object 2710"/>
            <p:cNvSpPr/>
            <p:nvPr/>
          </p:nvSpPr>
          <p:spPr>
            <a:xfrm>
              <a:off x="388122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1" name="object 2711"/>
            <p:cNvSpPr/>
            <p:nvPr/>
          </p:nvSpPr>
          <p:spPr>
            <a:xfrm>
              <a:off x="3872103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85" y="77990"/>
                  </a:moveTo>
                  <a:lnTo>
                    <a:pt x="72555" y="77990"/>
                  </a:lnTo>
                  <a:lnTo>
                    <a:pt x="72555" y="4965"/>
                  </a:lnTo>
                  <a:lnTo>
                    <a:pt x="90500" y="4965"/>
                  </a:lnTo>
                  <a:lnTo>
                    <a:pt x="90500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85" y="85090"/>
                  </a:lnTo>
                  <a:lnTo>
                    <a:pt x="98285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2" name="object 2712"/>
            <p:cNvSpPr/>
            <p:nvPr/>
          </p:nvSpPr>
          <p:spPr>
            <a:xfrm>
              <a:off x="3731547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13" name="object 271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745982" y="4137507"/>
              <a:ext cx="91932" cy="117196"/>
            </a:xfrm>
            <a:prstGeom prst="rect">
              <a:avLst/>
            </a:prstGeom>
          </p:spPr>
        </p:pic>
        <p:pic>
          <p:nvPicPr>
            <p:cNvPr id="2714" name="object 2714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66406" y="4137507"/>
              <a:ext cx="91932" cy="117196"/>
            </a:xfrm>
            <a:prstGeom prst="rect">
              <a:avLst/>
            </a:prstGeom>
          </p:spPr>
        </p:pic>
        <p:sp>
          <p:nvSpPr>
            <p:cNvPr id="2715" name="object 2715"/>
            <p:cNvSpPr/>
            <p:nvPr/>
          </p:nvSpPr>
          <p:spPr>
            <a:xfrm>
              <a:off x="3749496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6" name="object 2716"/>
            <p:cNvSpPr/>
            <p:nvPr/>
          </p:nvSpPr>
          <p:spPr>
            <a:xfrm>
              <a:off x="3755859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7" name="object 2717"/>
            <p:cNvSpPr/>
            <p:nvPr/>
          </p:nvSpPr>
          <p:spPr>
            <a:xfrm>
              <a:off x="3745979" y="4322774"/>
              <a:ext cx="208915" cy="118110"/>
            </a:xfrm>
            <a:custGeom>
              <a:avLst/>
              <a:gdLst/>
              <a:ahLst/>
              <a:cxnLst/>
              <a:rect l="l" t="t" r="r" b="b"/>
              <a:pathLst>
                <a:path w="208914" h="118110">
                  <a:moveTo>
                    <a:pt x="91935" y="110159"/>
                  </a:moveTo>
                  <a:lnTo>
                    <a:pt x="66192" y="110159"/>
                  </a:lnTo>
                  <a:lnTo>
                    <a:pt x="66192" y="31419"/>
                  </a:lnTo>
                  <a:lnTo>
                    <a:pt x="84137" y="31419"/>
                  </a:lnTo>
                  <a:lnTo>
                    <a:pt x="84137" y="25806"/>
                  </a:lnTo>
                  <a:lnTo>
                    <a:pt x="7683" y="25806"/>
                  </a:lnTo>
                  <a:lnTo>
                    <a:pt x="7683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8914" h="118110">
                  <a:moveTo>
                    <a:pt x="208838" y="0"/>
                  </a:moveTo>
                  <a:lnTo>
                    <a:pt x="123939" y="0"/>
                  </a:lnTo>
                  <a:lnTo>
                    <a:pt x="123939" y="114630"/>
                  </a:lnTo>
                  <a:lnTo>
                    <a:pt x="208838" y="114630"/>
                  </a:lnTo>
                  <a:lnTo>
                    <a:pt x="20883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8" name="object 2718"/>
            <p:cNvSpPr/>
            <p:nvPr/>
          </p:nvSpPr>
          <p:spPr>
            <a:xfrm>
              <a:off x="3876283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9" name="object 2719"/>
            <p:cNvSpPr/>
            <p:nvPr/>
          </p:nvSpPr>
          <p:spPr>
            <a:xfrm>
              <a:off x="3866400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4137" y="5613"/>
                  </a:lnTo>
                  <a:lnTo>
                    <a:pt x="84137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730" y="5613"/>
                  </a:lnTo>
                  <a:lnTo>
                    <a:pt x="25730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0" name="object 2720"/>
            <p:cNvSpPr/>
            <p:nvPr/>
          </p:nvSpPr>
          <p:spPr>
            <a:xfrm>
              <a:off x="3725176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25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55" y="480949"/>
                  </a:lnTo>
                  <a:lnTo>
                    <a:pt x="12255" y="0"/>
                  </a:lnTo>
                  <a:close/>
                </a:path>
                <a:path w="253364" h="481329">
                  <a:moveTo>
                    <a:pt x="132765" y="0"/>
                  </a:moveTo>
                  <a:lnTo>
                    <a:pt x="120523" y="0"/>
                  </a:lnTo>
                  <a:lnTo>
                    <a:pt x="120523" y="480949"/>
                  </a:lnTo>
                  <a:lnTo>
                    <a:pt x="132765" y="480949"/>
                  </a:lnTo>
                  <a:lnTo>
                    <a:pt x="132765" y="0"/>
                  </a:lnTo>
                  <a:close/>
                </a:path>
                <a:path w="253364" h="481329">
                  <a:moveTo>
                    <a:pt x="253199" y="0"/>
                  </a:moveTo>
                  <a:lnTo>
                    <a:pt x="241706" y="0"/>
                  </a:lnTo>
                  <a:lnTo>
                    <a:pt x="241706" y="480949"/>
                  </a:lnTo>
                  <a:lnTo>
                    <a:pt x="253199" y="480949"/>
                  </a:lnTo>
                  <a:lnTo>
                    <a:pt x="2531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1" name="object 2721"/>
            <p:cNvSpPr/>
            <p:nvPr/>
          </p:nvSpPr>
          <p:spPr>
            <a:xfrm>
              <a:off x="3725184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19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193" y="5712"/>
                  </a:lnTo>
                  <a:lnTo>
                    <a:pt x="25319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22" name="object 2722"/>
          <p:cNvGrpSpPr/>
          <p:nvPr/>
        </p:nvGrpSpPr>
        <p:grpSpPr>
          <a:xfrm>
            <a:off x="4039728" y="4029450"/>
            <a:ext cx="313690" cy="437515"/>
            <a:chOff x="4039728" y="4029450"/>
            <a:chExt cx="313690" cy="437515"/>
          </a:xfrm>
        </p:grpSpPr>
        <p:sp>
          <p:nvSpPr>
            <p:cNvPr id="2723" name="object 2723"/>
            <p:cNvSpPr/>
            <p:nvPr/>
          </p:nvSpPr>
          <p:spPr>
            <a:xfrm>
              <a:off x="4286273" y="4046492"/>
              <a:ext cx="67310" cy="420370"/>
            </a:xfrm>
            <a:custGeom>
              <a:avLst/>
              <a:gdLst/>
              <a:ahLst/>
              <a:cxnLst/>
              <a:rect l="l" t="t" r="r" b="b"/>
              <a:pathLst>
                <a:path w="67310" h="420370">
                  <a:moveTo>
                    <a:pt x="0" y="420231"/>
                  </a:moveTo>
                  <a:lnTo>
                    <a:pt x="66954" y="420231"/>
                  </a:lnTo>
                  <a:lnTo>
                    <a:pt x="66954" y="0"/>
                  </a:lnTo>
                  <a:lnTo>
                    <a:pt x="0" y="0"/>
                  </a:lnTo>
                  <a:lnTo>
                    <a:pt x="0" y="420231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4" name="object 2724"/>
            <p:cNvSpPr/>
            <p:nvPr/>
          </p:nvSpPr>
          <p:spPr>
            <a:xfrm>
              <a:off x="4283519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697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697" y="17043"/>
                  </a:lnTo>
                  <a:lnTo>
                    <a:pt x="69697" y="1435"/>
                  </a:lnTo>
                  <a:lnTo>
                    <a:pt x="69697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5" name="object 2725"/>
            <p:cNvSpPr/>
            <p:nvPr/>
          </p:nvSpPr>
          <p:spPr>
            <a:xfrm>
              <a:off x="4283519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697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697" y="17043"/>
                  </a:lnTo>
                  <a:lnTo>
                    <a:pt x="69697" y="5715"/>
                  </a:lnTo>
                  <a:lnTo>
                    <a:pt x="69697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6" name="object 2726"/>
            <p:cNvSpPr/>
            <p:nvPr/>
          </p:nvSpPr>
          <p:spPr>
            <a:xfrm>
              <a:off x="4045331" y="4035163"/>
              <a:ext cx="241300" cy="431800"/>
            </a:xfrm>
            <a:custGeom>
              <a:avLst/>
              <a:gdLst/>
              <a:ahLst/>
              <a:cxnLst/>
              <a:rect l="l" t="t" r="r" b="b"/>
              <a:pathLst>
                <a:path w="241300" h="431800">
                  <a:moveTo>
                    <a:pt x="0" y="431560"/>
                  </a:moveTo>
                  <a:lnTo>
                    <a:pt x="240941" y="431560"/>
                  </a:lnTo>
                  <a:lnTo>
                    <a:pt x="240941" y="0"/>
                  </a:lnTo>
                  <a:lnTo>
                    <a:pt x="0" y="0"/>
                  </a:lnTo>
                  <a:lnTo>
                    <a:pt x="0" y="43156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27" name="object 2727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059482" y="4137507"/>
              <a:ext cx="91932" cy="117196"/>
            </a:xfrm>
            <a:prstGeom prst="rect">
              <a:avLst/>
            </a:prstGeom>
          </p:spPr>
        </p:pic>
        <p:pic>
          <p:nvPicPr>
            <p:cNvPr id="2728" name="object 2728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180000" y="4137507"/>
              <a:ext cx="91932" cy="117196"/>
            </a:xfrm>
            <a:prstGeom prst="rect">
              <a:avLst/>
            </a:prstGeom>
          </p:spPr>
        </p:pic>
        <p:sp>
          <p:nvSpPr>
            <p:cNvPr id="2729" name="object 2729"/>
            <p:cNvSpPr/>
            <p:nvPr/>
          </p:nvSpPr>
          <p:spPr>
            <a:xfrm>
              <a:off x="4063756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0" name="object 2730"/>
            <p:cNvSpPr/>
            <p:nvPr/>
          </p:nvSpPr>
          <p:spPr>
            <a:xfrm>
              <a:off x="4069644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1" name="object 2731"/>
            <p:cNvSpPr/>
            <p:nvPr/>
          </p:nvSpPr>
          <p:spPr>
            <a:xfrm>
              <a:off x="4059479" y="4322774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35" y="110159"/>
                  </a:moveTo>
                  <a:lnTo>
                    <a:pt x="66281" y="110159"/>
                  </a:lnTo>
                  <a:lnTo>
                    <a:pt x="66281" y="31419"/>
                  </a:lnTo>
                  <a:lnTo>
                    <a:pt x="84137" y="31419"/>
                  </a:lnTo>
                  <a:lnTo>
                    <a:pt x="84137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9550" h="118110">
                  <a:moveTo>
                    <a:pt x="208927" y="0"/>
                  </a:moveTo>
                  <a:lnTo>
                    <a:pt x="124688" y="0"/>
                  </a:lnTo>
                  <a:lnTo>
                    <a:pt x="124688" y="114630"/>
                  </a:lnTo>
                  <a:lnTo>
                    <a:pt x="208927" y="114630"/>
                  </a:lnTo>
                  <a:lnTo>
                    <a:pt x="20892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2" name="object 2732"/>
            <p:cNvSpPr/>
            <p:nvPr/>
          </p:nvSpPr>
          <p:spPr>
            <a:xfrm>
              <a:off x="4189877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3" name="object 2733"/>
            <p:cNvSpPr/>
            <p:nvPr/>
          </p:nvSpPr>
          <p:spPr>
            <a:xfrm>
              <a:off x="4179989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4150" y="5613"/>
                  </a:lnTo>
                  <a:lnTo>
                    <a:pt x="84150" y="0"/>
                  </a:lnTo>
                  <a:lnTo>
                    <a:pt x="7797" y="0"/>
                  </a:lnTo>
                  <a:lnTo>
                    <a:pt x="7797" y="5613"/>
                  </a:lnTo>
                  <a:lnTo>
                    <a:pt x="26403" y="5613"/>
                  </a:lnTo>
                  <a:lnTo>
                    <a:pt x="26403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4" name="object 2734"/>
            <p:cNvSpPr/>
            <p:nvPr/>
          </p:nvSpPr>
          <p:spPr>
            <a:xfrm>
              <a:off x="4039717" y="4035170"/>
              <a:ext cx="253365" cy="431800"/>
            </a:xfrm>
            <a:custGeom>
              <a:avLst/>
              <a:gdLst/>
              <a:ahLst/>
              <a:cxnLst/>
              <a:rect l="l" t="t" r="r" b="b"/>
              <a:pathLst>
                <a:path w="253364" h="431800">
                  <a:moveTo>
                    <a:pt x="11303" y="0"/>
                  </a:moveTo>
                  <a:lnTo>
                    <a:pt x="0" y="0"/>
                  </a:lnTo>
                  <a:lnTo>
                    <a:pt x="0" y="431558"/>
                  </a:lnTo>
                  <a:lnTo>
                    <a:pt x="11303" y="431558"/>
                  </a:lnTo>
                  <a:lnTo>
                    <a:pt x="11303" y="0"/>
                  </a:lnTo>
                  <a:close/>
                </a:path>
                <a:path w="253364" h="431800">
                  <a:moveTo>
                    <a:pt x="132486" y="0"/>
                  </a:moveTo>
                  <a:lnTo>
                    <a:pt x="120243" y="0"/>
                  </a:lnTo>
                  <a:lnTo>
                    <a:pt x="120243" y="431558"/>
                  </a:lnTo>
                  <a:lnTo>
                    <a:pt x="132486" y="431558"/>
                  </a:lnTo>
                  <a:lnTo>
                    <a:pt x="132486" y="0"/>
                  </a:lnTo>
                  <a:close/>
                </a:path>
                <a:path w="253364" h="431800">
                  <a:moveTo>
                    <a:pt x="252907" y="0"/>
                  </a:moveTo>
                  <a:lnTo>
                    <a:pt x="240665" y="0"/>
                  </a:lnTo>
                  <a:lnTo>
                    <a:pt x="240665" y="431558"/>
                  </a:lnTo>
                  <a:lnTo>
                    <a:pt x="252907" y="431558"/>
                  </a:lnTo>
                  <a:lnTo>
                    <a:pt x="252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5" name="object 2735"/>
            <p:cNvSpPr/>
            <p:nvPr/>
          </p:nvSpPr>
          <p:spPr>
            <a:xfrm>
              <a:off x="4039728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2908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2908" y="5712"/>
                  </a:lnTo>
                  <a:lnTo>
                    <a:pt x="25290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36" name="object 2736"/>
          <p:cNvGrpSpPr/>
          <p:nvPr/>
        </p:nvGrpSpPr>
        <p:grpSpPr>
          <a:xfrm>
            <a:off x="4353228" y="4029451"/>
            <a:ext cx="313690" cy="437515"/>
            <a:chOff x="4353228" y="4029451"/>
            <a:chExt cx="313690" cy="437515"/>
          </a:xfrm>
        </p:grpSpPr>
        <p:sp>
          <p:nvSpPr>
            <p:cNvPr id="2737" name="object 2737"/>
            <p:cNvSpPr/>
            <p:nvPr/>
          </p:nvSpPr>
          <p:spPr>
            <a:xfrm>
              <a:off x="4600533" y="4046492"/>
              <a:ext cx="66675" cy="420370"/>
            </a:xfrm>
            <a:custGeom>
              <a:avLst/>
              <a:gdLst/>
              <a:ahLst/>
              <a:cxnLst/>
              <a:rect l="l" t="t" r="r" b="b"/>
              <a:pathLst>
                <a:path w="66675" h="420370">
                  <a:moveTo>
                    <a:pt x="0" y="420231"/>
                  </a:moveTo>
                  <a:lnTo>
                    <a:pt x="66289" y="420231"/>
                  </a:lnTo>
                  <a:lnTo>
                    <a:pt x="66289" y="0"/>
                  </a:lnTo>
                  <a:lnTo>
                    <a:pt x="0" y="0"/>
                  </a:lnTo>
                  <a:lnTo>
                    <a:pt x="0" y="420231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8" name="object 2738"/>
            <p:cNvSpPr/>
            <p:nvPr/>
          </p:nvSpPr>
          <p:spPr>
            <a:xfrm>
              <a:off x="4597019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9" name="object 2739"/>
            <p:cNvSpPr/>
            <p:nvPr/>
          </p:nvSpPr>
          <p:spPr>
            <a:xfrm>
              <a:off x="4597019" y="4029456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0" name="object 2740"/>
            <p:cNvSpPr/>
            <p:nvPr/>
          </p:nvSpPr>
          <p:spPr>
            <a:xfrm>
              <a:off x="4358926" y="4035163"/>
              <a:ext cx="241935" cy="431800"/>
            </a:xfrm>
            <a:custGeom>
              <a:avLst/>
              <a:gdLst/>
              <a:ahLst/>
              <a:cxnLst/>
              <a:rect l="l" t="t" r="r" b="b"/>
              <a:pathLst>
                <a:path w="241935" h="431800">
                  <a:moveTo>
                    <a:pt x="0" y="431560"/>
                  </a:moveTo>
                  <a:lnTo>
                    <a:pt x="241606" y="431560"/>
                  </a:lnTo>
                  <a:lnTo>
                    <a:pt x="241606" y="0"/>
                  </a:lnTo>
                  <a:lnTo>
                    <a:pt x="0" y="0"/>
                  </a:lnTo>
                  <a:lnTo>
                    <a:pt x="0" y="43156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41" name="object 274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374027" y="4137508"/>
              <a:ext cx="91172" cy="117196"/>
            </a:xfrm>
            <a:prstGeom prst="rect">
              <a:avLst/>
            </a:prstGeom>
          </p:spPr>
        </p:pic>
        <p:pic>
          <p:nvPicPr>
            <p:cNvPr id="2742" name="object 274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494260" y="4137508"/>
              <a:ext cx="92122" cy="117196"/>
            </a:xfrm>
            <a:prstGeom prst="rect">
              <a:avLst/>
            </a:prstGeom>
          </p:spPr>
        </p:pic>
        <p:sp>
          <p:nvSpPr>
            <p:cNvPr id="2743" name="object 2743"/>
            <p:cNvSpPr/>
            <p:nvPr/>
          </p:nvSpPr>
          <p:spPr>
            <a:xfrm>
              <a:off x="4377541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395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3954" y="114625"/>
                  </a:lnTo>
                  <a:lnTo>
                    <a:pt x="8395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4" name="object 2744"/>
            <p:cNvSpPr/>
            <p:nvPr/>
          </p:nvSpPr>
          <p:spPr>
            <a:xfrm>
              <a:off x="4383239" y="4329154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557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557" y="101678"/>
                  </a:lnTo>
                  <a:lnTo>
                    <a:pt x="7255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5" name="object 2745"/>
            <p:cNvSpPr/>
            <p:nvPr/>
          </p:nvSpPr>
          <p:spPr>
            <a:xfrm>
              <a:off x="4374020" y="4322775"/>
              <a:ext cx="208279" cy="118110"/>
            </a:xfrm>
            <a:custGeom>
              <a:avLst/>
              <a:gdLst/>
              <a:ahLst/>
              <a:cxnLst/>
              <a:rect l="l" t="t" r="r" b="b"/>
              <a:pathLst>
                <a:path w="208279" h="118110">
                  <a:moveTo>
                    <a:pt x="91173" y="110159"/>
                  </a:moveTo>
                  <a:lnTo>
                    <a:pt x="65532" y="110159"/>
                  </a:lnTo>
                  <a:lnTo>
                    <a:pt x="65532" y="31419"/>
                  </a:lnTo>
                  <a:lnTo>
                    <a:pt x="83959" y="31419"/>
                  </a:lnTo>
                  <a:lnTo>
                    <a:pt x="83959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59829" y="31419"/>
                  </a:lnTo>
                  <a:lnTo>
                    <a:pt x="59829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173" y="117487"/>
                  </a:lnTo>
                  <a:lnTo>
                    <a:pt x="91173" y="110159"/>
                  </a:lnTo>
                  <a:close/>
                </a:path>
                <a:path w="208279" h="118110">
                  <a:moveTo>
                    <a:pt x="207899" y="0"/>
                  </a:moveTo>
                  <a:lnTo>
                    <a:pt x="124028" y="0"/>
                  </a:lnTo>
                  <a:lnTo>
                    <a:pt x="124028" y="114630"/>
                  </a:lnTo>
                  <a:lnTo>
                    <a:pt x="207899" y="114630"/>
                  </a:lnTo>
                  <a:lnTo>
                    <a:pt x="20789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6" name="object 2746"/>
            <p:cNvSpPr/>
            <p:nvPr/>
          </p:nvSpPr>
          <p:spPr>
            <a:xfrm>
              <a:off x="4504422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7" name="object 2747"/>
            <p:cNvSpPr/>
            <p:nvPr/>
          </p:nvSpPr>
          <p:spPr>
            <a:xfrm>
              <a:off x="4494250" y="4348581"/>
              <a:ext cx="92710" cy="92075"/>
            </a:xfrm>
            <a:custGeom>
              <a:avLst/>
              <a:gdLst/>
              <a:ahLst/>
              <a:cxnLst/>
              <a:rect l="l" t="t" r="r" b="b"/>
              <a:pathLst>
                <a:path w="92710" h="92075">
                  <a:moveTo>
                    <a:pt x="92125" y="84353"/>
                  </a:moveTo>
                  <a:lnTo>
                    <a:pt x="31534" y="84353"/>
                  </a:lnTo>
                  <a:lnTo>
                    <a:pt x="31534" y="5613"/>
                  </a:lnTo>
                  <a:lnTo>
                    <a:pt x="84150" y="5613"/>
                  </a:lnTo>
                  <a:lnTo>
                    <a:pt x="84150" y="0"/>
                  </a:lnTo>
                  <a:lnTo>
                    <a:pt x="7975" y="0"/>
                  </a:lnTo>
                  <a:lnTo>
                    <a:pt x="797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2125" y="91681"/>
                  </a:lnTo>
                  <a:lnTo>
                    <a:pt x="9212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8" name="object 2748"/>
            <p:cNvSpPr/>
            <p:nvPr/>
          </p:nvSpPr>
          <p:spPr>
            <a:xfrm>
              <a:off x="4353217" y="4035171"/>
              <a:ext cx="253365" cy="431800"/>
            </a:xfrm>
            <a:custGeom>
              <a:avLst/>
              <a:gdLst/>
              <a:ahLst/>
              <a:cxnLst/>
              <a:rect l="l" t="t" r="r" b="b"/>
              <a:pathLst>
                <a:path w="253364" h="431800">
                  <a:moveTo>
                    <a:pt x="12065" y="0"/>
                  </a:moveTo>
                  <a:lnTo>
                    <a:pt x="0" y="0"/>
                  </a:lnTo>
                  <a:lnTo>
                    <a:pt x="0" y="431558"/>
                  </a:lnTo>
                  <a:lnTo>
                    <a:pt x="12065" y="431558"/>
                  </a:lnTo>
                  <a:lnTo>
                    <a:pt x="12065" y="0"/>
                  </a:lnTo>
                  <a:close/>
                </a:path>
                <a:path w="253364" h="431800">
                  <a:moveTo>
                    <a:pt x="132486" y="0"/>
                  </a:moveTo>
                  <a:lnTo>
                    <a:pt x="120523" y="0"/>
                  </a:lnTo>
                  <a:lnTo>
                    <a:pt x="120523" y="431558"/>
                  </a:lnTo>
                  <a:lnTo>
                    <a:pt x="132486" y="431558"/>
                  </a:lnTo>
                  <a:lnTo>
                    <a:pt x="132486" y="0"/>
                  </a:lnTo>
                  <a:close/>
                </a:path>
                <a:path w="253364" h="431800">
                  <a:moveTo>
                    <a:pt x="253009" y="0"/>
                  </a:moveTo>
                  <a:lnTo>
                    <a:pt x="240944" y="0"/>
                  </a:lnTo>
                  <a:lnTo>
                    <a:pt x="240944" y="431558"/>
                  </a:lnTo>
                  <a:lnTo>
                    <a:pt x="253009" y="431558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9" name="object 2749"/>
            <p:cNvSpPr/>
            <p:nvPr/>
          </p:nvSpPr>
          <p:spPr>
            <a:xfrm>
              <a:off x="4353228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50" name="object 2750"/>
          <p:cNvGrpSpPr/>
          <p:nvPr/>
        </p:nvGrpSpPr>
        <p:grpSpPr>
          <a:xfrm>
            <a:off x="4666823" y="4029451"/>
            <a:ext cx="314960" cy="437515"/>
            <a:chOff x="4666823" y="4029451"/>
            <a:chExt cx="314960" cy="437515"/>
          </a:xfrm>
        </p:grpSpPr>
        <p:sp>
          <p:nvSpPr>
            <p:cNvPr id="2751" name="object 2751"/>
            <p:cNvSpPr/>
            <p:nvPr/>
          </p:nvSpPr>
          <p:spPr>
            <a:xfrm>
              <a:off x="4914128" y="4046492"/>
              <a:ext cx="67310" cy="420370"/>
            </a:xfrm>
            <a:custGeom>
              <a:avLst/>
              <a:gdLst/>
              <a:ahLst/>
              <a:cxnLst/>
              <a:rect l="l" t="t" r="r" b="b"/>
              <a:pathLst>
                <a:path w="67310" h="420370">
                  <a:moveTo>
                    <a:pt x="0" y="420231"/>
                  </a:moveTo>
                  <a:lnTo>
                    <a:pt x="67239" y="420231"/>
                  </a:lnTo>
                  <a:lnTo>
                    <a:pt x="67239" y="0"/>
                  </a:lnTo>
                  <a:lnTo>
                    <a:pt x="0" y="0"/>
                  </a:lnTo>
                  <a:lnTo>
                    <a:pt x="0" y="420231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2" name="object 2752"/>
            <p:cNvSpPr/>
            <p:nvPr/>
          </p:nvSpPr>
          <p:spPr>
            <a:xfrm>
              <a:off x="4911268" y="403373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5" h="17145">
                  <a:moveTo>
                    <a:pt x="7009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091" y="17043"/>
                  </a:lnTo>
                  <a:lnTo>
                    <a:pt x="70091" y="1435"/>
                  </a:lnTo>
                  <a:lnTo>
                    <a:pt x="70091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3" name="object 2753"/>
            <p:cNvSpPr/>
            <p:nvPr/>
          </p:nvSpPr>
          <p:spPr>
            <a:xfrm>
              <a:off x="4911268" y="4029456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5" h="17145">
                  <a:moveTo>
                    <a:pt x="70091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091" y="17043"/>
                  </a:lnTo>
                  <a:lnTo>
                    <a:pt x="70091" y="5715"/>
                  </a:lnTo>
                  <a:lnTo>
                    <a:pt x="70091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4" name="object 2754"/>
            <p:cNvSpPr/>
            <p:nvPr/>
          </p:nvSpPr>
          <p:spPr>
            <a:xfrm>
              <a:off x="4673186" y="4035163"/>
              <a:ext cx="241300" cy="431800"/>
            </a:xfrm>
            <a:custGeom>
              <a:avLst/>
              <a:gdLst/>
              <a:ahLst/>
              <a:cxnLst/>
              <a:rect l="l" t="t" r="r" b="b"/>
              <a:pathLst>
                <a:path w="241300" h="431800">
                  <a:moveTo>
                    <a:pt x="0" y="431560"/>
                  </a:moveTo>
                  <a:lnTo>
                    <a:pt x="240941" y="431560"/>
                  </a:lnTo>
                  <a:lnTo>
                    <a:pt x="240941" y="0"/>
                  </a:lnTo>
                  <a:lnTo>
                    <a:pt x="0" y="0"/>
                  </a:lnTo>
                  <a:lnTo>
                    <a:pt x="0" y="43156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55" name="object 2755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4687526" y="4137508"/>
              <a:ext cx="92027" cy="117196"/>
            </a:xfrm>
            <a:prstGeom prst="rect">
              <a:avLst/>
            </a:prstGeom>
          </p:spPr>
        </p:pic>
        <p:pic>
          <p:nvPicPr>
            <p:cNvPr id="2756" name="object 2756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808045" y="4137508"/>
              <a:ext cx="91932" cy="117196"/>
            </a:xfrm>
            <a:prstGeom prst="rect">
              <a:avLst/>
            </a:prstGeom>
          </p:spPr>
        </p:pic>
        <p:sp>
          <p:nvSpPr>
            <p:cNvPr id="2757" name="object 2757"/>
            <p:cNvSpPr/>
            <p:nvPr/>
          </p:nvSpPr>
          <p:spPr>
            <a:xfrm>
              <a:off x="4691135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8" name="object 2758"/>
            <p:cNvSpPr/>
            <p:nvPr/>
          </p:nvSpPr>
          <p:spPr>
            <a:xfrm>
              <a:off x="4697498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9" name="object 2759"/>
            <p:cNvSpPr/>
            <p:nvPr/>
          </p:nvSpPr>
          <p:spPr>
            <a:xfrm>
              <a:off x="4687519" y="4322775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2024" y="110159"/>
                  </a:moveTo>
                  <a:lnTo>
                    <a:pt x="66294" y="110159"/>
                  </a:lnTo>
                  <a:lnTo>
                    <a:pt x="66294" y="31419"/>
                  </a:lnTo>
                  <a:lnTo>
                    <a:pt x="84239" y="31419"/>
                  </a:lnTo>
                  <a:lnTo>
                    <a:pt x="84239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2024" y="117487"/>
                  </a:lnTo>
                  <a:lnTo>
                    <a:pt x="92024" y="110159"/>
                  </a:lnTo>
                  <a:close/>
                </a:path>
                <a:path w="209550" h="118110">
                  <a:moveTo>
                    <a:pt x="208940" y="0"/>
                  </a:moveTo>
                  <a:lnTo>
                    <a:pt x="124028" y="0"/>
                  </a:lnTo>
                  <a:lnTo>
                    <a:pt x="124028" y="114630"/>
                  </a:lnTo>
                  <a:lnTo>
                    <a:pt x="208940" y="11463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0" name="object 2760"/>
            <p:cNvSpPr/>
            <p:nvPr/>
          </p:nvSpPr>
          <p:spPr>
            <a:xfrm>
              <a:off x="4817922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1" name="object 2761"/>
            <p:cNvSpPr/>
            <p:nvPr/>
          </p:nvSpPr>
          <p:spPr>
            <a:xfrm>
              <a:off x="4808042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22" y="84353"/>
                  </a:moveTo>
                  <a:lnTo>
                    <a:pt x="31330" y="84353"/>
                  </a:lnTo>
                  <a:lnTo>
                    <a:pt x="31330" y="5613"/>
                  </a:lnTo>
                  <a:lnTo>
                    <a:pt x="84137" y="5613"/>
                  </a:lnTo>
                  <a:lnTo>
                    <a:pt x="84137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730" y="5613"/>
                  </a:lnTo>
                  <a:lnTo>
                    <a:pt x="25730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22" y="91681"/>
                  </a:lnTo>
                  <a:lnTo>
                    <a:pt x="9192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2" name="object 2762"/>
            <p:cNvSpPr/>
            <p:nvPr/>
          </p:nvSpPr>
          <p:spPr>
            <a:xfrm>
              <a:off x="4666818" y="4035171"/>
              <a:ext cx="253365" cy="431800"/>
            </a:xfrm>
            <a:custGeom>
              <a:avLst/>
              <a:gdLst/>
              <a:ahLst/>
              <a:cxnLst/>
              <a:rect l="l" t="t" r="r" b="b"/>
              <a:pathLst>
                <a:path w="253364" h="431800">
                  <a:moveTo>
                    <a:pt x="12255" y="0"/>
                  </a:moveTo>
                  <a:lnTo>
                    <a:pt x="0" y="0"/>
                  </a:lnTo>
                  <a:lnTo>
                    <a:pt x="0" y="431558"/>
                  </a:lnTo>
                  <a:lnTo>
                    <a:pt x="12255" y="431558"/>
                  </a:lnTo>
                  <a:lnTo>
                    <a:pt x="12255" y="0"/>
                  </a:lnTo>
                  <a:close/>
                </a:path>
                <a:path w="253364" h="431800">
                  <a:moveTo>
                    <a:pt x="132765" y="0"/>
                  </a:moveTo>
                  <a:lnTo>
                    <a:pt x="121183" y="0"/>
                  </a:lnTo>
                  <a:lnTo>
                    <a:pt x="121183" y="431558"/>
                  </a:lnTo>
                  <a:lnTo>
                    <a:pt x="132765" y="431558"/>
                  </a:lnTo>
                  <a:lnTo>
                    <a:pt x="132765" y="0"/>
                  </a:lnTo>
                  <a:close/>
                </a:path>
                <a:path w="253364" h="431800">
                  <a:moveTo>
                    <a:pt x="252996" y="0"/>
                  </a:moveTo>
                  <a:lnTo>
                    <a:pt x="241604" y="0"/>
                  </a:lnTo>
                  <a:lnTo>
                    <a:pt x="241604" y="431558"/>
                  </a:lnTo>
                  <a:lnTo>
                    <a:pt x="252996" y="431558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3" name="object 2763"/>
            <p:cNvSpPr/>
            <p:nvPr/>
          </p:nvSpPr>
          <p:spPr>
            <a:xfrm>
              <a:off x="4666823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64" name="object 2764"/>
          <p:cNvGrpSpPr/>
          <p:nvPr/>
        </p:nvGrpSpPr>
        <p:grpSpPr>
          <a:xfrm>
            <a:off x="4981367" y="4029451"/>
            <a:ext cx="313690" cy="437515"/>
            <a:chOff x="4981367" y="4029451"/>
            <a:chExt cx="313690" cy="437515"/>
          </a:xfrm>
        </p:grpSpPr>
        <p:sp>
          <p:nvSpPr>
            <p:cNvPr id="2765" name="object 2765"/>
            <p:cNvSpPr/>
            <p:nvPr/>
          </p:nvSpPr>
          <p:spPr>
            <a:xfrm>
              <a:off x="5228672" y="4046492"/>
              <a:ext cx="66675" cy="420370"/>
            </a:xfrm>
            <a:custGeom>
              <a:avLst/>
              <a:gdLst/>
              <a:ahLst/>
              <a:cxnLst/>
              <a:rect l="l" t="t" r="r" b="b"/>
              <a:pathLst>
                <a:path w="66675" h="420370">
                  <a:moveTo>
                    <a:pt x="0" y="420231"/>
                  </a:moveTo>
                  <a:lnTo>
                    <a:pt x="66194" y="420231"/>
                  </a:lnTo>
                  <a:lnTo>
                    <a:pt x="66194" y="0"/>
                  </a:lnTo>
                  <a:lnTo>
                    <a:pt x="0" y="0"/>
                  </a:lnTo>
                  <a:lnTo>
                    <a:pt x="0" y="420231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6" name="object 2766"/>
            <p:cNvSpPr/>
            <p:nvPr/>
          </p:nvSpPr>
          <p:spPr>
            <a:xfrm>
              <a:off x="5225059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7" name="object 2767"/>
            <p:cNvSpPr/>
            <p:nvPr/>
          </p:nvSpPr>
          <p:spPr>
            <a:xfrm>
              <a:off x="5225059" y="4029456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8" name="object 2768"/>
            <p:cNvSpPr/>
            <p:nvPr/>
          </p:nvSpPr>
          <p:spPr>
            <a:xfrm>
              <a:off x="4986970" y="4035163"/>
              <a:ext cx="241935" cy="431800"/>
            </a:xfrm>
            <a:custGeom>
              <a:avLst/>
              <a:gdLst/>
              <a:ahLst/>
              <a:cxnLst/>
              <a:rect l="l" t="t" r="r" b="b"/>
              <a:pathLst>
                <a:path w="241935" h="431800">
                  <a:moveTo>
                    <a:pt x="0" y="431560"/>
                  </a:moveTo>
                  <a:lnTo>
                    <a:pt x="241701" y="431560"/>
                  </a:lnTo>
                  <a:lnTo>
                    <a:pt x="241701" y="0"/>
                  </a:lnTo>
                  <a:lnTo>
                    <a:pt x="0" y="0"/>
                  </a:lnTo>
                  <a:lnTo>
                    <a:pt x="0" y="43156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69" name="object 2769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001121" y="4137508"/>
              <a:ext cx="91932" cy="117196"/>
            </a:xfrm>
            <a:prstGeom prst="rect">
              <a:avLst/>
            </a:prstGeom>
          </p:spPr>
        </p:pic>
        <p:pic>
          <p:nvPicPr>
            <p:cNvPr id="2770" name="object 2770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122304" y="4137508"/>
              <a:ext cx="91267" cy="117196"/>
            </a:xfrm>
            <a:prstGeom prst="rect">
              <a:avLst/>
            </a:prstGeom>
          </p:spPr>
        </p:pic>
        <p:sp>
          <p:nvSpPr>
            <p:cNvPr id="2771" name="object 2771"/>
            <p:cNvSpPr/>
            <p:nvPr/>
          </p:nvSpPr>
          <p:spPr>
            <a:xfrm>
              <a:off x="5005395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2" name="object 2772"/>
            <p:cNvSpPr/>
            <p:nvPr/>
          </p:nvSpPr>
          <p:spPr>
            <a:xfrm>
              <a:off x="5010998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3" name="object 2773"/>
            <p:cNvSpPr/>
            <p:nvPr/>
          </p:nvSpPr>
          <p:spPr>
            <a:xfrm>
              <a:off x="5001120" y="4322775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22" y="110159"/>
                  </a:moveTo>
                  <a:lnTo>
                    <a:pt x="66281" y="110159"/>
                  </a:lnTo>
                  <a:lnTo>
                    <a:pt x="66281" y="31419"/>
                  </a:lnTo>
                  <a:lnTo>
                    <a:pt x="84137" y="31419"/>
                  </a:lnTo>
                  <a:lnTo>
                    <a:pt x="84137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22" y="117487"/>
                  </a:lnTo>
                  <a:lnTo>
                    <a:pt x="91922" y="110159"/>
                  </a:lnTo>
                  <a:close/>
                </a:path>
                <a:path w="209550" h="118110">
                  <a:moveTo>
                    <a:pt x="208927" y="0"/>
                  </a:moveTo>
                  <a:lnTo>
                    <a:pt x="124688" y="0"/>
                  </a:lnTo>
                  <a:lnTo>
                    <a:pt x="124688" y="114630"/>
                  </a:lnTo>
                  <a:lnTo>
                    <a:pt x="208927" y="114630"/>
                  </a:lnTo>
                  <a:lnTo>
                    <a:pt x="20892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4" name="object 2774"/>
            <p:cNvSpPr/>
            <p:nvPr/>
          </p:nvSpPr>
          <p:spPr>
            <a:xfrm>
              <a:off x="5131517" y="4329154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842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842" y="101678"/>
                  </a:lnTo>
                  <a:lnTo>
                    <a:pt x="728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5" name="object 2775"/>
            <p:cNvSpPr/>
            <p:nvPr/>
          </p:nvSpPr>
          <p:spPr>
            <a:xfrm>
              <a:off x="5122304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39" h="92075">
                  <a:moveTo>
                    <a:pt x="91262" y="84353"/>
                  </a:moveTo>
                  <a:lnTo>
                    <a:pt x="31330" y="84353"/>
                  </a:lnTo>
                  <a:lnTo>
                    <a:pt x="31330" y="5613"/>
                  </a:lnTo>
                  <a:lnTo>
                    <a:pt x="83477" y="5613"/>
                  </a:lnTo>
                  <a:lnTo>
                    <a:pt x="83477" y="0"/>
                  </a:lnTo>
                  <a:lnTo>
                    <a:pt x="7112" y="0"/>
                  </a:lnTo>
                  <a:lnTo>
                    <a:pt x="7112" y="5613"/>
                  </a:lnTo>
                  <a:lnTo>
                    <a:pt x="25730" y="5613"/>
                  </a:lnTo>
                  <a:lnTo>
                    <a:pt x="25730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62" y="91681"/>
                  </a:lnTo>
                  <a:lnTo>
                    <a:pt x="9126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6" name="object 2776"/>
            <p:cNvSpPr/>
            <p:nvPr/>
          </p:nvSpPr>
          <p:spPr>
            <a:xfrm>
              <a:off x="4981359" y="4035171"/>
              <a:ext cx="253365" cy="431800"/>
            </a:xfrm>
            <a:custGeom>
              <a:avLst/>
              <a:gdLst/>
              <a:ahLst/>
              <a:cxnLst/>
              <a:rect l="l" t="t" r="r" b="b"/>
              <a:pathLst>
                <a:path w="253364" h="431800">
                  <a:moveTo>
                    <a:pt x="11963" y="0"/>
                  </a:moveTo>
                  <a:lnTo>
                    <a:pt x="0" y="0"/>
                  </a:lnTo>
                  <a:lnTo>
                    <a:pt x="0" y="431558"/>
                  </a:lnTo>
                  <a:lnTo>
                    <a:pt x="11963" y="431558"/>
                  </a:lnTo>
                  <a:lnTo>
                    <a:pt x="11963" y="0"/>
                  </a:lnTo>
                  <a:close/>
                </a:path>
                <a:path w="253364" h="431800">
                  <a:moveTo>
                    <a:pt x="132486" y="0"/>
                  </a:moveTo>
                  <a:lnTo>
                    <a:pt x="120230" y="0"/>
                  </a:lnTo>
                  <a:lnTo>
                    <a:pt x="120230" y="431558"/>
                  </a:lnTo>
                  <a:lnTo>
                    <a:pt x="132486" y="431558"/>
                  </a:lnTo>
                  <a:lnTo>
                    <a:pt x="132486" y="0"/>
                  </a:lnTo>
                  <a:close/>
                </a:path>
                <a:path w="253364" h="431800">
                  <a:moveTo>
                    <a:pt x="252907" y="0"/>
                  </a:moveTo>
                  <a:lnTo>
                    <a:pt x="240665" y="0"/>
                  </a:lnTo>
                  <a:lnTo>
                    <a:pt x="240665" y="431558"/>
                  </a:lnTo>
                  <a:lnTo>
                    <a:pt x="252907" y="431558"/>
                  </a:lnTo>
                  <a:lnTo>
                    <a:pt x="252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7" name="object 2777"/>
            <p:cNvSpPr/>
            <p:nvPr/>
          </p:nvSpPr>
          <p:spPr>
            <a:xfrm>
              <a:off x="4981367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2908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2908" y="5712"/>
                  </a:lnTo>
                  <a:lnTo>
                    <a:pt x="25290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78" name="object 2778"/>
          <p:cNvGrpSpPr/>
          <p:nvPr/>
        </p:nvGrpSpPr>
        <p:grpSpPr>
          <a:xfrm>
            <a:off x="5294867" y="4029451"/>
            <a:ext cx="314325" cy="786765"/>
            <a:chOff x="5294867" y="4029451"/>
            <a:chExt cx="314325" cy="786765"/>
          </a:xfrm>
        </p:grpSpPr>
        <p:sp>
          <p:nvSpPr>
            <p:cNvPr id="2779" name="object 2779"/>
            <p:cNvSpPr/>
            <p:nvPr/>
          </p:nvSpPr>
          <p:spPr>
            <a:xfrm>
              <a:off x="5538648" y="4046499"/>
              <a:ext cx="70485" cy="769620"/>
            </a:xfrm>
            <a:custGeom>
              <a:avLst/>
              <a:gdLst/>
              <a:ahLst/>
              <a:cxnLst/>
              <a:rect l="l" t="t" r="r" b="b"/>
              <a:pathLst>
                <a:path w="70485" h="769620">
                  <a:moveTo>
                    <a:pt x="70472" y="0"/>
                  </a:moveTo>
                  <a:lnTo>
                    <a:pt x="0" y="0"/>
                  </a:lnTo>
                  <a:lnTo>
                    <a:pt x="0" y="420230"/>
                  </a:lnTo>
                  <a:lnTo>
                    <a:pt x="0" y="469620"/>
                  </a:lnTo>
                  <a:lnTo>
                    <a:pt x="0" y="486638"/>
                  </a:lnTo>
                  <a:lnTo>
                    <a:pt x="0" y="769302"/>
                  </a:lnTo>
                  <a:lnTo>
                    <a:pt x="70472" y="769302"/>
                  </a:lnTo>
                  <a:lnTo>
                    <a:pt x="70472" y="486638"/>
                  </a:lnTo>
                  <a:lnTo>
                    <a:pt x="70472" y="469620"/>
                  </a:lnTo>
                  <a:lnTo>
                    <a:pt x="70472" y="420230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0" name="object 2780"/>
            <p:cNvSpPr/>
            <p:nvPr/>
          </p:nvSpPr>
          <p:spPr>
            <a:xfrm>
              <a:off x="5538648" y="403373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5" h="17145">
                  <a:moveTo>
                    <a:pt x="70472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472" y="17043"/>
                  </a:lnTo>
                  <a:lnTo>
                    <a:pt x="70472" y="1435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1" name="object 2781"/>
            <p:cNvSpPr/>
            <p:nvPr/>
          </p:nvSpPr>
          <p:spPr>
            <a:xfrm>
              <a:off x="5538648" y="4029456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5" h="17145">
                  <a:moveTo>
                    <a:pt x="70472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472" y="17043"/>
                  </a:lnTo>
                  <a:lnTo>
                    <a:pt x="70472" y="5715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2" name="object 2782"/>
            <p:cNvSpPr/>
            <p:nvPr/>
          </p:nvSpPr>
          <p:spPr>
            <a:xfrm>
              <a:off x="5301230" y="4035163"/>
              <a:ext cx="241300" cy="431800"/>
            </a:xfrm>
            <a:custGeom>
              <a:avLst/>
              <a:gdLst/>
              <a:ahLst/>
              <a:cxnLst/>
              <a:rect l="l" t="t" r="r" b="b"/>
              <a:pathLst>
                <a:path w="241300" h="431800">
                  <a:moveTo>
                    <a:pt x="0" y="431560"/>
                  </a:moveTo>
                  <a:lnTo>
                    <a:pt x="240941" y="431560"/>
                  </a:lnTo>
                  <a:lnTo>
                    <a:pt x="240941" y="0"/>
                  </a:lnTo>
                  <a:lnTo>
                    <a:pt x="0" y="0"/>
                  </a:lnTo>
                  <a:lnTo>
                    <a:pt x="0" y="43156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83" name="object 2783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315666" y="4137508"/>
              <a:ext cx="91932" cy="117196"/>
            </a:xfrm>
            <a:prstGeom prst="rect">
              <a:avLst/>
            </a:prstGeom>
          </p:spPr>
        </p:pic>
        <p:pic>
          <p:nvPicPr>
            <p:cNvPr id="2784" name="object 2784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35899" y="4137508"/>
              <a:ext cx="92122" cy="117196"/>
            </a:xfrm>
            <a:prstGeom prst="rect">
              <a:avLst/>
            </a:prstGeom>
          </p:spPr>
        </p:pic>
        <p:sp>
          <p:nvSpPr>
            <p:cNvPr id="2785" name="object 2785"/>
            <p:cNvSpPr/>
            <p:nvPr/>
          </p:nvSpPr>
          <p:spPr>
            <a:xfrm>
              <a:off x="5319180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395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3954" y="114625"/>
                  </a:lnTo>
                  <a:lnTo>
                    <a:pt x="8395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6" name="object 2786"/>
            <p:cNvSpPr/>
            <p:nvPr/>
          </p:nvSpPr>
          <p:spPr>
            <a:xfrm>
              <a:off x="5325543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7" name="object 2787"/>
            <p:cNvSpPr/>
            <p:nvPr/>
          </p:nvSpPr>
          <p:spPr>
            <a:xfrm>
              <a:off x="5315661" y="4322775"/>
              <a:ext cx="208279" cy="118110"/>
            </a:xfrm>
            <a:custGeom>
              <a:avLst/>
              <a:gdLst/>
              <a:ahLst/>
              <a:cxnLst/>
              <a:rect l="l" t="t" r="r" b="b"/>
              <a:pathLst>
                <a:path w="208279" h="118110">
                  <a:moveTo>
                    <a:pt x="91935" y="110159"/>
                  </a:moveTo>
                  <a:lnTo>
                    <a:pt x="65532" y="110159"/>
                  </a:lnTo>
                  <a:lnTo>
                    <a:pt x="65532" y="31419"/>
                  </a:lnTo>
                  <a:lnTo>
                    <a:pt x="83858" y="31419"/>
                  </a:lnTo>
                  <a:lnTo>
                    <a:pt x="83858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59639" y="31419"/>
                  </a:lnTo>
                  <a:lnTo>
                    <a:pt x="59639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8279" h="118110">
                  <a:moveTo>
                    <a:pt x="207886" y="0"/>
                  </a:moveTo>
                  <a:lnTo>
                    <a:pt x="123939" y="0"/>
                  </a:lnTo>
                  <a:lnTo>
                    <a:pt x="123939" y="114630"/>
                  </a:lnTo>
                  <a:lnTo>
                    <a:pt x="207886" y="114630"/>
                  </a:lnTo>
                  <a:lnTo>
                    <a:pt x="20788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8" name="object 2788"/>
            <p:cNvSpPr/>
            <p:nvPr/>
          </p:nvSpPr>
          <p:spPr>
            <a:xfrm>
              <a:off x="5445966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98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988" y="101678"/>
                  </a:lnTo>
                  <a:lnTo>
                    <a:pt x="7198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9" name="object 2789"/>
            <p:cNvSpPr/>
            <p:nvPr/>
          </p:nvSpPr>
          <p:spPr>
            <a:xfrm>
              <a:off x="5435892" y="4348581"/>
              <a:ext cx="92710" cy="92075"/>
            </a:xfrm>
            <a:custGeom>
              <a:avLst/>
              <a:gdLst/>
              <a:ahLst/>
              <a:cxnLst/>
              <a:rect l="l" t="t" r="r" b="b"/>
              <a:pathLst>
                <a:path w="92710" h="92075">
                  <a:moveTo>
                    <a:pt x="92125" y="84353"/>
                  </a:moveTo>
                  <a:lnTo>
                    <a:pt x="31534" y="84353"/>
                  </a:lnTo>
                  <a:lnTo>
                    <a:pt x="31534" y="5613"/>
                  </a:lnTo>
                  <a:lnTo>
                    <a:pt x="84150" y="5613"/>
                  </a:lnTo>
                  <a:lnTo>
                    <a:pt x="84150" y="0"/>
                  </a:lnTo>
                  <a:lnTo>
                    <a:pt x="7975" y="0"/>
                  </a:lnTo>
                  <a:lnTo>
                    <a:pt x="797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2125" y="91681"/>
                  </a:lnTo>
                  <a:lnTo>
                    <a:pt x="9212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0" name="object 2790"/>
            <p:cNvSpPr/>
            <p:nvPr/>
          </p:nvSpPr>
          <p:spPr>
            <a:xfrm>
              <a:off x="5294859" y="4035171"/>
              <a:ext cx="253365" cy="431800"/>
            </a:xfrm>
            <a:custGeom>
              <a:avLst/>
              <a:gdLst/>
              <a:ahLst/>
              <a:cxnLst/>
              <a:rect l="l" t="t" r="r" b="b"/>
              <a:pathLst>
                <a:path w="253364" h="431800">
                  <a:moveTo>
                    <a:pt x="12065" y="0"/>
                  </a:moveTo>
                  <a:lnTo>
                    <a:pt x="0" y="0"/>
                  </a:lnTo>
                  <a:lnTo>
                    <a:pt x="0" y="431558"/>
                  </a:lnTo>
                  <a:lnTo>
                    <a:pt x="12065" y="431558"/>
                  </a:lnTo>
                  <a:lnTo>
                    <a:pt x="12065" y="0"/>
                  </a:lnTo>
                  <a:close/>
                </a:path>
                <a:path w="253364" h="431800">
                  <a:moveTo>
                    <a:pt x="132486" y="0"/>
                  </a:moveTo>
                  <a:lnTo>
                    <a:pt x="120523" y="0"/>
                  </a:lnTo>
                  <a:lnTo>
                    <a:pt x="120523" y="431558"/>
                  </a:lnTo>
                  <a:lnTo>
                    <a:pt x="132486" y="431558"/>
                  </a:lnTo>
                  <a:lnTo>
                    <a:pt x="132486" y="0"/>
                  </a:lnTo>
                  <a:close/>
                </a:path>
                <a:path w="253364" h="431800">
                  <a:moveTo>
                    <a:pt x="253009" y="0"/>
                  </a:moveTo>
                  <a:lnTo>
                    <a:pt x="241706" y="0"/>
                  </a:lnTo>
                  <a:lnTo>
                    <a:pt x="241706" y="431558"/>
                  </a:lnTo>
                  <a:lnTo>
                    <a:pt x="253009" y="431558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1" name="object 2791"/>
            <p:cNvSpPr/>
            <p:nvPr/>
          </p:nvSpPr>
          <p:spPr>
            <a:xfrm>
              <a:off x="5294867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92" name="object 2792"/>
          <p:cNvGrpSpPr/>
          <p:nvPr/>
        </p:nvGrpSpPr>
        <p:grpSpPr>
          <a:xfrm>
            <a:off x="5609127" y="4029451"/>
            <a:ext cx="313690" cy="868680"/>
            <a:chOff x="5609127" y="4029451"/>
            <a:chExt cx="313690" cy="868680"/>
          </a:xfrm>
        </p:grpSpPr>
        <p:sp>
          <p:nvSpPr>
            <p:cNvPr id="2793" name="object 2793"/>
            <p:cNvSpPr/>
            <p:nvPr/>
          </p:nvSpPr>
          <p:spPr>
            <a:xfrm>
              <a:off x="5852909" y="4046499"/>
              <a:ext cx="69850" cy="851535"/>
            </a:xfrm>
            <a:custGeom>
              <a:avLst/>
              <a:gdLst/>
              <a:ahLst/>
              <a:cxnLst/>
              <a:rect l="l" t="t" r="r" b="b"/>
              <a:pathLst>
                <a:path w="69850" h="851535">
                  <a:moveTo>
                    <a:pt x="69811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9811" y="851077"/>
                  </a:lnTo>
                  <a:lnTo>
                    <a:pt x="69811" y="469620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4" name="object 2794"/>
            <p:cNvSpPr/>
            <p:nvPr/>
          </p:nvSpPr>
          <p:spPr>
            <a:xfrm>
              <a:off x="5852909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811" y="17043"/>
                  </a:lnTo>
                  <a:lnTo>
                    <a:pt x="69811" y="143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5" name="object 2795"/>
            <p:cNvSpPr/>
            <p:nvPr/>
          </p:nvSpPr>
          <p:spPr>
            <a:xfrm>
              <a:off x="5852909" y="4029456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811" y="17043"/>
                  </a:lnTo>
                  <a:lnTo>
                    <a:pt x="69811" y="571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6" name="object 2796"/>
            <p:cNvSpPr/>
            <p:nvPr/>
          </p:nvSpPr>
          <p:spPr>
            <a:xfrm>
              <a:off x="5614825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49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494" y="382159"/>
                  </a:lnTo>
                  <a:lnTo>
                    <a:pt x="24749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7" name="object 2797"/>
            <p:cNvSpPr/>
            <p:nvPr/>
          </p:nvSpPr>
          <p:spPr>
            <a:xfrm>
              <a:off x="5609120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187" y="0"/>
                  </a:moveTo>
                  <a:lnTo>
                    <a:pt x="240944" y="0"/>
                  </a:lnTo>
                  <a:lnTo>
                    <a:pt x="240944" y="108712"/>
                  </a:lnTo>
                  <a:lnTo>
                    <a:pt x="240944" y="115087"/>
                  </a:lnTo>
                  <a:lnTo>
                    <a:pt x="240944" y="174650"/>
                  </a:lnTo>
                  <a:lnTo>
                    <a:pt x="240944" y="185280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49771" y="293992"/>
                  </a:lnTo>
                  <a:lnTo>
                    <a:pt x="14977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49771" y="108712"/>
                  </a:lnTo>
                  <a:lnTo>
                    <a:pt x="14977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045" y="0"/>
                  </a:lnTo>
                  <a:lnTo>
                    <a:pt x="137045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7045" y="185280"/>
                  </a:lnTo>
                  <a:lnTo>
                    <a:pt x="137045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7045" y="115087"/>
                  </a:lnTo>
                  <a:lnTo>
                    <a:pt x="137045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2857" y="0"/>
                  </a:lnTo>
                  <a:lnTo>
                    <a:pt x="102857" y="289737"/>
                  </a:lnTo>
                  <a:lnTo>
                    <a:pt x="11582" y="289737"/>
                  </a:lnTo>
                  <a:lnTo>
                    <a:pt x="11582" y="185280"/>
                  </a:lnTo>
                  <a:lnTo>
                    <a:pt x="102857" y="185280"/>
                  </a:lnTo>
                  <a:lnTo>
                    <a:pt x="102857" y="174650"/>
                  </a:lnTo>
                  <a:lnTo>
                    <a:pt x="11582" y="174650"/>
                  </a:lnTo>
                  <a:lnTo>
                    <a:pt x="11582" y="115087"/>
                  </a:lnTo>
                  <a:lnTo>
                    <a:pt x="102857" y="115087"/>
                  </a:lnTo>
                  <a:lnTo>
                    <a:pt x="102857" y="104457"/>
                  </a:lnTo>
                  <a:lnTo>
                    <a:pt x="11582" y="104457"/>
                  </a:lnTo>
                  <a:lnTo>
                    <a:pt x="11582" y="0"/>
                  </a:lnTo>
                  <a:lnTo>
                    <a:pt x="0" y="0"/>
                  </a:lnTo>
                  <a:lnTo>
                    <a:pt x="0" y="300380"/>
                  </a:lnTo>
                  <a:lnTo>
                    <a:pt x="10160" y="300380"/>
                  </a:lnTo>
                  <a:lnTo>
                    <a:pt x="10160" y="301091"/>
                  </a:lnTo>
                  <a:lnTo>
                    <a:pt x="240944" y="301091"/>
                  </a:lnTo>
                  <a:lnTo>
                    <a:pt x="240944" y="382155"/>
                  </a:lnTo>
                  <a:lnTo>
                    <a:pt x="253187" y="382155"/>
                  </a:lnTo>
                  <a:lnTo>
                    <a:pt x="253187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8" name="object 2798"/>
            <p:cNvSpPr/>
            <p:nvPr/>
          </p:nvSpPr>
          <p:spPr>
            <a:xfrm>
              <a:off x="5620713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9" name="object 2799"/>
            <p:cNvSpPr/>
            <p:nvPr/>
          </p:nvSpPr>
          <p:spPr>
            <a:xfrm>
              <a:off x="5627076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01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015" y="95956"/>
                  </a:lnTo>
                  <a:lnTo>
                    <a:pt x="7901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0" name="object 2800"/>
            <p:cNvSpPr/>
            <p:nvPr/>
          </p:nvSpPr>
          <p:spPr>
            <a:xfrm>
              <a:off x="5616905" y="4516120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577" y="103759"/>
                  </a:moveTo>
                  <a:lnTo>
                    <a:pt x="72847" y="103759"/>
                  </a:lnTo>
                  <a:lnTo>
                    <a:pt x="72847" y="30721"/>
                  </a:lnTo>
                  <a:lnTo>
                    <a:pt x="91274" y="30721"/>
                  </a:lnTo>
                  <a:lnTo>
                    <a:pt x="91274" y="25768"/>
                  </a:lnTo>
                  <a:lnTo>
                    <a:pt x="8077" y="25768"/>
                  </a:lnTo>
                  <a:lnTo>
                    <a:pt x="8077" y="30721"/>
                  </a:lnTo>
                  <a:lnTo>
                    <a:pt x="67246" y="30721"/>
                  </a:lnTo>
                  <a:lnTo>
                    <a:pt x="6724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59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13"/>
                  </a:lnTo>
                  <a:lnTo>
                    <a:pt x="233159" y="108013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1" name="object 2801"/>
            <p:cNvSpPr/>
            <p:nvPr/>
          </p:nvSpPr>
          <p:spPr>
            <a:xfrm>
              <a:off x="5765259" y="4521790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44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446" y="95956"/>
                  </a:lnTo>
                  <a:lnTo>
                    <a:pt x="7844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2" name="object 2802"/>
            <p:cNvSpPr/>
            <p:nvPr/>
          </p:nvSpPr>
          <p:spPr>
            <a:xfrm>
              <a:off x="5620702" y="4541888"/>
              <a:ext cx="233045" cy="267970"/>
            </a:xfrm>
            <a:custGeom>
              <a:avLst/>
              <a:gdLst/>
              <a:ahLst/>
              <a:cxnLst/>
              <a:rect l="l" t="t" r="r" b="b"/>
              <a:pathLst>
                <a:path w="233045" h="267970">
                  <a:moveTo>
                    <a:pt x="91274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74" y="267525"/>
                  </a:lnTo>
                  <a:lnTo>
                    <a:pt x="91274" y="159524"/>
                  </a:lnTo>
                  <a:close/>
                </a:path>
                <a:path w="233045" h="267970">
                  <a:moveTo>
                    <a:pt x="232968" y="77990"/>
                  </a:moveTo>
                  <a:lnTo>
                    <a:pt x="207225" y="77990"/>
                  </a:lnTo>
                  <a:lnTo>
                    <a:pt x="207225" y="4953"/>
                  </a:lnTo>
                  <a:lnTo>
                    <a:pt x="225183" y="4953"/>
                  </a:lnTo>
                  <a:lnTo>
                    <a:pt x="225183" y="0"/>
                  </a:lnTo>
                  <a:lnTo>
                    <a:pt x="142367" y="0"/>
                  </a:lnTo>
                  <a:lnTo>
                    <a:pt x="142367" y="4953"/>
                  </a:lnTo>
                  <a:lnTo>
                    <a:pt x="201536" y="4953"/>
                  </a:lnTo>
                  <a:lnTo>
                    <a:pt x="201536" y="77990"/>
                  </a:lnTo>
                  <a:lnTo>
                    <a:pt x="134581" y="77990"/>
                  </a:lnTo>
                  <a:lnTo>
                    <a:pt x="134581" y="85077"/>
                  </a:lnTo>
                  <a:lnTo>
                    <a:pt x="232968" y="85077"/>
                  </a:lnTo>
                  <a:lnTo>
                    <a:pt x="23296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3" name="object 2803"/>
            <p:cNvSpPr/>
            <p:nvPr/>
          </p:nvSpPr>
          <p:spPr>
            <a:xfrm>
              <a:off x="5627076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01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015" y="95956"/>
                  </a:lnTo>
                  <a:lnTo>
                    <a:pt x="7901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4" name="object 2804"/>
            <p:cNvSpPr/>
            <p:nvPr/>
          </p:nvSpPr>
          <p:spPr>
            <a:xfrm>
              <a:off x="5616905" y="4701413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577" y="103746"/>
                  </a:moveTo>
                  <a:lnTo>
                    <a:pt x="72847" y="103746"/>
                  </a:lnTo>
                  <a:lnTo>
                    <a:pt x="72847" y="30721"/>
                  </a:lnTo>
                  <a:lnTo>
                    <a:pt x="91274" y="30721"/>
                  </a:lnTo>
                  <a:lnTo>
                    <a:pt x="91274" y="25755"/>
                  </a:lnTo>
                  <a:lnTo>
                    <a:pt x="8077" y="25755"/>
                  </a:lnTo>
                  <a:lnTo>
                    <a:pt x="8077" y="30721"/>
                  </a:lnTo>
                  <a:lnTo>
                    <a:pt x="67246" y="30721"/>
                  </a:lnTo>
                  <a:lnTo>
                    <a:pt x="6724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46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00"/>
                  </a:lnTo>
                  <a:lnTo>
                    <a:pt x="233159" y="108000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5" name="object 2805"/>
            <p:cNvSpPr/>
            <p:nvPr/>
          </p:nvSpPr>
          <p:spPr>
            <a:xfrm>
              <a:off x="5765259" y="4707076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44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446" y="95956"/>
                  </a:lnTo>
                  <a:lnTo>
                    <a:pt x="7844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6" name="object 2806"/>
            <p:cNvSpPr/>
            <p:nvPr/>
          </p:nvSpPr>
          <p:spPr>
            <a:xfrm>
              <a:off x="5755284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386" y="77990"/>
                  </a:moveTo>
                  <a:lnTo>
                    <a:pt x="72644" y="77990"/>
                  </a:lnTo>
                  <a:lnTo>
                    <a:pt x="72644" y="4965"/>
                  </a:lnTo>
                  <a:lnTo>
                    <a:pt x="90601" y="4965"/>
                  </a:lnTo>
                  <a:lnTo>
                    <a:pt x="90601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386" y="85090"/>
                  </a:lnTo>
                  <a:lnTo>
                    <a:pt x="9838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7" name="object 2807"/>
            <p:cNvSpPr/>
            <p:nvPr/>
          </p:nvSpPr>
          <p:spPr>
            <a:xfrm>
              <a:off x="5614825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08" name="object 2808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629165" y="4137508"/>
              <a:ext cx="91932" cy="117196"/>
            </a:xfrm>
            <a:prstGeom prst="rect">
              <a:avLst/>
            </a:prstGeom>
          </p:spPr>
        </p:pic>
        <p:pic>
          <p:nvPicPr>
            <p:cNvPr id="2809" name="object 2809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49684" y="4137508"/>
              <a:ext cx="91932" cy="117196"/>
            </a:xfrm>
            <a:prstGeom prst="rect">
              <a:avLst/>
            </a:prstGeom>
          </p:spPr>
        </p:pic>
        <p:sp>
          <p:nvSpPr>
            <p:cNvPr id="2810" name="object 2810"/>
            <p:cNvSpPr/>
            <p:nvPr/>
          </p:nvSpPr>
          <p:spPr>
            <a:xfrm>
              <a:off x="5632774" y="4322775"/>
              <a:ext cx="85090" cy="114935"/>
            </a:xfrm>
            <a:custGeom>
              <a:avLst/>
              <a:gdLst/>
              <a:ahLst/>
              <a:cxnLst/>
              <a:rect l="l" t="t" r="r" b="b"/>
              <a:pathLst>
                <a:path w="85089" h="114935">
                  <a:moveTo>
                    <a:pt x="84809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809" y="114625"/>
                  </a:lnTo>
                  <a:lnTo>
                    <a:pt x="8480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1" name="object 2811"/>
            <p:cNvSpPr/>
            <p:nvPr/>
          </p:nvSpPr>
          <p:spPr>
            <a:xfrm>
              <a:off x="5639137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2" name="object 2812"/>
            <p:cNvSpPr/>
            <p:nvPr/>
          </p:nvSpPr>
          <p:spPr>
            <a:xfrm>
              <a:off x="5629161" y="4322775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35" y="110159"/>
                  </a:moveTo>
                  <a:lnTo>
                    <a:pt x="66294" y="110159"/>
                  </a:lnTo>
                  <a:lnTo>
                    <a:pt x="66294" y="31419"/>
                  </a:lnTo>
                  <a:lnTo>
                    <a:pt x="84239" y="31419"/>
                  </a:lnTo>
                  <a:lnTo>
                    <a:pt x="84239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9550" h="118110">
                  <a:moveTo>
                    <a:pt x="208940" y="0"/>
                  </a:moveTo>
                  <a:lnTo>
                    <a:pt x="124790" y="0"/>
                  </a:lnTo>
                  <a:lnTo>
                    <a:pt x="124790" y="114630"/>
                  </a:lnTo>
                  <a:lnTo>
                    <a:pt x="208940" y="11463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3" name="object 2813"/>
            <p:cNvSpPr/>
            <p:nvPr/>
          </p:nvSpPr>
          <p:spPr>
            <a:xfrm>
              <a:off x="5759561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4" name="object 2814"/>
            <p:cNvSpPr/>
            <p:nvPr/>
          </p:nvSpPr>
          <p:spPr>
            <a:xfrm>
              <a:off x="5749684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22" y="84353"/>
                  </a:moveTo>
                  <a:lnTo>
                    <a:pt x="31330" y="84353"/>
                  </a:lnTo>
                  <a:lnTo>
                    <a:pt x="31330" y="5613"/>
                  </a:lnTo>
                  <a:lnTo>
                    <a:pt x="84137" y="5613"/>
                  </a:lnTo>
                  <a:lnTo>
                    <a:pt x="84137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22" y="91681"/>
                  </a:lnTo>
                  <a:lnTo>
                    <a:pt x="9192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5" name="object 2815"/>
            <p:cNvSpPr/>
            <p:nvPr/>
          </p:nvSpPr>
          <p:spPr>
            <a:xfrm>
              <a:off x="5609120" y="4035171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1582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1582" y="480949"/>
                  </a:lnTo>
                  <a:lnTo>
                    <a:pt x="11582" y="0"/>
                  </a:lnTo>
                  <a:close/>
                </a:path>
                <a:path w="253364" h="481329">
                  <a:moveTo>
                    <a:pt x="132016" y="0"/>
                  </a:moveTo>
                  <a:lnTo>
                    <a:pt x="120523" y="0"/>
                  </a:lnTo>
                  <a:lnTo>
                    <a:pt x="120523" y="480949"/>
                  </a:lnTo>
                  <a:lnTo>
                    <a:pt x="132016" y="480949"/>
                  </a:lnTo>
                  <a:lnTo>
                    <a:pt x="132016" y="0"/>
                  </a:lnTo>
                  <a:close/>
                </a:path>
                <a:path w="253364" h="481329">
                  <a:moveTo>
                    <a:pt x="253187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3187" y="480949"/>
                  </a:lnTo>
                  <a:lnTo>
                    <a:pt x="2531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6" name="object 2816"/>
            <p:cNvSpPr/>
            <p:nvPr/>
          </p:nvSpPr>
          <p:spPr>
            <a:xfrm>
              <a:off x="5609127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19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193" y="5712"/>
                  </a:lnTo>
                  <a:lnTo>
                    <a:pt x="25319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17" name="object 2817"/>
          <p:cNvGrpSpPr/>
          <p:nvPr/>
        </p:nvGrpSpPr>
        <p:grpSpPr>
          <a:xfrm>
            <a:off x="5922721" y="4029451"/>
            <a:ext cx="314325" cy="868680"/>
            <a:chOff x="5922721" y="4029451"/>
            <a:chExt cx="314325" cy="868680"/>
          </a:xfrm>
        </p:grpSpPr>
        <p:sp>
          <p:nvSpPr>
            <p:cNvPr id="2818" name="object 2818"/>
            <p:cNvSpPr/>
            <p:nvPr/>
          </p:nvSpPr>
          <p:spPr>
            <a:xfrm>
              <a:off x="6166700" y="4046499"/>
              <a:ext cx="69850" cy="851535"/>
            </a:xfrm>
            <a:custGeom>
              <a:avLst/>
              <a:gdLst/>
              <a:ahLst/>
              <a:cxnLst/>
              <a:rect l="l" t="t" r="r" b="b"/>
              <a:pathLst>
                <a:path w="69850" h="851535">
                  <a:moveTo>
                    <a:pt x="69799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9799" y="851077"/>
                  </a:lnTo>
                  <a:lnTo>
                    <a:pt x="69799" y="469620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9" name="object 2819"/>
            <p:cNvSpPr/>
            <p:nvPr/>
          </p:nvSpPr>
          <p:spPr>
            <a:xfrm>
              <a:off x="6166700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0" name="object 2820"/>
            <p:cNvSpPr/>
            <p:nvPr/>
          </p:nvSpPr>
          <p:spPr>
            <a:xfrm>
              <a:off x="6166700" y="4029456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1" name="object 2821"/>
            <p:cNvSpPr/>
            <p:nvPr/>
          </p:nvSpPr>
          <p:spPr>
            <a:xfrm>
              <a:off x="5928609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30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304" y="382159"/>
                  </a:lnTo>
                  <a:lnTo>
                    <a:pt x="24730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2" name="object 2822"/>
            <p:cNvSpPr/>
            <p:nvPr/>
          </p:nvSpPr>
          <p:spPr>
            <a:xfrm>
              <a:off x="5922721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187" y="0"/>
                  </a:moveTo>
                  <a:lnTo>
                    <a:pt x="240931" y="0"/>
                  </a:lnTo>
                  <a:lnTo>
                    <a:pt x="240931" y="108712"/>
                  </a:lnTo>
                  <a:lnTo>
                    <a:pt x="240931" y="115087"/>
                  </a:lnTo>
                  <a:lnTo>
                    <a:pt x="240931" y="174650"/>
                  </a:lnTo>
                  <a:lnTo>
                    <a:pt x="240931" y="185280"/>
                  </a:lnTo>
                  <a:lnTo>
                    <a:pt x="240931" y="289737"/>
                  </a:lnTo>
                  <a:lnTo>
                    <a:pt x="240931" y="293992"/>
                  </a:lnTo>
                  <a:lnTo>
                    <a:pt x="149669" y="293992"/>
                  </a:lnTo>
                  <a:lnTo>
                    <a:pt x="149669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31" y="185280"/>
                  </a:lnTo>
                  <a:lnTo>
                    <a:pt x="240931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31" y="115087"/>
                  </a:lnTo>
                  <a:lnTo>
                    <a:pt x="240931" y="108712"/>
                  </a:lnTo>
                  <a:lnTo>
                    <a:pt x="149669" y="108712"/>
                  </a:lnTo>
                  <a:lnTo>
                    <a:pt x="149669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6944" y="0"/>
                  </a:lnTo>
                  <a:lnTo>
                    <a:pt x="136944" y="289737"/>
                  </a:lnTo>
                  <a:lnTo>
                    <a:pt x="114808" y="289737"/>
                  </a:lnTo>
                  <a:lnTo>
                    <a:pt x="114808" y="185280"/>
                  </a:lnTo>
                  <a:lnTo>
                    <a:pt x="136944" y="185280"/>
                  </a:lnTo>
                  <a:lnTo>
                    <a:pt x="136944" y="174650"/>
                  </a:lnTo>
                  <a:lnTo>
                    <a:pt x="114808" y="174650"/>
                  </a:lnTo>
                  <a:lnTo>
                    <a:pt x="114808" y="115087"/>
                  </a:lnTo>
                  <a:lnTo>
                    <a:pt x="136944" y="115087"/>
                  </a:lnTo>
                  <a:lnTo>
                    <a:pt x="136944" y="104457"/>
                  </a:lnTo>
                  <a:lnTo>
                    <a:pt x="114808" y="104457"/>
                  </a:lnTo>
                  <a:lnTo>
                    <a:pt x="114808" y="0"/>
                  </a:lnTo>
                  <a:lnTo>
                    <a:pt x="103517" y="0"/>
                  </a:lnTo>
                  <a:lnTo>
                    <a:pt x="103517" y="289737"/>
                  </a:lnTo>
                  <a:lnTo>
                    <a:pt x="12242" y="289737"/>
                  </a:lnTo>
                  <a:lnTo>
                    <a:pt x="12242" y="185280"/>
                  </a:lnTo>
                  <a:lnTo>
                    <a:pt x="103517" y="185280"/>
                  </a:lnTo>
                  <a:lnTo>
                    <a:pt x="103517" y="174650"/>
                  </a:lnTo>
                  <a:lnTo>
                    <a:pt x="12242" y="174650"/>
                  </a:lnTo>
                  <a:lnTo>
                    <a:pt x="12242" y="115087"/>
                  </a:lnTo>
                  <a:lnTo>
                    <a:pt x="103517" y="115087"/>
                  </a:lnTo>
                  <a:lnTo>
                    <a:pt x="103517" y="104457"/>
                  </a:lnTo>
                  <a:lnTo>
                    <a:pt x="12242" y="104457"/>
                  </a:lnTo>
                  <a:lnTo>
                    <a:pt x="12242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42" y="382155"/>
                  </a:lnTo>
                  <a:lnTo>
                    <a:pt x="12242" y="301091"/>
                  </a:lnTo>
                  <a:lnTo>
                    <a:pt x="103517" y="301091"/>
                  </a:lnTo>
                  <a:lnTo>
                    <a:pt x="103517" y="382155"/>
                  </a:lnTo>
                  <a:lnTo>
                    <a:pt x="114808" y="382155"/>
                  </a:lnTo>
                  <a:lnTo>
                    <a:pt x="114808" y="301091"/>
                  </a:lnTo>
                  <a:lnTo>
                    <a:pt x="136944" y="301091"/>
                  </a:lnTo>
                  <a:lnTo>
                    <a:pt x="136944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31" y="301091"/>
                  </a:lnTo>
                  <a:lnTo>
                    <a:pt x="240931" y="382155"/>
                  </a:lnTo>
                  <a:lnTo>
                    <a:pt x="253187" y="382155"/>
                  </a:lnTo>
                  <a:lnTo>
                    <a:pt x="253187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3" name="object 2823"/>
            <p:cNvSpPr/>
            <p:nvPr/>
          </p:nvSpPr>
          <p:spPr>
            <a:xfrm>
              <a:off x="5934972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4" name="object 2824"/>
            <p:cNvSpPr/>
            <p:nvPr/>
          </p:nvSpPr>
          <p:spPr>
            <a:xfrm>
              <a:off x="5940670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5" name="object 2825"/>
            <p:cNvSpPr/>
            <p:nvPr/>
          </p:nvSpPr>
          <p:spPr>
            <a:xfrm>
              <a:off x="5930696" y="4516120"/>
              <a:ext cx="233045" cy="111125"/>
            </a:xfrm>
            <a:custGeom>
              <a:avLst/>
              <a:gdLst/>
              <a:ahLst/>
              <a:cxnLst/>
              <a:rect l="l" t="t" r="r" b="b"/>
              <a:pathLst>
                <a:path w="233045" h="111125">
                  <a:moveTo>
                    <a:pt x="99047" y="103759"/>
                  </a:moveTo>
                  <a:lnTo>
                    <a:pt x="73317" y="103759"/>
                  </a:lnTo>
                  <a:lnTo>
                    <a:pt x="73317" y="30721"/>
                  </a:lnTo>
                  <a:lnTo>
                    <a:pt x="91262" y="30721"/>
                  </a:lnTo>
                  <a:lnTo>
                    <a:pt x="91262" y="25768"/>
                  </a:lnTo>
                  <a:lnTo>
                    <a:pt x="7785" y="25768"/>
                  </a:lnTo>
                  <a:lnTo>
                    <a:pt x="7785" y="30721"/>
                  </a:lnTo>
                  <a:lnTo>
                    <a:pt x="67716" y="30721"/>
                  </a:lnTo>
                  <a:lnTo>
                    <a:pt x="6771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047" y="110845"/>
                  </a:lnTo>
                  <a:lnTo>
                    <a:pt x="99047" y="103759"/>
                  </a:lnTo>
                  <a:close/>
                </a:path>
                <a:path w="233045" h="111125">
                  <a:moveTo>
                    <a:pt x="232956" y="0"/>
                  </a:moveTo>
                  <a:lnTo>
                    <a:pt x="141693" y="0"/>
                  </a:lnTo>
                  <a:lnTo>
                    <a:pt x="141693" y="108013"/>
                  </a:lnTo>
                  <a:lnTo>
                    <a:pt x="232956" y="108013"/>
                  </a:lnTo>
                  <a:lnTo>
                    <a:pt x="23295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6" name="object 2826"/>
            <p:cNvSpPr/>
            <p:nvPr/>
          </p:nvSpPr>
          <p:spPr>
            <a:xfrm>
              <a:off x="6079043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7" name="object 2827"/>
            <p:cNvSpPr/>
            <p:nvPr/>
          </p:nvSpPr>
          <p:spPr>
            <a:xfrm>
              <a:off x="5934964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79" h="267970">
                  <a:moveTo>
                    <a:pt x="91274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74" y="267525"/>
                  </a:lnTo>
                  <a:lnTo>
                    <a:pt x="91274" y="159524"/>
                  </a:lnTo>
                  <a:close/>
                </a:path>
                <a:path w="233679" h="267970">
                  <a:moveTo>
                    <a:pt x="233159" y="77990"/>
                  </a:moveTo>
                  <a:lnTo>
                    <a:pt x="206756" y="77990"/>
                  </a:lnTo>
                  <a:lnTo>
                    <a:pt x="206756" y="4953"/>
                  </a:lnTo>
                  <a:lnTo>
                    <a:pt x="225183" y="4953"/>
                  </a:lnTo>
                  <a:lnTo>
                    <a:pt x="225183" y="0"/>
                  </a:lnTo>
                  <a:lnTo>
                    <a:pt x="141986" y="0"/>
                  </a:lnTo>
                  <a:lnTo>
                    <a:pt x="141986" y="4953"/>
                  </a:lnTo>
                  <a:lnTo>
                    <a:pt x="201815" y="4953"/>
                  </a:lnTo>
                  <a:lnTo>
                    <a:pt x="201815" y="77990"/>
                  </a:lnTo>
                  <a:lnTo>
                    <a:pt x="133908" y="77990"/>
                  </a:lnTo>
                  <a:lnTo>
                    <a:pt x="133908" y="85077"/>
                  </a:lnTo>
                  <a:lnTo>
                    <a:pt x="233159" y="85077"/>
                  </a:lnTo>
                  <a:lnTo>
                    <a:pt x="233159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8" name="object 2828"/>
            <p:cNvSpPr/>
            <p:nvPr/>
          </p:nvSpPr>
          <p:spPr>
            <a:xfrm>
              <a:off x="5940670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9" name="object 2829"/>
            <p:cNvSpPr/>
            <p:nvPr/>
          </p:nvSpPr>
          <p:spPr>
            <a:xfrm>
              <a:off x="5930696" y="4701413"/>
              <a:ext cx="233045" cy="111125"/>
            </a:xfrm>
            <a:custGeom>
              <a:avLst/>
              <a:gdLst/>
              <a:ahLst/>
              <a:cxnLst/>
              <a:rect l="l" t="t" r="r" b="b"/>
              <a:pathLst>
                <a:path w="233045" h="111125">
                  <a:moveTo>
                    <a:pt x="99047" y="103746"/>
                  </a:moveTo>
                  <a:lnTo>
                    <a:pt x="73317" y="103746"/>
                  </a:lnTo>
                  <a:lnTo>
                    <a:pt x="73317" y="30721"/>
                  </a:lnTo>
                  <a:lnTo>
                    <a:pt x="91262" y="30721"/>
                  </a:lnTo>
                  <a:lnTo>
                    <a:pt x="91262" y="25755"/>
                  </a:lnTo>
                  <a:lnTo>
                    <a:pt x="7785" y="25755"/>
                  </a:lnTo>
                  <a:lnTo>
                    <a:pt x="7785" y="30721"/>
                  </a:lnTo>
                  <a:lnTo>
                    <a:pt x="67716" y="30721"/>
                  </a:lnTo>
                  <a:lnTo>
                    <a:pt x="6771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047" y="110845"/>
                  </a:lnTo>
                  <a:lnTo>
                    <a:pt x="99047" y="103746"/>
                  </a:lnTo>
                  <a:close/>
                </a:path>
                <a:path w="233045" h="111125">
                  <a:moveTo>
                    <a:pt x="232956" y="0"/>
                  </a:moveTo>
                  <a:lnTo>
                    <a:pt x="141693" y="0"/>
                  </a:lnTo>
                  <a:lnTo>
                    <a:pt x="141693" y="108000"/>
                  </a:lnTo>
                  <a:lnTo>
                    <a:pt x="232956" y="108000"/>
                  </a:lnTo>
                  <a:lnTo>
                    <a:pt x="23295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0" name="object 2830"/>
            <p:cNvSpPr/>
            <p:nvPr/>
          </p:nvSpPr>
          <p:spPr>
            <a:xfrm>
              <a:off x="6079043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1" name="object 2831"/>
            <p:cNvSpPr/>
            <p:nvPr/>
          </p:nvSpPr>
          <p:spPr>
            <a:xfrm>
              <a:off x="6068872" y="4727168"/>
              <a:ext cx="99695" cy="85090"/>
            </a:xfrm>
            <a:custGeom>
              <a:avLst/>
              <a:gdLst/>
              <a:ahLst/>
              <a:cxnLst/>
              <a:rect l="l" t="t" r="r" b="b"/>
              <a:pathLst>
                <a:path w="99695" h="85089">
                  <a:moveTo>
                    <a:pt x="99250" y="77990"/>
                  </a:moveTo>
                  <a:lnTo>
                    <a:pt x="72847" y="77990"/>
                  </a:lnTo>
                  <a:lnTo>
                    <a:pt x="72847" y="4965"/>
                  </a:lnTo>
                  <a:lnTo>
                    <a:pt x="91274" y="4965"/>
                  </a:lnTo>
                  <a:lnTo>
                    <a:pt x="91274" y="0"/>
                  </a:lnTo>
                  <a:lnTo>
                    <a:pt x="8077" y="0"/>
                  </a:lnTo>
                  <a:lnTo>
                    <a:pt x="8077" y="4965"/>
                  </a:lnTo>
                  <a:lnTo>
                    <a:pt x="67906" y="4965"/>
                  </a:lnTo>
                  <a:lnTo>
                    <a:pt x="67906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9250" y="85090"/>
                  </a:lnTo>
                  <a:lnTo>
                    <a:pt x="99250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2" name="object 2832"/>
            <p:cNvSpPr/>
            <p:nvPr/>
          </p:nvSpPr>
          <p:spPr>
            <a:xfrm>
              <a:off x="5928609" y="4035163"/>
              <a:ext cx="241935" cy="481330"/>
            </a:xfrm>
            <a:custGeom>
              <a:avLst/>
              <a:gdLst/>
              <a:ahLst/>
              <a:cxnLst/>
              <a:rect l="l" t="t" r="r" b="b"/>
              <a:pathLst>
                <a:path w="241935" h="481329">
                  <a:moveTo>
                    <a:pt x="24170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1701" y="480952"/>
                  </a:lnTo>
                  <a:lnTo>
                    <a:pt x="24170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33" name="object 2833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943425" y="4137508"/>
              <a:ext cx="91267" cy="117196"/>
            </a:xfrm>
            <a:prstGeom prst="rect">
              <a:avLst/>
            </a:prstGeom>
          </p:spPr>
        </p:pic>
        <p:pic>
          <p:nvPicPr>
            <p:cNvPr id="2834" name="object 2834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063943" y="4137508"/>
              <a:ext cx="91267" cy="117196"/>
            </a:xfrm>
            <a:prstGeom prst="rect">
              <a:avLst/>
            </a:prstGeom>
          </p:spPr>
        </p:pic>
        <p:sp>
          <p:nvSpPr>
            <p:cNvPr id="2835" name="object 2835"/>
            <p:cNvSpPr/>
            <p:nvPr/>
          </p:nvSpPr>
          <p:spPr>
            <a:xfrm>
              <a:off x="5947034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6" name="object 2836"/>
            <p:cNvSpPr/>
            <p:nvPr/>
          </p:nvSpPr>
          <p:spPr>
            <a:xfrm>
              <a:off x="5952637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7" name="object 2837"/>
            <p:cNvSpPr/>
            <p:nvPr/>
          </p:nvSpPr>
          <p:spPr>
            <a:xfrm>
              <a:off x="5943422" y="4322775"/>
              <a:ext cx="208279" cy="118110"/>
            </a:xfrm>
            <a:custGeom>
              <a:avLst/>
              <a:gdLst/>
              <a:ahLst/>
              <a:cxnLst/>
              <a:rect l="l" t="t" r="r" b="b"/>
              <a:pathLst>
                <a:path w="208279" h="118110">
                  <a:moveTo>
                    <a:pt x="91262" y="110159"/>
                  </a:moveTo>
                  <a:lnTo>
                    <a:pt x="65620" y="110159"/>
                  </a:lnTo>
                  <a:lnTo>
                    <a:pt x="65620" y="31419"/>
                  </a:lnTo>
                  <a:lnTo>
                    <a:pt x="83477" y="31419"/>
                  </a:lnTo>
                  <a:lnTo>
                    <a:pt x="83477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59918" y="31419"/>
                  </a:lnTo>
                  <a:lnTo>
                    <a:pt x="59918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262" y="117487"/>
                  </a:lnTo>
                  <a:lnTo>
                    <a:pt x="91262" y="110159"/>
                  </a:lnTo>
                  <a:close/>
                </a:path>
                <a:path w="208279" h="118110">
                  <a:moveTo>
                    <a:pt x="208178" y="0"/>
                  </a:moveTo>
                  <a:lnTo>
                    <a:pt x="124028" y="0"/>
                  </a:lnTo>
                  <a:lnTo>
                    <a:pt x="124028" y="114630"/>
                  </a:lnTo>
                  <a:lnTo>
                    <a:pt x="208178" y="114630"/>
                  </a:lnTo>
                  <a:lnTo>
                    <a:pt x="20817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8" name="object 2838"/>
            <p:cNvSpPr/>
            <p:nvPr/>
          </p:nvSpPr>
          <p:spPr>
            <a:xfrm>
              <a:off x="6073155" y="4329154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842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842" y="101678"/>
                  </a:lnTo>
                  <a:lnTo>
                    <a:pt x="728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9" name="object 2839"/>
            <p:cNvSpPr/>
            <p:nvPr/>
          </p:nvSpPr>
          <p:spPr>
            <a:xfrm>
              <a:off x="6063932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39" h="92075">
                  <a:moveTo>
                    <a:pt x="91274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489" y="5613"/>
                  </a:lnTo>
                  <a:lnTo>
                    <a:pt x="83489" y="0"/>
                  </a:lnTo>
                  <a:lnTo>
                    <a:pt x="7797" y="0"/>
                  </a:lnTo>
                  <a:lnTo>
                    <a:pt x="7797" y="5613"/>
                  </a:lnTo>
                  <a:lnTo>
                    <a:pt x="25742" y="5613"/>
                  </a:lnTo>
                  <a:lnTo>
                    <a:pt x="25742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74" y="91681"/>
                  </a:lnTo>
                  <a:lnTo>
                    <a:pt x="91274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0" name="object 2840"/>
            <p:cNvSpPr/>
            <p:nvPr/>
          </p:nvSpPr>
          <p:spPr>
            <a:xfrm>
              <a:off x="5922721" y="4035171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242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42" y="480949"/>
                  </a:lnTo>
                  <a:lnTo>
                    <a:pt x="12242" y="0"/>
                  </a:lnTo>
                  <a:close/>
                </a:path>
                <a:path w="253364" h="481329">
                  <a:moveTo>
                    <a:pt x="132765" y="0"/>
                  </a:moveTo>
                  <a:lnTo>
                    <a:pt x="120510" y="0"/>
                  </a:lnTo>
                  <a:lnTo>
                    <a:pt x="120510" y="480949"/>
                  </a:lnTo>
                  <a:lnTo>
                    <a:pt x="132765" y="480949"/>
                  </a:lnTo>
                  <a:lnTo>
                    <a:pt x="132765" y="0"/>
                  </a:lnTo>
                  <a:close/>
                </a:path>
                <a:path w="253364" h="481329">
                  <a:moveTo>
                    <a:pt x="253187" y="0"/>
                  </a:moveTo>
                  <a:lnTo>
                    <a:pt x="240931" y="0"/>
                  </a:lnTo>
                  <a:lnTo>
                    <a:pt x="240931" y="480949"/>
                  </a:lnTo>
                  <a:lnTo>
                    <a:pt x="253187" y="480949"/>
                  </a:lnTo>
                  <a:lnTo>
                    <a:pt x="2531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1" name="object 2841"/>
            <p:cNvSpPr/>
            <p:nvPr/>
          </p:nvSpPr>
          <p:spPr>
            <a:xfrm>
              <a:off x="5922721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19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193" y="5712"/>
                  </a:lnTo>
                  <a:lnTo>
                    <a:pt x="25319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42" name="object 2842"/>
          <p:cNvGrpSpPr/>
          <p:nvPr/>
        </p:nvGrpSpPr>
        <p:grpSpPr>
          <a:xfrm>
            <a:off x="6236506" y="4029451"/>
            <a:ext cx="314325" cy="868680"/>
            <a:chOff x="6236506" y="4029451"/>
            <a:chExt cx="314325" cy="868680"/>
          </a:xfrm>
        </p:grpSpPr>
        <p:sp>
          <p:nvSpPr>
            <p:cNvPr id="2843" name="object 2843"/>
            <p:cNvSpPr/>
            <p:nvPr/>
          </p:nvSpPr>
          <p:spPr>
            <a:xfrm>
              <a:off x="6480289" y="4046499"/>
              <a:ext cx="70485" cy="851535"/>
            </a:xfrm>
            <a:custGeom>
              <a:avLst/>
              <a:gdLst/>
              <a:ahLst/>
              <a:cxnLst/>
              <a:rect l="l" t="t" r="r" b="b"/>
              <a:pathLst>
                <a:path w="70484" h="851535">
                  <a:moveTo>
                    <a:pt x="70472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70472" y="851077"/>
                  </a:lnTo>
                  <a:lnTo>
                    <a:pt x="70472" y="469620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4" name="object 2844"/>
            <p:cNvSpPr/>
            <p:nvPr/>
          </p:nvSpPr>
          <p:spPr>
            <a:xfrm>
              <a:off x="6480289" y="403373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4" h="17145">
                  <a:moveTo>
                    <a:pt x="70472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472" y="17043"/>
                  </a:lnTo>
                  <a:lnTo>
                    <a:pt x="70472" y="1435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5" name="object 2845"/>
            <p:cNvSpPr/>
            <p:nvPr/>
          </p:nvSpPr>
          <p:spPr>
            <a:xfrm>
              <a:off x="6480289" y="4029456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4" h="17145">
                  <a:moveTo>
                    <a:pt x="70472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472" y="17043"/>
                  </a:lnTo>
                  <a:lnTo>
                    <a:pt x="70472" y="5715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6" name="object 2846"/>
            <p:cNvSpPr/>
            <p:nvPr/>
          </p:nvSpPr>
          <p:spPr>
            <a:xfrm>
              <a:off x="6242869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4" h="382270">
                  <a:moveTo>
                    <a:pt x="246640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640" y="382159"/>
                  </a:lnTo>
                  <a:lnTo>
                    <a:pt x="246640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7" name="object 2847"/>
            <p:cNvSpPr/>
            <p:nvPr/>
          </p:nvSpPr>
          <p:spPr>
            <a:xfrm>
              <a:off x="6236500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2996" y="0"/>
                  </a:moveTo>
                  <a:lnTo>
                    <a:pt x="241706" y="0"/>
                  </a:lnTo>
                  <a:lnTo>
                    <a:pt x="241706" y="108712"/>
                  </a:lnTo>
                  <a:lnTo>
                    <a:pt x="241706" y="115087"/>
                  </a:lnTo>
                  <a:lnTo>
                    <a:pt x="241706" y="174650"/>
                  </a:lnTo>
                  <a:lnTo>
                    <a:pt x="241706" y="185280"/>
                  </a:lnTo>
                  <a:lnTo>
                    <a:pt x="241706" y="289737"/>
                  </a:lnTo>
                  <a:lnTo>
                    <a:pt x="241706" y="293992"/>
                  </a:lnTo>
                  <a:lnTo>
                    <a:pt x="150431" y="293992"/>
                  </a:lnTo>
                  <a:lnTo>
                    <a:pt x="15043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1706" y="185280"/>
                  </a:lnTo>
                  <a:lnTo>
                    <a:pt x="241706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1706" y="115087"/>
                  </a:lnTo>
                  <a:lnTo>
                    <a:pt x="241706" y="108712"/>
                  </a:lnTo>
                  <a:lnTo>
                    <a:pt x="150431" y="108712"/>
                  </a:lnTo>
                  <a:lnTo>
                    <a:pt x="15043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426" y="0"/>
                  </a:lnTo>
                  <a:lnTo>
                    <a:pt x="137426" y="289737"/>
                  </a:lnTo>
                  <a:lnTo>
                    <a:pt x="115582" y="289737"/>
                  </a:lnTo>
                  <a:lnTo>
                    <a:pt x="115582" y="185280"/>
                  </a:lnTo>
                  <a:lnTo>
                    <a:pt x="137426" y="185280"/>
                  </a:lnTo>
                  <a:lnTo>
                    <a:pt x="137426" y="174650"/>
                  </a:lnTo>
                  <a:lnTo>
                    <a:pt x="115582" y="174650"/>
                  </a:lnTo>
                  <a:lnTo>
                    <a:pt x="115582" y="115087"/>
                  </a:lnTo>
                  <a:lnTo>
                    <a:pt x="137426" y="115087"/>
                  </a:lnTo>
                  <a:lnTo>
                    <a:pt x="137426" y="104457"/>
                  </a:lnTo>
                  <a:lnTo>
                    <a:pt x="115582" y="104457"/>
                  </a:lnTo>
                  <a:lnTo>
                    <a:pt x="115582" y="0"/>
                  </a:lnTo>
                  <a:lnTo>
                    <a:pt x="103238" y="0"/>
                  </a:lnTo>
                  <a:lnTo>
                    <a:pt x="103238" y="289737"/>
                  </a:lnTo>
                  <a:lnTo>
                    <a:pt x="12065" y="289737"/>
                  </a:lnTo>
                  <a:lnTo>
                    <a:pt x="12065" y="185280"/>
                  </a:lnTo>
                  <a:lnTo>
                    <a:pt x="103238" y="185280"/>
                  </a:lnTo>
                  <a:lnTo>
                    <a:pt x="103238" y="174650"/>
                  </a:lnTo>
                  <a:lnTo>
                    <a:pt x="12065" y="174650"/>
                  </a:lnTo>
                  <a:lnTo>
                    <a:pt x="12065" y="115087"/>
                  </a:lnTo>
                  <a:lnTo>
                    <a:pt x="103238" y="115087"/>
                  </a:lnTo>
                  <a:lnTo>
                    <a:pt x="103238" y="104457"/>
                  </a:lnTo>
                  <a:lnTo>
                    <a:pt x="12065" y="104457"/>
                  </a:lnTo>
                  <a:lnTo>
                    <a:pt x="1206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065" y="382155"/>
                  </a:lnTo>
                  <a:lnTo>
                    <a:pt x="12065" y="301091"/>
                  </a:lnTo>
                  <a:lnTo>
                    <a:pt x="103238" y="301091"/>
                  </a:lnTo>
                  <a:lnTo>
                    <a:pt x="103238" y="382155"/>
                  </a:lnTo>
                  <a:lnTo>
                    <a:pt x="115582" y="382155"/>
                  </a:lnTo>
                  <a:lnTo>
                    <a:pt x="115582" y="301091"/>
                  </a:lnTo>
                  <a:lnTo>
                    <a:pt x="137426" y="301091"/>
                  </a:lnTo>
                  <a:lnTo>
                    <a:pt x="137426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1706" y="301091"/>
                  </a:lnTo>
                  <a:lnTo>
                    <a:pt x="241706" y="382155"/>
                  </a:lnTo>
                  <a:lnTo>
                    <a:pt x="252996" y="382155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8" name="object 2848"/>
            <p:cNvSpPr/>
            <p:nvPr/>
          </p:nvSpPr>
          <p:spPr>
            <a:xfrm>
              <a:off x="6248567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172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172" y="108009"/>
                  </a:lnTo>
                  <a:lnTo>
                    <a:pt x="91172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9" name="object 2849"/>
            <p:cNvSpPr/>
            <p:nvPr/>
          </p:nvSpPr>
          <p:spPr>
            <a:xfrm>
              <a:off x="6254930" y="4521790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44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446" y="95956"/>
                  </a:lnTo>
                  <a:lnTo>
                    <a:pt x="7844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0" name="object 2850"/>
            <p:cNvSpPr/>
            <p:nvPr/>
          </p:nvSpPr>
          <p:spPr>
            <a:xfrm>
              <a:off x="6244958" y="4516120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386" y="103759"/>
                  </a:moveTo>
                  <a:lnTo>
                    <a:pt x="72644" y="103759"/>
                  </a:lnTo>
                  <a:lnTo>
                    <a:pt x="72644" y="30721"/>
                  </a:lnTo>
                  <a:lnTo>
                    <a:pt x="90601" y="30721"/>
                  </a:lnTo>
                  <a:lnTo>
                    <a:pt x="90601" y="25768"/>
                  </a:lnTo>
                  <a:lnTo>
                    <a:pt x="7785" y="25768"/>
                  </a:lnTo>
                  <a:lnTo>
                    <a:pt x="7785" y="30721"/>
                  </a:lnTo>
                  <a:lnTo>
                    <a:pt x="67043" y="30721"/>
                  </a:lnTo>
                  <a:lnTo>
                    <a:pt x="67043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386" y="110845"/>
                  </a:lnTo>
                  <a:lnTo>
                    <a:pt x="98386" y="103759"/>
                  </a:lnTo>
                  <a:close/>
                </a:path>
                <a:path w="233679" h="111125">
                  <a:moveTo>
                    <a:pt x="233248" y="0"/>
                  </a:moveTo>
                  <a:lnTo>
                    <a:pt x="141973" y="0"/>
                  </a:lnTo>
                  <a:lnTo>
                    <a:pt x="141973" y="108013"/>
                  </a:lnTo>
                  <a:lnTo>
                    <a:pt x="233248" y="108013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1" name="object 2851"/>
            <p:cNvSpPr/>
            <p:nvPr/>
          </p:nvSpPr>
          <p:spPr>
            <a:xfrm>
              <a:off x="6392638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2" name="object 2852"/>
            <p:cNvSpPr/>
            <p:nvPr/>
          </p:nvSpPr>
          <p:spPr>
            <a:xfrm>
              <a:off x="6248565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79" h="267970">
                  <a:moveTo>
                    <a:pt x="91173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173" y="267525"/>
                  </a:lnTo>
                  <a:lnTo>
                    <a:pt x="91173" y="159524"/>
                  </a:lnTo>
                  <a:close/>
                </a:path>
                <a:path w="233679" h="267970">
                  <a:moveTo>
                    <a:pt x="233146" y="77990"/>
                  </a:moveTo>
                  <a:lnTo>
                    <a:pt x="207416" y="77990"/>
                  </a:lnTo>
                  <a:lnTo>
                    <a:pt x="207416" y="4953"/>
                  </a:lnTo>
                  <a:lnTo>
                    <a:pt x="225361" y="4953"/>
                  </a:lnTo>
                  <a:lnTo>
                    <a:pt x="225361" y="0"/>
                  </a:lnTo>
                  <a:lnTo>
                    <a:pt x="142646" y="0"/>
                  </a:lnTo>
                  <a:lnTo>
                    <a:pt x="142646" y="4953"/>
                  </a:lnTo>
                  <a:lnTo>
                    <a:pt x="201815" y="4953"/>
                  </a:lnTo>
                  <a:lnTo>
                    <a:pt x="201815" y="77990"/>
                  </a:lnTo>
                  <a:lnTo>
                    <a:pt x="134099" y="77990"/>
                  </a:lnTo>
                  <a:lnTo>
                    <a:pt x="134099" y="85077"/>
                  </a:lnTo>
                  <a:lnTo>
                    <a:pt x="233146" y="85077"/>
                  </a:lnTo>
                  <a:lnTo>
                    <a:pt x="23314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3" name="object 2853"/>
            <p:cNvSpPr/>
            <p:nvPr/>
          </p:nvSpPr>
          <p:spPr>
            <a:xfrm>
              <a:off x="6254930" y="4707076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44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446" y="95956"/>
                  </a:lnTo>
                  <a:lnTo>
                    <a:pt x="7844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4" name="object 2854"/>
            <p:cNvSpPr/>
            <p:nvPr/>
          </p:nvSpPr>
          <p:spPr>
            <a:xfrm>
              <a:off x="6244958" y="4701413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386" y="103746"/>
                  </a:moveTo>
                  <a:lnTo>
                    <a:pt x="72644" y="103746"/>
                  </a:lnTo>
                  <a:lnTo>
                    <a:pt x="72644" y="30721"/>
                  </a:lnTo>
                  <a:lnTo>
                    <a:pt x="90601" y="30721"/>
                  </a:lnTo>
                  <a:lnTo>
                    <a:pt x="90601" y="25755"/>
                  </a:lnTo>
                  <a:lnTo>
                    <a:pt x="7785" y="25755"/>
                  </a:lnTo>
                  <a:lnTo>
                    <a:pt x="7785" y="30721"/>
                  </a:lnTo>
                  <a:lnTo>
                    <a:pt x="67043" y="30721"/>
                  </a:lnTo>
                  <a:lnTo>
                    <a:pt x="67043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386" y="110845"/>
                  </a:lnTo>
                  <a:lnTo>
                    <a:pt x="98386" y="103746"/>
                  </a:lnTo>
                  <a:close/>
                </a:path>
                <a:path w="233679" h="111125">
                  <a:moveTo>
                    <a:pt x="233248" y="0"/>
                  </a:moveTo>
                  <a:lnTo>
                    <a:pt x="141973" y="0"/>
                  </a:lnTo>
                  <a:lnTo>
                    <a:pt x="141973" y="108000"/>
                  </a:lnTo>
                  <a:lnTo>
                    <a:pt x="233248" y="108000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5" name="object 2855"/>
            <p:cNvSpPr/>
            <p:nvPr/>
          </p:nvSpPr>
          <p:spPr>
            <a:xfrm>
              <a:off x="6392638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6" name="object 2856"/>
            <p:cNvSpPr/>
            <p:nvPr/>
          </p:nvSpPr>
          <p:spPr>
            <a:xfrm>
              <a:off x="6382664" y="4727168"/>
              <a:ext cx="99060" cy="85090"/>
            </a:xfrm>
            <a:custGeom>
              <a:avLst/>
              <a:gdLst/>
              <a:ahLst/>
              <a:cxnLst/>
              <a:rect l="l" t="t" r="r" b="b"/>
              <a:pathLst>
                <a:path w="99060" h="85089">
                  <a:moveTo>
                    <a:pt x="99047" y="77990"/>
                  </a:moveTo>
                  <a:lnTo>
                    <a:pt x="73317" y="77990"/>
                  </a:lnTo>
                  <a:lnTo>
                    <a:pt x="73317" y="4965"/>
                  </a:lnTo>
                  <a:lnTo>
                    <a:pt x="91262" y="4965"/>
                  </a:lnTo>
                  <a:lnTo>
                    <a:pt x="91262" y="0"/>
                  </a:lnTo>
                  <a:lnTo>
                    <a:pt x="8547" y="0"/>
                  </a:lnTo>
                  <a:lnTo>
                    <a:pt x="8547" y="4965"/>
                  </a:lnTo>
                  <a:lnTo>
                    <a:pt x="67716" y="4965"/>
                  </a:lnTo>
                  <a:lnTo>
                    <a:pt x="67716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9047" y="85090"/>
                  </a:lnTo>
                  <a:lnTo>
                    <a:pt x="99047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7" name="object 2857"/>
            <p:cNvSpPr/>
            <p:nvPr/>
          </p:nvSpPr>
          <p:spPr>
            <a:xfrm>
              <a:off x="6242869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58" name="object 2858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257019" y="4137508"/>
              <a:ext cx="92216" cy="117196"/>
            </a:xfrm>
            <a:prstGeom prst="rect">
              <a:avLst/>
            </a:prstGeom>
          </p:spPr>
        </p:pic>
        <p:pic>
          <p:nvPicPr>
            <p:cNvPr id="2859" name="object 2859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6377538" y="4137508"/>
              <a:ext cx="91932" cy="117196"/>
            </a:xfrm>
            <a:prstGeom prst="rect">
              <a:avLst/>
            </a:prstGeom>
          </p:spPr>
        </p:pic>
        <p:sp>
          <p:nvSpPr>
            <p:cNvPr id="2860" name="object 2860"/>
            <p:cNvSpPr/>
            <p:nvPr/>
          </p:nvSpPr>
          <p:spPr>
            <a:xfrm>
              <a:off x="6260818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395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3954" y="114625"/>
                  </a:lnTo>
                  <a:lnTo>
                    <a:pt x="8395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1" name="object 2861"/>
            <p:cNvSpPr/>
            <p:nvPr/>
          </p:nvSpPr>
          <p:spPr>
            <a:xfrm>
              <a:off x="6267181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2" name="object 2862"/>
            <p:cNvSpPr/>
            <p:nvPr/>
          </p:nvSpPr>
          <p:spPr>
            <a:xfrm>
              <a:off x="6257010" y="4322787"/>
              <a:ext cx="208279" cy="117475"/>
            </a:xfrm>
            <a:custGeom>
              <a:avLst/>
              <a:gdLst/>
              <a:ahLst/>
              <a:cxnLst/>
              <a:rect l="l" t="t" r="r" b="b"/>
              <a:pathLst>
                <a:path w="208279" h="117475">
                  <a:moveTo>
                    <a:pt x="92214" y="110147"/>
                  </a:moveTo>
                  <a:lnTo>
                    <a:pt x="65824" y="110147"/>
                  </a:lnTo>
                  <a:lnTo>
                    <a:pt x="65824" y="31407"/>
                  </a:lnTo>
                  <a:lnTo>
                    <a:pt x="84150" y="31407"/>
                  </a:lnTo>
                  <a:lnTo>
                    <a:pt x="84150" y="25793"/>
                  </a:lnTo>
                  <a:lnTo>
                    <a:pt x="8077" y="25793"/>
                  </a:lnTo>
                  <a:lnTo>
                    <a:pt x="8077" y="31407"/>
                  </a:lnTo>
                  <a:lnTo>
                    <a:pt x="60591" y="31407"/>
                  </a:lnTo>
                  <a:lnTo>
                    <a:pt x="60591" y="110147"/>
                  </a:lnTo>
                  <a:lnTo>
                    <a:pt x="0" y="110147"/>
                  </a:lnTo>
                  <a:lnTo>
                    <a:pt x="0" y="117475"/>
                  </a:lnTo>
                  <a:lnTo>
                    <a:pt x="92214" y="117475"/>
                  </a:lnTo>
                  <a:lnTo>
                    <a:pt x="92214" y="110147"/>
                  </a:lnTo>
                  <a:close/>
                </a:path>
                <a:path w="208279" h="117475">
                  <a:moveTo>
                    <a:pt x="208178" y="0"/>
                  </a:moveTo>
                  <a:lnTo>
                    <a:pt x="124231" y="0"/>
                  </a:lnTo>
                  <a:lnTo>
                    <a:pt x="124231" y="114617"/>
                  </a:lnTo>
                  <a:lnTo>
                    <a:pt x="208178" y="114617"/>
                  </a:lnTo>
                  <a:lnTo>
                    <a:pt x="20817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3" name="object 2863"/>
            <p:cNvSpPr/>
            <p:nvPr/>
          </p:nvSpPr>
          <p:spPr>
            <a:xfrm>
              <a:off x="6387605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98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988" y="101678"/>
                  </a:lnTo>
                  <a:lnTo>
                    <a:pt x="7198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4" name="object 2864"/>
            <p:cNvSpPr/>
            <p:nvPr/>
          </p:nvSpPr>
          <p:spPr>
            <a:xfrm>
              <a:off x="6377533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4137" y="5613"/>
                  </a:lnTo>
                  <a:lnTo>
                    <a:pt x="84137" y="0"/>
                  </a:lnTo>
                  <a:lnTo>
                    <a:pt x="7975" y="0"/>
                  </a:lnTo>
                  <a:lnTo>
                    <a:pt x="797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5" name="object 2865"/>
            <p:cNvSpPr/>
            <p:nvPr/>
          </p:nvSpPr>
          <p:spPr>
            <a:xfrm>
              <a:off x="6236500" y="4035171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06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065" y="480949"/>
                  </a:lnTo>
                  <a:lnTo>
                    <a:pt x="12065" y="0"/>
                  </a:lnTo>
                  <a:close/>
                </a:path>
                <a:path w="253364" h="481329">
                  <a:moveTo>
                    <a:pt x="132486" y="0"/>
                  </a:moveTo>
                  <a:lnTo>
                    <a:pt x="120523" y="0"/>
                  </a:lnTo>
                  <a:lnTo>
                    <a:pt x="120523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4" h="481329">
                  <a:moveTo>
                    <a:pt x="252996" y="0"/>
                  </a:moveTo>
                  <a:lnTo>
                    <a:pt x="241706" y="0"/>
                  </a:lnTo>
                  <a:lnTo>
                    <a:pt x="241706" y="480949"/>
                  </a:lnTo>
                  <a:lnTo>
                    <a:pt x="252996" y="480949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6" name="object 2866"/>
            <p:cNvSpPr/>
            <p:nvPr/>
          </p:nvSpPr>
          <p:spPr>
            <a:xfrm>
              <a:off x="6236506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67" name="object 2867"/>
          <p:cNvGrpSpPr/>
          <p:nvPr/>
        </p:nvGrpSpPr>
        <p:grpSpPr>
          <a:xfrm>
            <a:off x="6550766" y="4029451"/>
            <a:ext cx="313690" cy="868680"/>
            <a:chOff x="6550766" y="4029451"/>
            <a:chExt cx="313690" cy="868680"/>
          </a:xfrm>
        </p:grpSpPr>
        <p:sp>
          <p:nvSpPr>
            <p:cNvPr id="2868" name="object 2868"/>
            <p:cNvSpPr/>
            <p:nvPr/>
          </p:nvSpPr>
          <p:spPr>
            <a:xfrm>
              <a:off x="6794551" y="4046499"/>
              <a:ext cx="69850" cy="851535"/>
            </a:xfrm>
            <a:custGeom>
              <a:avLst/>
              <a:gdLst/>
              <a:ahLst/>
              <a:cxnLst/>
              <a:rect l="l" t="t" r="r" b="b"/>
              <a:pathLst>
                <a:path w="69850" h="851535">
                  <a:moveTo>
                    <a:pt x="69799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9799" y="851077"/>
                  </a:lnTo>
                  <a:lnTo>
                    <a:pt x="69799" y="469620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9" name="object 2869"/>
            <p:cNvSpPr/>
            <p:nvPr/>
          </p:nvSpPr>
          <p:spPr>
            <a:xfrm>
              <a:off x="6794551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0" name="object 2870"/>
            <p:cNvSpPr/>
            <p:nvPr/>
          </p:nvSpPr>
          <p:spPr>
            <a:xfrm>
              <a:off x="6794551" y="4029456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1" name="object 2871"/>
            <p:cNvSpPr/>
            <p:nvPr/>
          </p:nvSpPr>
          <p:spPr>
            <a:xfrm>
              <a:off x="6556464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30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304" y="382159"/>
                  </a:lnTo>
                  <a:lnTo>
                    <a:pt x="24730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2" name="object 2872"/>
            <p:cNvSpPr/>
            <p:nvPr/>
          </p:nvSpPr>
          <p:spPr>
            <a:xfrm>
              <a:off x="6550762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5" h="382270">
                  <a:moveTo>
                    <a:pt x="252996" y="0"/>
                  </a:moveTo>
                  <a:lnTo>
                    <a:pt x="240944" y="0"/>
                  </a:lnTo>
                  <a:lnTo>
                    <a:pt x="240944" y="108712"/>
                  </a:lnTo>
                  <a:lnTo>
                    <a:pt x="240944" y="115087"/>
                  </a:lnTo>
                  <a:lnTo>
                    <a:pt x="240944" y="174650"/>
                  </a:lnTo>
                  <a:lnTo>
                    <a:pt x="240944" y="185280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49771" y="293992"/>
                  </a:lnTo>
                  <a:lnTo>
                    <a:pt x="14977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49771" y="108712"/>
                  </a:lnTo>
                  <a:lnTo>
                    <a:pt x="14977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045" y="0"/>
                  </a:lnTo>
                  <a:lnTo>
                    <a:pt x="137045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7045" y="185280"/>
                  </a:lnTo>
                  <a:lnTo>
                    <a:pt x="137045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7045" y="115087"/>
                  </a:lnTo>
                  <a:lnTo>
                    <a:pt x="137045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2857" y="0"/>
                  </a:lnTo>
                  <a:lnTo>
                    <a:pt x="102857" y="289737"/>
                  </a:lnTo>
                  <a:lnTo>
                    <a:pt x="11582" y="289737"/>
                  </a:lnTo>
                  <a:lnTo>
                    <a:pt x="11582" y="185280"/>
                  </a:lnTo>
                  <a:lnTo>
                    <a:pt x="102857" y="185280"/>
                  </a:lnTo>
                  <a:lnTo>
                    <a:pt x="102857" y="174650"/>
                  </a:lnTo>
                  <a:lnTo>
                    <a:pt x="11582" y="174650"/>
                  </a:lnTo>
                  <a:lnTo>
                    <a:pt x="11582" y="115087"/>
                  </a:lnTo>
                  <a:lnTo>
                    <a:pt x="102857" y="115087"/>
                  </a:lnTo>
                  <a:lnTo>
                    <a:pt x="102857" y="104457"/>
                  </a:lnTo>
                  <a:lnTo>
                    <a:pt x="11582" y="104457"/>
                  </a:lnTo>
                  <a:lnTo>
                    <a:pt x="11582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1582" y="382155"/>
                  </a:lnTo>
                  <a:lnTo>
                    <a:pt x="11582" y="301091"/>
                  </a:lnTo>
                  <a:lnTo>
                    <a:pt x="102857" y="301091"/>
                  </a:lnTo>
                  <a:lnTo>
                    <a:pt x="102857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7045" y="301091"/>
                  </a:lnTo>
                  <a:lnTo>
                    <a:pt x="137045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44" y="301091"/>
                  </a:lnTo>
                  <a:lnTo>
                    <a:pt x="240944" y="382155"/>
                  </a:lnTo>
                  <a:lnTo>
                    <a:pt x="252996" y="382155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3" name="object 2873"/>
            <p:cNvSpPr/>
            <p:nvPr/>
          </p:nvSpPr>
          <p:spPr>
            <a:xfrm>
              <a:off x="6562352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40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4" name="object 2874"/>
            <p:cNvSpPr/>
            <p:nvPr/>
          </p:nvSpPr>
          <p:spPr>
            <a:xfrm>
              <a:off x="6568715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01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015" y="95956"/>
                  </a:lnTo>
                  <a:lnTo>
                    <a:pt x="7901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5" name="object 2875"/>
            <p:cNvSpPr/>
            <p:nvPr/>
          </p:nvSpPr>
          <p:spPr>
            <a:xfrm>
              <a:off x="6558547" y="4516120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9250" y="103759"/>
                  </a:moveTo>
                  <a:lnTo>
                    <a:pt x="72847" y="103759"/>
                  </a:lnTo>
                  <a:lnTo>
                    <a:pt x="72847" y="30721"/>
                  </a:lnTo>
                  <a:lnTo>
                    <a:pt x="91262" y="30721"/>
                  </a:lnTo>
                  <a:lnTo>
                    <a:pt x="91262" y="25768"/>
                  </a:lnTo>
                  <a:lnTo>
                    <a:pt x="8077" y="25768"/>
                  </a:lnTo>
                  <a:lnTo>
                    <a:pt x="8077" y="30721"/>
                  </a:lnTo>
                  <a:lnTo>
                    <a:pt x="67906" y="30721"/>
                  </a:lnTo>
                  <a:lnTo>
                    <a:pt x="6790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250" y="110845"/>
                  </a:lnTo>
                  <a:lnTo>
                    <a:pt x="99250" y="103759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13"/>
                  </a:lnTo>
                  <a:lnTo>
                    <a:pt x="233159" y="108013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6" name="object 2876"/>
            <p:cNvSpPr/>
            <p:nvPr/>
          </p:nvSpPr>
          <p:spPr>
            <a:xfrm>
              <a:off x="6706898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7" name="object 2877"/>
            <p:cNvSpPr/>
            <p:nvPr/>
          </p:nvSpPr>
          <p:spPr>
            <a:xfrm>
              <a:off x="6562344" y="4541888"/>
              <a:ext cx="233045" cy="267970"/>
            </a:xfrm>
            <a:custGeom>
              <a:avLst/>
              <a:gdLst/>
              <a:ahLst/>
              <a:cxnLst/>
              <a:rect l="l" t="t" r="r" b="b"/>
              <a:pathLst>
                <a:path w="233045" h="267970">
                  <a:moveTo>
                    <a:pt x="91274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74" y="267525"/>
                  </a:lnTo>
                  <a:lnTo>
                    <a:pt x="91274" y="159524"/>
                  </a:lnTo>
                  <a:close/>
                </a:path>
                <a:path w="233045" h="267970">
                  <a:moveTo>
                    <a:pt x="232968" y="77990"/>
                  </a:moveTo>
                  <a:lnTo>
                    <a:pt x="207225" y="77990"/>
                  </a:lnTo>
                  <a:lnTo>
                    <a:pt x="207225" y="4953"/>
                  </a:lnTo>
                  <a:lnTo>
                    <a:pt x="225183" y="4953"/>
                  </a:lnTo>
                  <a:lnTo>
                    <a:pt x="225183" y="0"/>
                  </a:lnTo>
                  <a:lnTo>
                    <a:pt x="142367" y="0"/>
                  </a:lnTo>
                  <a:lnTo>
                    <a:pt x="142367" y="4953"/>
                  </a:lnTo>
                  <a:lnTo>
                    <a:pt x="201536" y="4953"/>
                  </a:lnTo>
                  <a:lnTo>
                    <a:pt x="201536" y="77990"/>
                  </a:lnTo>
                  <a:lnTo>
                    <a:pt x="134581" y="77990"/>
                  </a:lnTo>
                  <a:lnTo>
                    <a:pt x="134581" y="85077"/>
                  </a:lnTo>
                  <a:lnTo>
                    <a:pt x="232968" y="85077"/>
                  </a:lnTo>
                  <a:lnTo>
                    <a:pt x="23296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8" name="object 2878"/>
            <p:cNvSpPr/>
            <p:nvPr/>
          </p:nvSpPr>
          <p:spPr>
            <a:xfrm>
              <a:off x="6568715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01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015" y="95956"/>
                  </a:lnTo>
                  <a:lnTo>
                    <a:pt x="7901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9" name="object 2879"/>
            <p:cNvSpPr/>
            <p:nvPr/>
          </p:nvSpPr>
          <p:spPr>
            <a:xfrm>
              <a:off x="6558547" y="4701413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9250" y="103746"/>
                  </a:moveTo>
                  <a:lnTo>
                    <a:pt x="72847" y="103746"/>
                  </a:lnTo>
                  <a:lnTo>
                    <a:pt x="72847" y="30721"/>
                  </a:lnTo>
                  <a:lnTo>
                    <a:pt x="91262" y="30721"/>
                  </a:lnTo>
                  <a:lnTo>
                    <a:pt x="91262" y="25755"/>
                  </a:lnTo>
                  <a:lnTo>
                    <a:pt x="8077" y="25755"/>
                  </a:lnTo>
                  <a:lnTo>
                    <a:pt x="8077" y="30721"/>
                  </a:lnTo>
                  <a:lnTo>
                    <a:pt x="67906" y="30721"/>
                  </a:lnTo>
                  <a:lnTo>
                    <a:pt x="6790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250" y="110845"/>
                  </a:lnTo>
                  <a:lnTo>
                    <a:pt x="99250" y="103746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00"/>
                  </a:lnTo>
                  <a:lnTo>
                    <a:pt x="233159" y="108000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0" name="object 2880"/>
            <p:cNvSpPr/>
            <p:nvPr/>
          </p:nvSpPr>
          <p:spPr>
            <a:xfrm>
              <a:off x="6706898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1" name="object 2881"/>
            <p:cNvSpPr/>
            <p:nvPr/>
          </p:nvSpPr>
          <p:spPr>
            <a:xfrm>
              <a:off x="6696926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386" y="77990"/>
                  </a:moveTo>
                  <a:lnTo>
                    <a:pt x="72644" y="77990"/>
                  </a:lnTo>
                  <a:lnTo>
                    <a:pt x="72644" y="4965"/>
                  </a:lnTo>
                  <a:lnTo>
                    <a:pt x="90601" y="4965"/>
                  </a:lnTo>
                  <a:lnTo>
                    <a:pt x="90601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386" y="85090"/>
                  </a:lnTo>
                  <a:lnTo>
                    <a:pt x="9838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2" name="object 2882"/>
            <p:cNvSpPr/>
            <p:nvPr/>
          </p:nvSpPr>
          <p:spPr>
            <a:xfrm>
              <a:off x="6556464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83" name="object 2883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6570804" y="4137508"/>
              <a:ext cx="91932" cy="117196"/>
            </a:xfrm>
            <a:prstGeom prst="rect">
              <a:avLst/>
            </a:prstGeom>
          </p:spPr>
        </p:pic>
        <p:pic>
          <p:nvPicPr>
            <p:cNvPr id="2884" name="object 2884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6691323" y="4137508"/>
              <a:ext cx="91932" cy="117196"/>
            </a:xfrm>
            <a:prstGeom prst="rect">
              <a:avLst/>
            </a:prstGeom>
          </p:spPr>
        </p:pic>
        <p:sp>
          <p:nvSpPr>
            <p:cNvPr id="2885" name="object 2885"/>
            <p:cNvSpPr/>
            <p:nvPr/>
          </p:nvSpPr>
          <p:spPr>
            <a:xfrm>
              <a:off x="6575078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6" name="object 2886"/>
            <p:cNvSpPr/>
            <p:nvPr/>
          </p:nvSpPr>
          <p:spPr>
            <a:xfrm>
              <a:off x="6580776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7" name="object 2887"/>
            <p:cNvSpPr/>
            <p:nvPr/>
          </p:nvSpPr>
          <p:spPr>
            <a:xfrm>
              <a:off x="6570802" y="4322787"/>
              <a:ext cx="209550" cy="117475"/>
            </a:xfrm>
            <a:custGeom>
              <a:avLst/>
              <a:gdLst/>
              <a:ahLst/>
              <a:cxnLst/>
              <a:rect l="l" t="t" r="r" b="b"/>
              <a:pathLst>
                <a:path w="209550" h="117475">
                  <a:moveTo>
                    <a:pt x="91922" y="110147"/>
                  </a:moveTo>
                  <a:lnTo>
                    <a:pt x="66281" y="110147"/>
                  </a:lnTo>
                  <a:lnTo>
                    <a:pt x="66281" y="31407"/>
                  </a:lnTo>
                  <a:lnTo>
                    <a:pt x="84137" y="31407"/>
                  </a:lnTo>
                  <a:lnTo>
                    <a:pt x="84137" y="25793"/>
                  </a:lnTo>
                  <a:lnTo>
                    <a:pt x="7785" y="25793"/>
                  </a:lnTo>
                  <a:lnTo>
                    <a:pt x="7785" y="31407"/>
                  </a:lnTo>
                  <a:lnTo>
                    <a:pt x="60591" y="31407"/>
                  </a:lnTo>
                  <a:lnTo>
                    <a:pt x="60591" y="110147"/>
                  </a:lnTo>
                  <a:lnTo>
                    <a:pt x="0" y="110147"/>
                  </a:lnTo>
                  <a:lnTo>
                    <a:pt x="0" y="117475"/>
                  </a:lnTo>
                  <a:lnTo>
                    <a:pt x="91922" y="117475"/>
                  </a:lnTo>
                  <a:lnTo>
                    <a:pt x="91922" y="110147"/>
                  </a:lnTo>
                  <a:close/>
                </a:path>
                <a:path w="209550" h="117475">
                  <a:moveTo>
                    <a:pt x="208927" y="0"/>
                  </a:moveTo>
                  <a:lnTo>
                    <a:pt x="124688" y="0"/>
                  </a:lnTo>
                  <a:lnTo>
                    <a:pt x="124688" y="114617"/>
                  </a:lnTo>
                  <a:lnTo>
                    <a:pt x="208927" y="114617"/>
                  </a:lnTo>
                  <a:lnTo>
                    <a:pt x="20892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8" name="object 2888"/>
            <p:cNvSpPr/>
            <p:nvPr/>
          </p:nvSpPr>
          <p:spPr>
            <a:xfrm>
              <a:off x="6701200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9" name="object 2889"/>
            <p:cNvSpPr/>
            <p:nvPr/>
          </p:nvSpPr>
          <p:spPr>
            <a:xfrm>
              <a:off x="6691313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4150" y="5613"/>
                  </a:lnTo>
                  <a:lnTo>
                    <a:pt x="84150" y="0"/>
                  </a:lnTo>
                  <a:lnTo>
                    <a:pt x="7797" y="0"/>
                  </a:lnTo>
                  <a:lnTo>
                    <a:pt x="7797" y="5613"/>
                  </a:lnTo>
                  <a:lnTo>
                    <a:pt x="26403" y="5613"/>
                  </a:lnTo>
                  <a:lnTo>
                    <a:pt x="26403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0" name="object 2890"/>
            <p:cNvSpPr/>
            <p:nvPr/>
          </p:nvSpPr>
          <p:spPr>
            <a:xfrm>
              <a:off x="6550762" y="4035171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5" h="481329">
                  <a:moveTo>
                    <a:pt x="11582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1582" y="480949"/>
                  </a:lnTo>
                  <a:lnTo>
                    <a:pt x="11582" y="0"/>
                  </a:lnTo>
                  <a:close/>
                </a:path>
                <a:path w="253365" h="481329">
                  <a:moveTo>
                    <a:pt x="132765" y="0"/>
                  </a:moveTo>
                  <a:lnTo>
                    <a:pt x="120510" y="0"/>
                  </a:lnTo>
                  <a:lnTo>
                    <a:pt x="120510" y="480949"/>
                  </a:lnTo>
                  <a:lnTo>
                    <a:pt x="132765" y="480949"/>
                  </a:lnTo>
                  <a:lnTo>
                    <a:pt x="132765" y="0"/>
                  </a:lnTo>
                  <a:close/>
                </a:path>
                <a:path w="253365" h="481329">
                  <a:moveTo>
                    <a:pt x="252996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2996" y="480949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1" name="object 2891"/>
            <p:cNvSpPr/>
            <p:nvPr/>
          </p:nvSpPr>
          <p:spPr>
            <a:xfrm>
              <a:off x="6550766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5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92" name="object 2892"/>
          <p:cNvGrpSpPr/>
          <p:nvPr/>
        </p:nvGrpSpPr>
        <p:grpSpPr>
          <a:xfrm>
            <a:off x="6864360" y="4029451"/>
            <a:ext cx="314325" cy="868680"/>
            <a:chOff x="6864360" y="4029451"/>
            <a:chExt cx="314325" cy="868680"/>
          </a:xfrm>
        </p:grpSpPr>
        <p:sp>
          <p:nvSpPr>
            <p:cNvPr id="2893" name="object 2893"/>
            <p:cNvSpPr/>
            <p:nvPr/>
          </p:nvSpPr>
          <p:spPr>
            <a:xfrm>
              <a:off x="7108139" y="4046499"/>
              <a:ext cx="70485" cy="851535"/>
            </a:xfrm>
            <a:custGeom>
              <a:avLst/>
              <a:gdLst/>
              <a:ahLst/>
              <a:cxnLst/>
              <a:rect l="l" t="t" r="r" b="b"/>
              <a:pathLst>
                <a:path w="70484" h="851535">
                  <a:moveTo>
                    <a:pt x="70002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70002" y="851077"/>
                  </a:lnTo>
                  <a:lnTo>
                    <a:pt x="70002" y="469620"/>
                  </a:lnTo>
                  <a:lnTo>
                    <a:pt x="70002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4" name="object 2894"/>
            <p:cNvSpPr/>
            <p:nvPr/>
          </p:nvSpPr>
          <p:spPr>
            <a:xfrm>
              <a:off x="7108139" y="403373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4" h="17145">
                  <a:moveTo>
                    <a:pt x="70002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002" y="17043"/>
                  </a:lnTo>
                  <a:lnTo>
                    <a:pt x="70002" y="1435"/>
                  </a:lnTo>
                  <a:lnTo>
                    <a:pt x="70002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5" name="object 2895"/>
            <p:cNvSpPr/>
            <p:nvPr/>
          </p:nvSpPr>
          <p:spPr>
            <a:xfrm>
              <a:off x="7108139" y="4029456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4" h="17145">
                  <a:moveTo>
                    <a:pt x="70002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002" y="17043"/>
                  </a:lnTo>
                  <a:lnTo>
                    <a:pt x="70002" y="5715"/>
                  </a:lnTo>
                  <a:lnTo>
                    <a:pt x="70002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6" name="object 2896"/>
            <p:cNvSpPr/>
            <p:nvPr/>
          </p:nvSpPr>
          <p:spPr>
            <a:xfrm>
              <a:off x="6870249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30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304" y="382159"/>
                  </a:lnTo>
                  <a:lnTo>
                    <a:pt x="24730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7" name="object 2897"/>
            <p:cNvSpPr/>
            <p:nvPr/>
          </p:nvSpPr>
          <p:spPr>
            <a:xfrm>
              <a:off x="6864350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5" h="382270">
                  <a:moveTo>
                    <a:pt x="253199" y="0"/>
                  </a:moveTo>
                  <a:lnTo>
                    <a:pt x="240944" y="0"/>
                  </a:lnTo>
                  <a:lnTo>
                    <a:pt x="240944" y="108712"/>
                  </a:lnTo>
                  <a:lnTo>
                    <a:pt x="240944" y="115087"/>
                  </a:lnTo>
                  <a:lnTo>
                    <a:pt x="240944" y="174650"/>
                  </a:lnTo>
                  <a:lnTo>
                    <a:pt x="240944" y="185280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50444" y="293992"/>
                  </a:lnTo>
                  <a:lnTo>
                    <a:pt x="150444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50444" y="108712"/>
                  </a:lnTo>
                  <a:lnTo>
                    <a:pt x="150444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6956" y="0"/>
                  </a:lnTo>
                  <a:lnTo>
                    <a:pt x="136956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6956" y="185280"/>
                  </a:lnTo>
                  <a:lnTo>
                    <a:pt x="136956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6956" y="115087"/>
                  </a:lnTo>
                  <a:lnTo>
                    <a:pt x="136956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3517" y="0"/>
                  </a:lnTo>
                  <a:lnTo>
                    <a:pt x="103517" y="289737"/>
                  </a:lnTo>
                  <a:lnTo>
                    <a:pt x="12255" y="289737"/>
                  </a:lnTo>
                  <a:lnTo>
                    <a:pt x="12255" y="185280"/>
                  </a:lnTo>
                  <a:lnTo>
                    <a:pt x="103517" y="185280"/>
                  </a:lnTo>
                  <a:lnTo>
                    <a:pt x="103517" y="174650"/>
                  </a:lnTo>
                  <a:lnTo>
                    <a:pt x="12255" y="174650"/>
                  </a:lnTo>
                  <a:lnTo>
                    <a:pt x="12255" y="115087"/>
                  </a:lnTo>
                  <a:lnTo>
                    <a:pt x="103517" y="115087"/>
                  </a:lnTo>
                  <a:lnTo>
                    <a:pt x="103517" y="104457"/>
                  </a:lnTo>
                  <a:lnTo>
                    <a:pt x="12255" y="104457"/>
                  </a:lnTo>
                  <a:lnTo>
                    <a:pt x="1225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55" y="382155"/>
                  </a:lnTo>
                  <a:lnTo>
                    <a:pt x="12255" y="301091"/>
                  </a:lnTo>
                  <a:lnTo>
                    <a:pt x="103517" y="301091"/>
                  </a:lnTo>
                  <a:lnTo>
                    <a:pt x="103517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6956" y="301091"/>
                  </a:lnTo>
                  <a:lnTo>
                    <a:pt x="136956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44" y="301091"/>
                  </a:lnTo>
                  <a:lnTo>
                    <a:pt x="240944" y="382155"/>
                  </a:lnTo>
                  <a:lnTo>
                    <a:pt x="253199" y="382155"/>
                  </a:lnTo>
                  <a:lnTo>
                    <a:pt x="25319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8" name="object 2898"/>
            <p:cNvSpPr/>
            <p:nvPr/>
          </p:nvSpPr>
          <p:spPr>
            <a:xfrm>
              <a:off x="6876612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40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9" name="object 2899"/>
            <p:cNvSpPr/>
            <p:nvPr/>
          </p:nvSpPr>
          <p:spPr>
            <a:xfrm>
              <a:off x="6882310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0" name="object 2900"/>
            <p:cNvSpPr/>
            <p:nvPr/>
          </p:nvSpPr>
          <p:spPr>
            <a:xfrm>
              <a:off x="6872326" y="4516120"/>
              <a:ext cx="233045" cy="111125"/>
            </a:xfrm>
            <a:custGeom>
              <a:avLst/>
              <a:gdLst/>
              <a:ahLst/>
              <a:cxnLst/>
              <a:rect l="l" t="t" r="r" b="b"/>
              <a:pathLst>
                <a:path w="233045" h="111125">
                  <a:moveTo>
                    <a:pt x="99060" y="103759"/>
                  </a:moveTo>
                  <a:lnTo>
                    <a:pt x="73329" y="103759"/>
                  </a:lnTo>
                  <a:lnTo>
                    <a:pt x="73329" y="30721"/>
                  </a:lnTo>
                  <a:lnTo>
                    <a:pt x="91274" y="30721"/>
                  </a:lnTo>
                  <a:lnTo>
                    <a:pt x="91274" y="25768"/>
                  </a:lnTo>
                  <a:lnTo>
                    <a:pt x="8547" y="25768"/>
                  </a:lnTo>
                  <a:lnTo>
                    <a:pt x="8547" y="30721"/>
                  </a:lnTo>
                  <a:lnTo>
                    <a:pt x="67716" y="30721"/>
                  </a:lnTo>
                  <a:lnTo>
                    <a:pt x="6771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060" y="110845"/>
                  </a:lnTo>
                  <a:lnTo>
                    <a:pt x="99060" y="103759"/>
                  </a:lnTo>
                  <a:close/>
                </a:path>
                <a:path w="233045" h="111125">
                  <a:moveTo>
                    <a:pt x="232968" y="0"/>
                  </a:moveTo>
                  <a:lnTo>
                    <a:pt x="142468" y="0"/>
                  </a:lnTo>
                  <a:lnTo>
                    <a:pt x="142468" y="108013"/>
                  </a:lnTo>
                  <a:lnTo>
                    <a:pt x="232968" y="108013"/>
                  </a:lnTo>
                  <a:lnTo>
                    <a:pt x="23296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1" name="object 2901"/>
            <p:cNvSpPr/>
            <p:nvPr/>
          </p:nvSpPr>
          <p:spPr>
            <a:xfrm>
              <a:off x="7020683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2" name="object 2902"/>
            <p:cNvSpPr/>
            <p:nvPr/>
          </p:nvSpPr>
          <p:spPr>
            <a:xfrm>
              <a:off x="6876606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79" h="267970">
                  <a:moveTo>
                    <a:pt x="9126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62" y="267525"/>
                  </a:lnTo>
                  <a:lnTo>
                    <a:pt x="91262" y="159524"/>
                  </a:lnTo>
                  <a:close/>
                </a:path>
                <a:path w="233679" h="267970">
                  <a:moveTo>
                    <a:pt x="233159" y="77990"/>
                  </a:moveTo>
                  <a:lnTo>
                    <a:pt x="207518" y="77990"/>
                  </a:lnTo>
                  <a:lnTo>
                    <a:pt x="207518" y="4953"/>
                  </a:lnTo>
                  <a:lnTo>
                    <a:pt x="225171" y="4953"/>
                  </a:lnTo>
                  <a:lnTo>
                    <a:pt x="225171" y="0"/>
                  </a:lnTo>
                  <a:lnTo>
                    <a:pt x="141884" y="0"/>
                  </a:lnTo>
                  <a:lnTo>
                    <a:pt x="141884" y="4953"/>
                  </a:lnTo>
                  <a:lnTo>
                    <a:pt x="201815" y="4953"/>
                  </a:lnTo>
                  <a:lnTo>
                    <a:pt x="201815" y="77990"/>
                  </a:lnTo>
                  <a:lnTo>
                    <a:pt x="133908" y="77990"/>
                  </a:lnTo>
                  <a:lnTo>
                    <a:pt x="133908" y="85077"/>
                  </a:lnTo>
                  <a:lnTo>
                    <a:pt x="233159" y="85077"/>
                  </a:lnTo>
                  <a:lnTo>
                    <a:pt x="233159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3" name="object 2903"/>
            <p:cNvSpPr/>
            <p:nvPr/>
          </p:nvSpPr>
          <p:spPr>
            <a:xfrm>
              <a:off x="6882310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4" name="object 2904"/>
            <p:cNvSpPr/>
            <p:nvPr/>
          </p:nvSpPr>
          <p:spPr>
            <a:xfrm>
              <a:off x="6872326" y="4701413"/>
              <a:ext cx="233045" cy="111125"/>
            </a:xfrm>
            <a:custGeom>
              <a:avLst/>
              <a:gdLst/>
              <a:ahLst/>
              <a:cxnLst/>
              <a:rect l="l" t="t" r="r" b="b"/>
              <a:pathLst>
                <a:path w="233045" h="111125">
                  <a:moveTo>
                    <a:pt x="99060" y="103746"/>
                  </a:moveTo>
                  <a:lnTo>
                    <a:pt x="73329" y="103746"/>
                  </a:lnTo>
                  <a:lnTo>
                    <a:pt x="73329" y="30721"/>
                  </a:lnTo>
                  <a:lnTo>
                    <a:pt x="91274" y="30721"/>
                  </a:lnTo>
                  <a:lnTo>
                    <a:pt x="91274" y="25755"/>
                  </a:lnTo>
                  <a:lnTo>
                    <a:pt x="8547" y="25755"/>
                  </a:lnTo>
                  <a:lnTo>
                    <a:pt x="8547" y="30721"/>
                  </a:lnTo>
                  <a:lnTo>
                    <a:pt x="67716" y="30721"/>
                  </a:lnTo>
                  <a:lnTo>
                    <a:pt x="6771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060" y="110845"/>
                  </a:lnTo>
                  <a:lnTo>
                    <a:pt x="99060" y="103746"/>
                  </a:lnTo>
                  <a:close/>
                </a:path>
                <a:path w="233045" h="111125">
                  <a:moveTo>
                    <a:pt x="232968" y="0"/>
                  </a:moveTo>
                  <a:lnTo>
                    <a:pt x="142468" y="0"/>
                  </a:lnTo>
                  <a:lnTo>
                    <a:pt x="142468" y="108000"/>
                  </a:lnTo>
                  <a:lnTo>
                    <a:pt x="232968" y="108000"/>
                  </a:lnTo>
                  <a:lnTo>
                    <a:pt x="23296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5" name="object 2905"/>
            <p:cNvSpPr/>
            <p:nvPr/>
          </p:nvSpPr>
          <p:spPr>
            <a:xfrm>
              <a:off x="7020683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6" name="object 2906"/>
            <p:cNvSpPr/>
            <p:nvPr/>
          </p:nvSpPr>
          <p:spPr>
            <a:xfrm>
              <a:off x="7010514" y="4727168"/>
              <a:ext cx="99695" cy="85090"/>
            </a:xfrm>
            <a:custGeom>
              <a:avLst/>
              <a:gdLst/>
              <a:ahLst/>
              <a:cxnLst/>
              <a:rect l="l" t="t" r="r" b="b"/>
              <a:pathLst>
                <a:path w="99695" h="85089">
                  <a:moveTo>
                    <a:pt x="99250" y="77990"/>
                  </a:moveTo>
                  <a:lnTo>
                    <a:pt x="73609" y="77990"/>
                  </a:lnTo>
                  <a:lnTo>
                    <a:pt x="73609" y="4965"/>
                  </a:lnTo>
                  <a:lnTo>
                    <a:pt x="91262" y="4965"/>
                  </a:lnTo>
                  <a:lnTo>
                    <a:pt x="91262" y="0"/>
                  </a:lnTo>
                  <a:lnTo>
                    <a:pt x="7975" y="0"/>
                  </a:lnTo>
                  <a:lnTo>
                    <a:pt x="7975" y="4965"/>
                  </a:lnTo>
                  <a:lnTo>
                    <a:pt x="67906" y="4965"/>
                  </a:lnTo>
                  <a:lnTo>
                    <a:pt x="67906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9250" y="85090"/>
                  </a:lnTo>
                  <a:lnTo>
                    <a:pt x="99250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7" name="object 2907"/>
            <p:cNvSpPr/>
            <p:nvPr/>
          </p:nvSpPr>
          <p:spPr>
            <a:xfrm>
              <a:off x="6870249" y="4035163"/>
              <a:ext cx="241935" cy="481330"/>
            </a:xfrm>
            <a:custGeom>
              <a:avLst/>
              <a:gdLst/>
              <a:ahLst/>
              <a:cxnLst/>
              <a:rect l="l" t="t" r="r" b="b"/>
              <a:pathLst>
                <a:path w="241934" h="481329">
                  <a:moveTo>
                    <a:pt x="241606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1606" y="480952"/>
                  </a:lnTo>
                  <a:lnTo>
                    <a:pt x="24160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08" name="object 2908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885064" y="4137508"/>
              <a:ext cx="91267" cy="117196"/>
            </a:xfrm>
            <a:prstGeom prst="rect">
              <a:avLst/>
            </a:prstGeom>
          </p:spPr>
        </p:pic>
        <p:pic>
          <p:nvPicPr>
            <p:cNvPr id="2909" name="object 2909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7005582" y="4137508"/>
              <a:ext cx="91932" cy="117196"/>
            </a:xfrm>
            <a:prstGeom prst="rect">
              <a:avLst/>
            </a:prstGeom>
          </p:spPr>
        </p:pic>
        <p:sp>
          <p:nvSpPr>
            <p:cNvPr id="2910" name="object 2910"/>
            <p:cNvSpPr/>
            <p:nvPr/>
          </p:nvSpPr>
          <p:spPr>
            <a:xfrm>
              <a:off x="6888673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1" name="object 2911"/>
            <p:cNvSpPr/>
            <p:nvPr/>
          </p:nvSpPr>
          <p:spPr>
            <a:xfrm>
              <a:off x="6894276" y="4329154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842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842" y="101678"/>
                  </a:lnTo>
                  <a:lnTo>
                    <a:pt x="728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2" name="object 2912"/>
            <p:cNvSpPr/>
            <p:nvPr/>
          </p:nvSpPr>
          <p:spPr>
            <a:xfrm>
              <a:off x="6885064" y="4322787"/>
              <a:ext cx="208279" cy="117475"/>
            </a:xfrm>
            <a:custGeom>
              <a:avLst/>
              <a:gdLst/>
              <a:ahLst/>
              <a:cxnLst/>
              <a:rect l="l" t="t" r="r" b="b"/>
              <a:pathLst>
                <a:path w="208279" h="117475">
                  <a:moveTo>
                    <a:pt x="91262" y="110147"/>
                  </a:moveTo>
                  <a:lnTo>
                    <a:pt x="65519" y="110147"/>
                  </a:lnTo>
                  <a:lnTo>
                    <a:pt x="65519" y="31407"/>
                  </a:lnTo>
                  <a:lnTo>
                    <a:pt x="84239" y="31407"/>
                  </a:lnTo>
                  <a:lnTo>
                    <a:pt x="84239" y="25793"/>
                  </a:lnTo>
                  <a:lnTo>
                    <a:pt x="7785" y="25793"/>
                  </a:lnTo>
                  <a:lnTo>
                    <a:pt x="7785" y="31407"/>
                  </a:lnTo>
                  <a:lnTo>
                    <a:pt x="59918" y="31407"/>
                  </a:lnTo>
                  <a:lnTo>
                    <a:pt x="59918" y="110147"/>
                  </a:lnTo>
                  <a:lnTo>
                    <a:pt x="0" y="110147"/>
                  </a:lnTo>
                  <a:lnTo>
                    <a:pt x="0" y="117475"/>
                  </a:lnTo>
                  <a:lnTo>
                    <a:pt x="91262" y="117475"/>
                  </a:lnTo>
                  <a:lnTo>
                    <a:pt x="91262" y="110147"/>
                  </a:lnTo>
                  <a:close/>
                </a:path>
                <a:path w="208279" h="117475">
                  <a:moveTo>
                    <a:pt x="208165" y="0"/>
                  </a:moveTo>
                  <a:lnTo>
                    <a:pt x="124028" y="0"/>
                  </a:lnTo>
                  <a:lnTo>
                    <a:pt x="124028" y="114617"/>
                  </a:lnTo>
                  <a:lnTo>
                    <a:pt x="208165" y="114617"/>
                  </a:lnTo>
                  <a:lnTo>
                    <a:pt x="208165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3" name="object 2913"/>
            <p:cNvSpPr/>
            <p:nvPr/>
          </p:nvSpPr>
          <p:spPr>
            <a:xfrm>
              <a:off x="7015459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4" name="object 2914"/>
            <p:cNvSpPr/>
            <p:nvPr/>
          </p:nvSpPr>
          <p:spPr>
            <a:xfrm>
              <a:off x="7005574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477" y="5613"/>
                  </a:lnTo>
                  <a:lnTo>
                    <a:pt x="83477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5" name="object 2915"/>
            <p:cNvSpPr/>
            <p:nvPr/>
          </p:nvSpPr>
          <p:spPr>
            <a:xfrm>
              <a:off x="6864350" y="4035171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5" h="481329">
                  <a:moveTo>
                    <a:pt x="1225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55" y="480949"/>
                  </a:lnTo>
                  <a:lnTo>
                    <a:pt x="12255" y="0"/>
                  </a:lnTo>
                  <a:close/>
                </a:path>
                <a:path w="253365" h="481329">
                  <a:moveTo>
                    <a:pt x="132778" y="0"/>
                  </a:moveTo>
                  <a:lnTo>
                    <a:pt x="120421" y="0"/>
                  </a:lnTo>
                  <a:lnTo>
                    <a:pt x="120421" y="480949"/>
                  </a:lnTo>
                  <a:lnTo>
                    <a:pt x="132778" y="480949"/>
                  </a:lnTo>
                  <a:lnTo>
                    <a:pt x="132778" y="0"/>
                  </a:lnTo>
                  <a:close/>
                </a:path>
                <a:path w="253365" h="481329">
                  <a:moveTo>
                    <a:pt x="253199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3199" y="480949"/>
                  </a:lnTo>
                  <a:lnTo>
                    <a:pt x="2531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6" name="object 2916"/>
            <p:cNvSpPr/>
            <p:nvPr/>
          </p:nvSpPr>
          <p:spPr>
            <a:xfrm>
              <a:off x="6864360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5" h="5714">
                  <a:moveTo>
                    <a:pt x="25319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193" y="5712"/>
                  </a:lnTo>
                  <a:lnTo>
                    <a:pt x="25319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17" name="object 2917"/>
          <p:cNvGrpSpPr/>
          <p:nvPr/>
        </p:nvGrpSpPr>
        <p:grpSpPr>
          <a:xfrm>
            <a:off x="7178145" y="4029451"/>
            <a:ext cx="314325" cy="868680"/>
            <a:chOff x="7178145" y="4029451"/>
            <a:chExt cx="314325" cy="868680"/>
          </a:xfrm>
        </p:grpSpPr>
        <p:sp>
          <p:nvSpPr>
            <p:cNvPr id="2918" name="object 2918"/>
            <p:cNvSpPr/>
            <p:nvPr/>
          </p:nvSpPr>
          <p:spPr>
            <a:xfrm>
              <a:off x="7422591" y="4046499"/>
              <a:ext cx="69850" cy="851535"/>
            </a:xfrm>
            <a:custGeom>
              <a:avLst/>
              <a:gdLst/>
              <a:ahLst/>
              <a:cxnLst/>
              <a:rect l="l" t="t" r="r" b="b"/>
              <a:pathLst>
                <a:path w="69850" h="851535">
                  <a:moveTo>
                    <a:pt x="69811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9811" y="851077"/>
                  </a:lnTo>
                  <a:lnTo>
                    <a:pt x="69811" y="469620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9" name="object 2919"/>
            <p:cNvSpPr/>
            <p:nvPr/>
          </p:nvSpPr>
          <p:spPr>
            <a:xfrm>
              <a:off x="7422591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811" y="17043"/>
                  </a:lnTo>
                  <a:lnTo>
                    <a:pt x="69811" y="143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0" name="object 2920"/>
            <p:cNvSpPr/>
            <p:nvPr/>
          </p:nvSpPr>
          <p:spPr>
            <a:xfrm>
              <a:off x="7422591" y="4029456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811" y="17043"/>
                  </a:lnTo>
                  <a:lnTo>
                    <a:pt x="69811" y="571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1" name="object 2921"/>
            <p:cNvSpPr/>
            <p:nvPr/>
          </p:nvSpPr>
          <p:spPr>
            <a:xfrm>
              <a:off x="7184508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5" h="382270">
                  <a:moveTo>
                    <a:pt x="246640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640" y="382159"/>
                  </a:lnTo>
                  <a:lnTo>
                    <a:pt x="246640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2" name="object 2922"/>
            <p:cNvSpPr/>
            <p:nvPr/>
          </p:nvSpPr>
          <p:spPr>
            <a:xfrm>
              <a:off x="7178142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5" h="382270">
                  <a:moveTo>
                    <a:pt x="252996" y="0"/>
                  </a:moveTo>
                  <a:lnTo>
                    <a:pt x="241693" y="0"/>
                  </a:lnTo>
                  <a:lnTo>
                    <a:pt x="241693" y="108712"/>
                  </a:lnTo>
                  <a:lnTo>
                    <a:pt x="241693" y="115087"/>
                  </a:lnTo>
                  <a:lnTo>
                    <a:pt x="241693" y="174650"/>
                  </a:lnTo>
                  <a:lnTo>
                    <a:pt x="241693" y="185280"/>
                  </a:lnTo>
                  <a:lnTo>
                    <a:pt x="241693" y="289737"/>
                  </a:lnTo>
                  <a:lnTo>
                    <a:pt x="241693" y="293992"/>
                  </a:lnTo>
                  <a:lnTo>
                    <a:pt x="150431" y="293992"/>
                  </a:lnTo>
                  <a:lnTo>
                    <a:pt x="150431" y="289737"/>
                  </a:lnTo>
                  <a:lnTo>
                    <a:pt x="149669" y="289737"/>
                  </a:lnTo>
                  <a:lnTo>
                    <a:pt x="149669" y="185280"/>
                  </a:lnTo>
                  <a:lnTo>
                    <a:pt x="241693" y="185280"/>
                  </a:lnTo>
                  <a:lnTo>
                    <a:pt x="241693" y="174650"/>
                  </a:lnTo>
                  <a:lnTo>
                    <a:pt x="149669" y="174650"/>
                  </a:lnTo>
                  <a:lnTo>
                    <a:pt x="149669" y="115087"/>
                  </a:lnTo>
                  <a:lnTo>
                    <a:pt x="241693" y="115087"/>
                  </a:lnTo>
                  <a:lnTo>
                    <a:pt x="241693" y="108712"/>
                  </a:lnTo>
                  <a:lnTo>
                    <a:pt x="150431" y="108712"/>
                  </a:lnTo>
                  <a:lnTo>
                    <a:pt x="150431" y="104457"/>
                  </a:lnTo>
                  <a:lnTo>
                    <a:pt x="149669" y="104457"/>
                  </a:lnTo>
                  <a:lnTo>
                    <a:pt x="149669" y="0"/>
                  </a:lnTo>
                  <a:lnTo>
                    <a:pt x="137426" y="0"/>
                  </a:lnTo>
                  <a:lnTo>
                    <a:pt x="137426" y="289737"/>
                  </a:lnTo>
                  <a:lnTo>
                    <a:pt x="115481" y="289737"/>
                  </a:lnTo>
                  <a:lnTo>
                    <a:pt x="115481" y="185280"/>
                  </a:lnTo>
                  <a:lnTo>
                    <a:pt x="137426" y="185280"/>
                  </a:lnTo>
                  <a:lnTo>
                    <a:pt x="137426" y="174650"/>
                  </a:lnTo>
                  <a:lnTo>
                    <a:pt x="115481" y="174650"/>
                  </a:lnTo>
                  <a:lnTo>
                    <a:pt x="115481" y="115087"/>
                  </a:lnTo>
                  <a:lnTo>
                    <a:pt x="137426" y="115087"/>
                  </a:lnTo>
                  <a:lnTo>
                    <a:pt x="137426" y="104457"/>
                  </a:lnTo>
                  <a:lnTo>
                    <a:pt x="115481" y="104457"/>
                  </a:lnTo>
                  <a:lnTo>
                    <a:pt x="115481" y="0"/>
                  </a:lnTo>
                  <a:lnTo>
                    <a:pt x="103225" y="0"/>
                  </a:lnTo>
                  <a:lnTo>
                    <a:pt x="103225" y="104457"/>
                  </a:lnTo>
                  <a:lnTo>
                    <a:pt x="12065" y="104457"/>
                  </a:lnTo>
                  <a:lnTo>
                    <a:pt x="12065" y="108712"/>
                  </a:lnTo>
                  <a:lnTo>
                    <a:pt x="12065" y="115087"/>
                  </a:lnTo>
                  <a:lnTo>
                    <a:pt x="103225" y="115087"/>
                  </a:lnTo>
                  <a:lnTo>
                    <a:pt x="103225" y="174650"/>
                  </a:lnTo>
                  <a:lnTo>
                    <a:pt x="103225" y="185280"/>
                  </a:lnTo>
                  <a:lnTo>
                    <a:pt x="103225" y="289737"/>
                  </a:lnTo>
                  <a:lnTo>
                    <a:pt x="12052" y="289737"/>
                  </a:lnTo>
                  <a:lnTo>
                    <a:pt x="12052" y="185280"/>
                  </a:lnTo>
                  <a:lnTo>
                    <a:pt x="103225" y="185280"/>
                  </a:lnTo>
                  <a:lnTo>
                    <a:pt x="103225" y="174650"/>
                  </a:lnTo>
                  <a:lnTo>
                    <a:pt x="12052" y="174650"/>
                  </a:lnTo>
                  <a:lnTo>
                    <a:pt x="12052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052" y="382155"/>
                  </a:lnTo>
                  <a:lnTo>
                    <a:pt x="12052" y="301091"/>
                  </a:lnTo>
                  <a:lnTo>
                    <a:pt x="103225" y="301091"/>
                  </a:lnTo>
                  <a:lnTo>
                    <a:pt x="103225" y="382155"/>
                  </a:lnTo>
                  <a:lnTo>
                    <a:pt x="115481" y="382155"/>
                  </a:lnTo>
                  <a:lnTo>
                    <a:pt x="115481" y="301091"/>
                  </a:lnTo>
                  <a:lnTo>
                    <a:pt x="137426" y="301091"/>
                  </a:lnTo>
                  <a:lnTo>
                    <a:pt x="137426" y="382155"/>
                  </a:lnTo>
                  <a:lnTo>
                    <a:pt x="149669" y="382155"/>
                  </a:lnTo>
                  <a:lnTo>
                    <a:pt x="149669" y="301091"/>
                  </a:lnTo>
                  <a:lnTo>
                    <a:pt x="241693" y="301091"/>
                  </a:lnTo>
                  <a:lnTo>
                    <a:pt x="241693" y="382155"/>
                  </a:lnTo>
                  <a:lnTo>
                    <a:pt x="252996" y="382155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3" name="object 2923"/>
            <p:cNvSpPr/>
            <p:nvPr/>
          </p:nvSpPr>
          <p:spPr>
            <a:xfrm>
              <a:off x="7190206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40" h="108585">
                  <a:moveTo>
                    <a:pt x="91172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172" y="108009"/>
                  </a:lnTo>
                  <a:lnTo>
                    <a:pt x="91172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4" name="object 2924"/>
            <p:cNvSpPr/>
            <p:nvPr/>
          </p:nvSpPr>
          <p:spPr>
            <a:xfrm>
              <a:off x="7196569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5" name="object 2925"/>
            <p:cNvSpPr/>
            <p:nvPr/>
          </p:nvSpPr>
          <p:spPr>
            <a:xfrm>
              <a:off x="7186587" y="4516120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399" y="103759"/>
                  </a:moveTo>
                  <a:lnTo>
                    <a:pt x="72656" y="103759"/>
                  </a:lnTo>
                  <a:lnTo>
                    <a:pt x="72656" y="30721"/>
                  </a:lnTo>
                  <a:lnTo>
                    <a:pt x="90601" y="30721"/>
                  </a:lnTo>
                  <a:lnTo>
                    <a:pt x="90601" y="25768"/>
                  </a:lnTo>
                  <a:lnTo>
                    <a:pt x="7797" y="25768"/>
                  </a:lnTo>
                  <a:lnTo>
                    <a:pt x="7797" y="30721"/>
                  </a:lnTo>
                  <a:lnTo>
                    <a:pt x="66954" y="30721"/>
                  </a:lnTo>
                  <a:lnTo>
                    <a:pt x="66954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399" y="110845"/>
                  </a:lnTo>
                  <a:lnTo>
                    <a:pt x="98399" y="103759"/>
                  </a:lnTo>
                  <a:close/>
                </a:path>
                <a:path w="233679" h="111125">
                  <a:moveTo>
                    <a:pt x="233248" y="0"/>
                  </a:moveTo>
                  <a:lnTo>
                    <a:pt x="141986" y="0"/>
                  </a:lnTo>
                  <a:lnTo>
                    <a:pt x="141986" y="108013"/>
                  </a:lnTo>
                  <a:lnTo>
                    <a:pt x="233248" y="108013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6" name="object 2926"/>
            <p:cNvSpPr/>
            <p:nvPr/>
          </p:nvSpPr>
          <p:spPr>
            <a:xfrm>
              <a:off x="7334183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7" name="object 2927"/>
            <p:cNvSpPr/>
            <p:nvPr/>
          </p:nvSpPr>
          <p:spPr>
            <a:xfrm>
              <a:off x="7190194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79" h="267970">
                  <a:moveTo>
                    <a:pt x="91173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173" y="267525"/>
                  </a:lnTo>
                  <a:lnTo>
                    <a:pt x="91173" y="159524"/>
                  </a:lnTo>
                  <a:close/>
                </a:path>
                <a:path w="233679" h="267970">
                  <a:moveTo>
                    <a:pt x="233159" y="77990"/>
                  </a:moveTo>
                  <a:lnTo>
                    <a:pt x="207429" y="77990"/>
                  </a:lnTo>
                  <a:lnTo>
                    <a:pt x="207429" y="4953"/>
                  </a:lnTo>
                  <a:lnTo>
                    <a:pt x="225374" y="4953"/>
                  </a:lnTo>
                  <a:lnTo>
                    <a:pt x="225374" y="0"/>
                  </a:lnTo>
                  <a:lnTo>
                    <a:pt x="142659" y="0"/>
                  </a:lnTo>
                  <a:lnTo>
                    <a:pt x="142659" y="4953"/>
                  </a:lnTo>
                  <a:lnTo>
                    <a:pt x="201815" y="4953"/>
                  </a:lnTo>
                  <a:lnTo>
                    <a:pt x="201815" y="77990"/>
                  </a:lnTo>
                  <a:lnTo>
                    <a:pt x="134861" y="77990"/>
                  </a:lnTo>
                  <a:lnTo>
                    <a:pt x="134861" y="85077"/>
                  </a:lnTo>
                  <a:lnTo>
                    <a:pt x="233159" y="85077"/>
                  </a:lnTo>
                  <a:lnTo>
                    <a:pt x="233159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8" name="object 2928"/>
            <p:cNvSpPr/>
            <p:nvPr/>
          </p:nvSpPr>
          <p:spPr>
            <a:xfrm>
              <a:off x="7196569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9" name="object 2929"/>
            <p:cNvSpPr/>
            <p:nvPr/>
          </p:nvSpPr>
          <p:spPr>
            <a:xfrm>
              <a:off x="7186587" y="4701413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399" y="103746"/>
                  </a:moveTo>
                  <a:lnTo>
                    <a:pt x="72656" y="103746"/>
                  </a:lnTo>
                  <a:lnTo>
                    <a:pt x="72656" y="30721"/>
                  </a:lnTo>
                  <a:lnTo>
                    <a:pt x="90601" y="30721"/>
                  </a:lnTo>
                  <a:lnTo>
                    <a:pt x="90601" y="25755"/>
                  </a:lnTo>
                  <a:lnTo>
                    <a:pt x="7797" y="25755"/>
                  </a:lnTo>
                  <a:lnTo>
                    <a:pt x="7797" y="30721"/>
                  </a:lnTo>
                  <a:lnTo>
                    <a:pt x="66954" y="30721"/>
                  </a:lnTo>
                  <a:lnTo>
                    <a:pt x="66954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399" y="110845"/>
                  </a:lnTo>
                  <a:lnTo>
                    <a:pt x="98399" y="103746"/>
                  </a:lnTo>
                  <a:close/>
                </a:path>
                <a:path w="233679" h="111125">
                  <a:moveTo>
                    <a:pt x="233248" y="0"/>
                  </a:moveTo>
                  <a:lnTo>
                    <a:pt x="141986" y="0"/>
                  </a:lnTo>
                  <a:lnTo>
                    <a:pt x="141986" y="108000"/>
                  </a:lnTo>
                  <a:lnTo>
                    <a:pt x="233248" y="108000"/>
                  </a:lnTo>
                  <a:lnTo>
                    <a:pt x="23324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0" name="object 2930"/>
            <p:cNvSpPr/>
            <p:nvPr/>
          </p:nvSpPr>
          <p:spPr>
            <a:xfrm>
              <a:off x="7334183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1" name="object 2931"/>
            <p:cNvSpPr/>
            <p:nvPr/>
          </p:nvSpPr>
          <p:spPr>
            <a:xfrm>
              <a:off x="7325055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567" y="77990"/>
                  </a:lnTo>
                  <a:lnTo>
                    <a:pt x="72567" y="4965"/>
                  </a:lnTo>
                  <a:lnTo>
                    <a:pt x="90512" y="4965"/>
                  </a:lnTo>
                  <a:lnTo>
                    <a:pt x="90512" y="0"/>
                  </a:lnTo>
                  <a:lnTo>
                    <a:pt x="7797" y="0"/>
                  </a:lnTo>
                  <a:lnTo>
                    <a:pt x="7797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2" name="object 2932"/>
            <p:cNvSpPr/>
            <p:nvPr/>
          </p:nvSpPr>
          <p:spPr>
            <a:xfrm>
              <a:off x="7184508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33" name="object 2933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7198659" y="4137508"/>
              <a:ext cx="91932" cy="117196"/>
            </a:xfrm>
            <a:prstGeom prst="rect">
              <a:avLst/>
            </a:prstGeom>
          </p:spPr>
        </p:pic>
        <p:pic>
          <p:nvPicPr>
            <p:cNvPr id="2934" name="object 2934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7319177" y="4137508"/>
              <a:ext cx="91932" cy="117196"/>
            </a:xfrm>
            <a:prstGeom prst="rect">
              <a:avLst/>
            </a:prstGeom>
          </p:spPr>
        </p:pic>
        <p:sp>
          <p:nvSpPr>
            <p:cNvPr id="2935" name="object 2935"/>
            <p:cNvSpPr/>
            <p:nvPr/>
          </p:nvSpPr>
          <p:spPr>
            <a:xfrm>
              <a:off x="7202458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3859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3859" y="114625"/>
                  </a:lnTo>
                  <a:lnTo>
                    <a:pt x="838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6" name="object 2936"/>
            <p:cNvSpPr/>
            <p:nvPr/>
          </p:nvSpPr>
          <p:spPr>
            <a:xfrm>
              <a:off x="7208821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7" name="object 2937"/>
            <p:cNvSpPr/>
            <p:nvPr/>
          </p:nvSpPr>
          <p:spPr>
            <a:xfrm>
              <a:off x="7198652" y="4322787"/>
              <a:ext cx="208915" cy="117475"/>
            </a:xfrm>
            <a:custGeom>
              <a:avLst/>
              <a:gdLst/>
              <a:ahLst/>
              <a:cxnLst/>
              <a:rect l="l" t="t" r="r" b="b"/>
              <a:pathLst>
                <a:path w="208915" h="117475">
                  <a:moveTo>
                    <a:pt x="91935" y="110147"/>
                  </a:moveTo>
                  <a:lnTo>
                    <a:pt x="66484" y="110147"/>
                  </a:lnTo>
                  <a:lnTo>
                    <a:pt x="66484" y="31407"/>
                  </a:lnTo>
                  <a:lnTo>
                    <a:pt x="84150" y="31407"/>
                  </a:lnTo>
                  <a:lnTo>
                    <a:pt x="84150" y="25793"/>
                  </a:lnTo>
                  <a:lnTo>
                    <a:pt x="7975" y="25793"/>
                  </a:lnTo>
                  <a:lnTo>
                    <a:pt x="7975" y="31407"/>
                  </a:lnTo>
                  <a:lnTo>
                    <a:pt x="60591" y="31407"/>
                  </a:lnTo>
                  <a:lnTo>
                    <a:pt x="60591" y="110147"/>
                  </a:lnTo>
                  <a:lnTo>
                    <a:pt x="0" y="110147"/>
                  </a:lnTo>
                  <a:lnTo>
                    <a:pt x="0" y="117475"/>
                  </a:lnTo>
                  <a:lnTo>
                    <a:pt x="91935" y="117475"/>
                  </a:lnTo>
                  <a:lnTo>
                    <a:pt x="91935" y="110147"/>
                  </a:lnTo>
                  <a:close/>
                </a:path>
                <a:path w="208915" h="117475">
                  <a:moveTo>
                    <a:pt x="208838" y="0"/>
                  </a:moveTo>
                  <a:lnTo>
                    <a:pt x="124218" y="0"/>
                  </a:lnTo>
                  <a:lnTo>
                    <a:pt x="124218" y="114617"/>
                  </a:lnTo>
                  <a:lnTo>
                    <a:pt x="208838" y="114617"/>
                  </a:lnTo>
                  <a:lnTo>
                    <a:pt x="20883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8" name="object 2938"/>
            <p:cNvSpPr/>
            <p:nvPr/>
          </p:nvSpPr>
          <p:spPr>
            <a:xfrm>
              <a:off x="7329244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9" name="object 2939"/>
            <p:cNvSpPr/>
            <p:nvPr/>
          </p:nvSpPr>
          <p:spPr>
            <a:xfrm>
              <a:off x="7319175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22" y="84353"/>
                  </a:moveTo>
                  <a:lnTo>
                    <a:pt x="31330" y="84353"/>
                  </a:lnTo>
                  <a:lnTo>
                    <a:pt x="31330" y="5613"/>
                  </a:lnTo>
                  <a:lnTo>
                    <a:pt x="84137" y="5613"/>
                  </a:lnTo>
                  <a:lnTo>
                    <a:pt x="84137" y="0"/>
                  </a:lnTo>
                  <a:lnTo>
                    <a:pt x="7975" y="0"/>
                  </a:lnTo>
                  <a:lnTo>
                    <a:pt x="797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22" y="91681"/>
                  </a:lnTo>
                  <a:lnTo>
                    <a:pt x="9192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0" name="object 2940"/>
            <p:cNvSpPr/>
            <p:nvPr/>
          </p:nvSpPr>
          <p:spPr>
            <a:xfrm>
              <a:off x="7178142" y="4035171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5" h="481329">
                  <a:moveTo>
                    <a:pt x="12052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052" y="480949"/>
                  </a:lnTo>
                  <a:lnTo>
                    <a:pt x="12052" y="0"/>
                  </a:lnTo>
                  <a:close/>
                </a:path>
                <a:path w="253365" h="481329">
                  <a:moveTo>
                    <a:pt x="132486" y="0"/>
                  </a:moveTo>
                  <a:lnTo>
                    <a:pt x="121183" y="0"/>
                  </a:lnTo>
                  <a:lnTo>
                    <a:pt x="121183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5" h="481329">
                  <a:moveTo>
                    <a:pt x="252996" y="0"/>
                  </a:moveTo>
                  <a:lnTo>
                    <a:pt x="241693" y="0"/>
                  </a:lnTo>
                  <a:lnTo>
                    <a:pt x="241693" y="480949"/>
                  </a:lnTo>
                  <a:lnTo>
                    <a:pt x="252996" y="480949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1" name="object 2941"/>
            <p:cNvSpPr/>
            <p:nvPr/>
          </p:nvSpPr>
          <p:spPr>
            <a:xfrm>
              <a:off x="7178145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5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42" name="object 2942"/>
          <p:cNvGrpSpPr/>
          <p:nvPr/>
        </p:nvGrpSpPr>
        <p:grpSpPr>
          <a:xfrm>
            <a:off x="7492404" y="4029451"/>
            <a:ext cx="313690" cy="868680"/>
            <a:chOff x="7492404" y="4029451"/>
            <a:chExt cx="313690" cy="868680"/>
          </a:xfrm>
        </p:grpSpPr>
        <p:sp>
          <p:nvSpPr>
            <p:cNvPr id="2943" name="object 2943"/>
            <p:cNvSpPr/>
            <p:nvPr/>
          </p:nvSpPr>
          <p:spPr>
            <a:xfrm>
              <a:off x="7736192" y="4046499"/>
              <a:ext cx="69850" cy="851535"/>
            </a:xfrm>
            <a:custGeom>
              <a:avLst/>
              <a:gdLst/>
              <a:ahLst/>
              <a:cxnLst/>
              <a:rect l="l" t="t" r="r" b="b"/>
              <a:pathLst>
                <a:path w="69850" h="851535">
                  <a:moveTo>
                    <a:pt x="69799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9799" y="851077"/>
                  </a:lnTo>
                  <a:lnTo>
                    <a:pt x="69799" y="469620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4" name="object 2944"/>
            <p:cNvSpPr/>
            <p:nvPr/>
          </p:nvSpPr>
          <p:spPr>
            <a:xfrm>
              <a:off x="7736192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5" name="object 2945"/>
            <p:cNvSpPr/>
            <p:nvPr/>
          </p:nvSpPr>
          <p:spPr>
            <a:xfrm>
              <a:off x="7736192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6" name="object 2946"/>
            <p:cNvSpPr/>
            <p:nvPr/>
          </p:nvSpPr>
          <p:spPr>
            <a:xfrm>
              <a:off x="7498102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30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304" y="382159"/>
                  </a:lnTo>
                  <a:lnTo>
                    <a:pt x="24730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7" name="object 2947"/>
            <p:cNvSpPr/>
            <p:nvPr/>
          </p:nvSpPr>
          <p:spPr>
            <a:xfrm>
              <a:off x="7492403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5" h="382270">
                  <a:moveTo>
                    <a:pt x="252996" y="0"/>
                  </a:moveTo>
                  <a:lnTo>
                    <a:pt x="240931" y="0"/>
                  </a:lnTo>
                  <a:lnTo>
                    <a:pt x="240931" y="108712"/>
                  </a:lnTo>
                  <a:lnTo>
                    <a:pt x="240931" y="115087"/>
                  </a:lnTo>
                  <a:lnTo>
                    <a:pt x="240931" y="174650"/>
                  </a:lnTo>
                  <a:lnTo>
                    <a:pt x="240931" y="185280"/>
                  </a:lnTo>
                  <a:lnTo>
                    <a:pt x="240931" y="289737"/>
                  </a:lnTo>
                  <a:lnTo>
                    <a:pt x="240931" y="293992"/>
                  </a:lnTo>
                  <a:lnTo>
                    <a:pt x="149669" y="293992"/>
                  </a:lnTo>
                  <a:lnTo>
                    <a:pt x="149669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31" y="185280"/>
                  </a:lnTo>
                  <a:lnTo>
                    <a:pt x="240931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31" y="115087"/>
                  </a:lnTo>
                  <a:lnTo>
                    <a:pt x="240931" y="108712"/>
                  </a:lnTo>
                  <a:lnTo>
                    <a:pt x="149669" y="108712"/>
                  </a:lnTo>
                  <a:lnTo>
                    <a:pt x="149669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6944" y="0"/>
                  </a:lnTo>
                  <a:lnTo>
                    <a:pt x="136944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6944" y="185280"/>
                  </a:lnTo>
                  <a:lnTo>
                    <a:pt x="136944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6944" y="115087"/>
                  </a:lnTo>
                  <a:lnTo>
                    <a:pt x="136944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2755" y="0"/>
                  </a:lnTo>
                  <a:lnTo>
                    <a:pt x="102755" y="289737"/>
                  </a:lnTo>
                  <a:lnTo>
                    <a:pt x="12242" y="289737"/>
                  </a:lnTo>
                  <a:lnTo>
                    <a:pt x="12242" y="185280"/>
                  </a:lnTo>
                  <a:lnTo>
                    <a:pt x="102755" y="185280"/>
                  </a:lnTo>
                  <a:lnTo>
                    <a:pt x="102755" y="174650"/>
                  </a:lnTo>
                  <a:lnTo>
                    <a:pt x="12242" y="174650"/>
                  </a:lnTo>
                  <a:lnTo>
                    <a:pt x="12242" y="115087"/>
                  </a:lnTo>
                  <a:lnTo>
                    <a:pt x="102755" y="115087"/>
                  </a:lnTo>
                  <a:lnTo>
                    <a:pt x="102755" y="104457"/>
                  </a:lnTo>
                  <a:lnTo>
                    <a:pt x="12242" y="104457"/>
                  </a:lnTo>
                  <a:lnTo>
                    <a:pt x="12242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42" y="382155"/>
                  </a:lnTo>
                  <a:lnTo>
                    <a:pt x="12242" y="301091"/>
                  </a:lnTo>
                  <a:lnTo>
                    <a:pt x="102755" y="301091"/>
                  </a:lnTo>
                  <a:lnTo>
                    <a:pt x="102755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6944" y="301091"/>
                  </a:lnTo>
                  <a:lnTo>
                    <a:pt x="136944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31" y="301091"/>
                  </a:lnTo>
                  <a:lnTo>
                    <a:pt x="240931" y="382155"/>
                  </a:lnTo>
                  <a:lnTo>
                    <a:pt x="252996" y="382155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8" name="object 2948"/>
            <p:cNvSpPr/>
            <p:nvPr/>
          </p:nvSpPr>
          <p:spPr>
            <a:xfrm>
              <a:off x="7504655" y="4516116"/>
              <a:ext cx="90805" cy="108585"/>
            </a:xfrm>
            <a:custGeom>
              <a:avLst/>
              <a:gdLst/>
              <a:ahLst/>
              <a:cxnLst/>
              <a:rect l="l" t="t" r="r" b="b"/>
              <a:pathLst>
                <a:path w="90804" h="108585">
                  <a:moveTo>
                    <a:pt x="9050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0507" y="108009"/>
                  </a:lnTo>
                  <a:lnTo>
                    <a:pt x="9050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9" name="object 2949"/>
            <p:cNvSpPr/>
            <p:nvPr/>
          </p:nvSpPr>
          <p:spPr>
            <a:xfrm>
              <a:off x="7510354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0" name="object 2950"/>
            <p:cNvSpPr/>
            <p:nvPr/>
          </p:nvSpPr>
          <p:spPr>
            <a:xfrm>
              <a:off x="7500188" y="4516120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9237" y="103759"/>
                  </a:moveTo>
                  <a:lnTo>
                    <a:pt x="73596" y="103759"/>
                  </a:lnTo>
                  <a:lnTo>
                    <a:pt x="73596" y="30721"/>
                  </a:lnTo>
                  <a:lnTo>
                    <a:pt x="91262" y="30721"/>
                  </a:lnTo>
                  <a:lnTo>
                    <a:pt x="91262" y="25768"/>
                  </a:lnTo>
                  <a:lnTo>
                    <a:pt x="7975" y="25768"/>
                  </a:lnTo>
                  <a:lnTo>
                    <a:pt x="7975" y="30721"/>
                  </a:lnTo>
                  <a:lnTo>
                    <a:pt x="67906" y="30721"/>
                  </a:lnTo>
                  <a:lnTo>
                    <a:pt x="6790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237" y="110845"/>
                  </a:lnTo>
                  <a:lnTo>
                    <a:pt x="99237" y="103759"/>
                  </a:lnTo>
                  <a:close/>
                </a:path>
                <a:path w="233679" h="111125">
                  <a:moveTo>
                    <a:pt x="233146" y="0"/>
                  </a:moveTo>
                  <a:lnTo>
                    <a:pt x="141884" y="0"/>
                  </a:lnTo>
                  <a:lnTo>
                    <a:pt x="141884" y="108013"/>
                  </a:lnTo>
                  <a:lnTo>
                    <a:pt x="233146" y="108013"/>
                  </a:lnTo>
                  <a:lnTo>
                    <a:pt x="23314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1" name="object 2951"/>
            <p:cNvSpPr/>
            <p:nvPr/>
          </p:nvSpPr>
          <p:spPr>
            <a:xfrm>
              <a:off x="7648537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2" name="object 2952"/>
            <p:cNvSpPr/>
            <p:nvPr/>
          </p:nvSpPr>
          <p:spPr>
            <a:xfrm>
              <a:off x="7504646" y="4541888"/>
              <a:ext cx="232410" cy="267970"/>
            </a:xfrm>
            <a:custGeom>
              <a:avLst/>
              <a:gdLst/>
              <a:ahLst/>
              <a:cxnLst/>
              <a:rect l="l" t="t" r="r" b="b"/>
              <a:pathLst>
                <a:path w="232409" h="267970">
                  <a:moveTo>
                    <a:pt x="9051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0512" y="267525"/>
                  </a:lnTo>
                  <a:lnTo>
                    <a:pt x="90512" y="159524"/>
                  </a:lnTo>
                  <a:close/>
                </a:path>
                <a:path w="232409" h="267970">
                  <a:moveTo>
                    <a:pt x="232206" y="77990"/>
                  </a:moveTo>
                  <a:lnTo>
                    <a:pt x="206565" y="77990"/>
                  </a:lnTo>
                  <a:lnTo>
                    <a:pt x="206565" y="4953"/>
                  </a:lnTo>
                  <a:lnTo>
                    <a:pt x="225183" y="4953"/>
                  </a:lnTo>
                  <a:lnTo>
                    <a:pt x="225183" y="0"/>
                  </a:lnTo>
                  <a:lnTo>
                    <a:pt x="141706" y="0"/>
                  </a:lnTo>
                  <a:lnTo>
                    <a:pt x="141706" y="4953"/>
                  </a:lnTo>
                  <a:lnTo>
                    <a:pt x="200863" y="4953"/>
                  </a:lnTo>
                  <a:lnTo>
                    <a:pt x="200863" y="77990"/>
                  </a:lnTo>
                  <a:lnTo>
                    <a:pt x="133908" y="77990"/>
                  </a:lnTo>
                  <a:lnTo>
                    <a:pt x="133908" y="85077"/>
                  </a:lnTo>
                  <a:lnTo>
                    <a:pt x="232206" y="85077"/>
                  </a:lnTo>
                  <a:lnTo>
                    <a:pt x="23220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3" name="object 2953"/>
            <p:cNvSpPr/>
            <p:nvPr/>
          </p:nvSpPr>
          <p:spPr>
            <a:xfrm>
              <a:off x="7510354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4" name="object 2954"/>
            <p:cNvSpPr/>
            <p:nvPr/>
          </p:nvSpPr>
          <p:spPr>
            <a:xfrm>
              <a:off x="7500188" y="4701413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9237" y="103746"/>
                  </a:moveTo>
                  <a:lnTo>
                    <a:pt x="73596" y="103746"/>
                  </a:lnTo>
                  <a:lnTo>
                    <a:pt x="73596" y="30721"/>
                  </a:lnTo>
                  <a:lnTo>
                    <a:pt x="91262" y="30721"/>
                  </a:lnTo>
                  <a:lnTo>
                    <a:pt x="91262" y="25755"/>
                  </a:lnTo>
                  <a:lnTo>
                    <a:pt x="7975" y="25755"/>
                  </a:lnTo>
                  <a:lnTo>
                    <a:pt x="7975" y="30721"/>
                  </a:lnTo>
                  <a:lnTo>
                    <a:pt x="67906" y="30721"/>
                  </a:lnTo>
                  <a:lnTo>
                    <a:pt x="6790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237" y="110845"/>
                  </a:lnTo>
                  <a:lnTo>
                    <a:pt x="99237" y="103746"/>
                  </a:lnTo>
                  <a:close/>
                </a:path>
                <a:path w="233679" h="111125">
                  <a:moveTo>
                    <a:pt x="233146" y="0"/>
                  </a:moveTo>
                  <a:lnTo>
                    <a:pt x="141884" y="0"/>
                  </a:lnTo>
                  <a:lnTo>
                    <a:pt x="141884" y="108000"/>
                  </a:lnTo>
                  <a:lnTo>
                    <a:pt x="233146" y="108000"/>
                  </a:lnTo>
                  <a:lnTo>
                    <a:pt x="23314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5" name="object 2955"/>
            <p:cNvSpPr/>
            <p:nvPr/>
          </p:nvSpPr>
          <p:spPr>
            <a:xfrm>
              <a:off x="7648537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6" name="object 2956"/>
            <p:cNvSpPr/>
            <p:nvPr/>
          </p:nvSpPr>
          <p:spPr>
            <a:xfrm>
              <a:off x="7638554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656" y="77990"/>
                  </a:lnTo>
                  <a:lnTo>
                    <a:pt x="72656" y="4965"/>
                  </a:lnTo>
                  <a:lnTo>
                    <a:pt x="91274" y="4965"/>
                  </a:lnTo>
                  <a:lnTo>
                    <a:pt x="91274" y="0"/>
                  </a:lnTo>
                  <a:lnTo>
                    <a:pt x="7797" y="0"/>
                  </a:lnTo>
                  <a:lnTo>
                    <a:pt x="7797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7" name="object 2957"/>
            <p:cNvSpPr/>
            <p:nvPr/>
          </p:nvSpPr>
          <p:spPr>
            <a:xfrm>
              <a:off x="7498102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58" name="object 2958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7512443" y="4137508"/>
              <a:ext cx="91932" cy="117196"/>
            </a:xfrm>
            <a:prstGeom prst="rect">
              <a:avLst/>
            </a:prstGeom>
          </p:spPr>
        </p:pic>
        <p:pic>
          <p:nvPicPr>
            <p:cNvPr id="2959" name="object 2959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7633626" y="4137508"/>
              <a:ext cx="91267" cy="117196"/>
            </a:xfrm>
            <a:prstGeom prst="rect">
              <a:avLst/>
            </a:prstGeom>
          </p:spPr>
        </p:pic>
        <p:sp>
          <p:nvSpPr>
            <p:cNvPr id="2960" name="object 2960"/>
            <p:cNvSpPr/>
            <p:nvPr/>
          </p:nvSpPr>
          <p:spPr>
            <a:xfrm>
              <a:off x="7516717" y="4322775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1" name="object 2961"/>
            <p:cNvSpPr/>
            <p:nvPr/>
          </p:nvSpPr>
          <p:spPr>
            <a:xfrm>
              <a:off x="7522320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198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988" y="101678"/>
                  </a:lnTo>
                  <a:lnTo>
                    <a:pt x="7198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2" name="object 2962"/>
            <p:cNvSpPr/>
            <p:nvPr/>
          </p:nvSpPr>
          <p:spPr>
            <a:xfrm>
              <a:off x="7512431" y="4322787"/>
              <a:ext cx="209550" cy="117475"/>
            </a:xfrm>
            <a:custGeom>
              <a:avLst/>
              <a:gdLst/>
              <a:ahLst/>
              <a:cxnLst/>
              <a:rect l="l" t="t" r="r" b="b"/>
              <a:pathLst>
                <a:path w="209550" h="117475">
                  <a:moveTo>
                    <a:pt x="91935" y="110147"/>
                  </a:moveTo>
                  <a:lnTo>
                    <a:pt x="66294" y="110147"/>
                  </a:lnTo>
                  <a:lnTo>
                    <a:pt x="66294" y="31407"/>
                  </a:lnTo>
                  <a:lnTo>
                    <a:pt x="84150" y="31407"/>
                  </a:lnTo>
                  <a:lnTo>
                    <a:pt x="84150" y="25793"/>
                  </a:lnTo>
                  <a:lnTo>
                    <a:pt x="7797" y="25793"/>
                  </a:lnTo>
                  <a:lnTo>
                    <a:pt x="7797" y="31407"/>
                  </a:lnTo>
                  <a:lnTo>
                    <a:pt x="60591" y="31407"/>
                  </a:lnTo>
                  <a:lnTo>
                    <a:pt x="60591" y="110147"/>
                  </a:lnTo>
                  <a:lnTo>
                    <a:pt x="0" y="110147"/>
                  </a:lnTo>
                  <a:lnTo>
                    <a:pt x="0" y="117475"/>
                  </a:lnTo>
                  <a:lnTo>
                    <a:pt x="91935" y="117475"/>
                  </a:lnTo>
                  <a:lnTo>
                    <a:pt x="91935" y="110147"/>
                  </a:lnTo>
                  <a:close/>
                </a:path>
                <a:path w="209550" h="117475">
                  <a:moveTo>
                    <a:pt x="208940" y="0"/>
                  </a:moveTo>
                  <a:lnTo>
                    <a:pt x="124701" y="0"/>
                  </a:lnTo>
                  <a:lnTo>
                    <a:pt x="124701" y="114617"/>
                  </a:lnTo>
                  <a:lnTo>
                    <a:pt x="208940" y="114617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3" name="object 2963"/>
            <p:cNvSpPr/>
            <p:nvPr/>
          </p:nvSpPr>
          <p:spPr>
            <a:xfrm>
              <a:off x="7642838" y="4329154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652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652" y="101678"/>
                  </a:lnTo>
                  <a:lnTo>
                    <a:pt x="726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4" name="object 2964"/>
            <p:cNvSpPr/>
            <p:nvPr/>
          </p:nvSpPr>
          <p:spPr>
            <a:xfrm>
              <a:off x="7633614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40" h="92075">
                  <a:moveTo>
                    <a:pt x="91274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489" y="5613"/>
                  </a:lnTo>
                  <a:lnTo>
                    <a:pt x="83489" y="0"/>
                  </a:lnTo>
                  <a:lnTo>
                    <a:pt x="7124" y="0"/>
                  </a:lnTo>
                  <a:lnTo>
                    <a:pt x="7124" y="5613"/>
                  </a:lnTo>
                  <a:lnTo>
                    <a:pt x="25742" y="5613"/>
                  </a:lnTo>
                  <a:lnTo>
                    <a:pt x="25742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74" y="91681"/>
                  </a:lnTo>
                  <a:lnTo>
                    <a:pt x="91274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5" name="object 2965"/>
            <p:cNvSpPr/>
            <p:nvPr/>
          </p:nvSpPr>
          <p:spPr>
            <a:xfrm>
              <a:off x="7492403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5" h="481329">
                  <a:moveTo>
                    <a:pt x="12242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42" y="480949"/>
                  </a:lnTo>
                  <a:lnTo>
                    <a:pt x="12242" y="0"/>
                  </a:lnTo>
                  <a:close/>
                </a:path>
                <a:path w="253365" h="481329">
                  <a:moveTo>
                    <a:pt x="132473" y="0"/>
                  </a:moveTo>
                  <a:lnTo>
                    <a:pt x="120510" y="0"/>
                  </a:lnTo>
                  <a:lnTo>
                    <a:pt x="120510" y="480949"/>
                  </a:lnTo>
                  <a:lnTo>
                    <a:pt x="132473" y="480949"/>
                  </a:lnTo>
                  <a:lnTo>
                    <a:pt x="132473" y="0"/>
                  </a:lnTo>
                  <a:close/>
                </a:path>
                <a:path w="253365" h="481329">
                  <a:moveTo>
                    <a:pt x="252996" y="0"/>
                  </a:moveTo>
                  <a:lnTo>
                    <a:pt x="240931" y="0"/>
                  </a:lnTo>
                  <a:lnTo>
                    <a:pt x="240931" y="480949"/>
                  </a:lnTo>
                  <a:lnTo>
                    <a:pt x="252996" y="480949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6" name="object 2966"/>
            <p:cNvSpPr/>
            <p:nvPr/>
          </p:nvSpPr>
          <p:spPr>
            <a:xfrm>
              <a:off x="7492404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5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67" name="object 2967"/>
          <p:cNvGrpSpPr/>
          <p:nvPr/>
        </p:nvGrpSpPr>
        <p:grpSpPr>
          <a:xfrm>
            <a:off x="7805999" y="4029451"/>
            <a:ext cx="314960" cy="868680"/>
            <a:chOff x="7805999" y="4029451"/>
            <a:chExt cx="314960" cy="868680"/>
          </a:xfrm>
        </p:grpSpPr>
        <p:sp>
          <p:nvSpPr>
            <p:cNvPr id="2968" name="object 2968"/>
            <p:cNvSpPr/>
            <p:nvPr/>
          </p:nvSpPr>
          <p:spPr>
            <a:xfrm>
              <a:off x="8049781" y="4046499"/>
              <a:ext cx="71120" cy="851535"/>
            </a:xfrm>
            <a:custGeom>
              <a:avLst/>
              <a:gdLst/>
              <a:ahLst/>
              <a:cxnLst/>
              <a:rect l="l" t="t" r="r" b="b"/>
              <a:pathLst>
                <a:path w="71120" h="851535">
                  <a:moveTo>
                    <a:pt x="70662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70662" y="851077"/>
                  </a:lnTo>
                  <a:lnTo>
                    <a:pt x="70662" y="469620"/>
                  </a:lnTo>
                  <a:lnTo>
                    <a:pt x="70662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9" name="object 2969"/>
            <p:cNvSpPr/>
            <p:nvPr/>
          </p:nvSpPr>
          <p:spPr>
            <a:xfrm>
              <a:off x="8049781" y="4033735"/>
              <a:ext cx="71120" cy="17145"/>
            </a:xfrm>
            <a:custGeom>
              <a:avLst/>
              <a:gdLst/>
              <a:ahLst/>
              <a:cxnLst/>
              <a:rect l="l" t="t" r="r" b="b"/>
              <a:pathLst>
                <a:path w="71120" h="17145">
                  <a:moveTo>
                    <a:pt x="70662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662" y="17043"/>
                  </a:lnTo>
                  <a:lnTo>
                    <a:pt x="70662" y="1435"/>
                  </a:lnTo>
                  <a:lnTo>
                    <a:pt x="70662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0" name="object 2970"/>
            <p:cNvSpPr/>
            <p:nvPr/>
          </p:nvSpPr>
          <p:spPr>
            <a:xfrm>
              <a:off x="8049781" y="4029455"/>
              <a:ext cx="71120" cy="17145"/>
            </a:xfrm>
            <a:custGeom>
              <a:avLst/>
              <a:gdLst/>
              <a:ahLst/>
              <a:cxnLst/>
              <a:rect l="l" t="t" r="r" b="b"/>
              <a:pathLst>
                <a:path w="71120" h="17145">
                  <a:moveTo>
                    <a:pt x="70662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662" y="17043"/>
                  </a:lnTo>
                  <a:lnTo>
                    <a:pt x="70662" y="5715"/>
                  </a:lnTo>
                  <a:lnTo>
                    <a:pt x="70662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1" name="object 2971"/>
            <p:cNvSpPr/>
            <p:nvPr/>
          </p:nvSpPr>
          <p:spPr>
            <a:xfrm>
              <a:off x="7812552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5" h="382270">
                  <a:moveTo>
                    <a:pt x="246640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640" y="382159"/>
                  </a:lnTo>
                  <a:lnTo>
                    <a:pt x="246640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2" name="object 2972"/>
            <p:cNvSpPr/>
            <p:nvPr/>
          </p:nvSpPr>
          <p:spPr>
            <a:xfrm>
              <a:off x="7805991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5" h="382270">
                  <a:moveTo>
                    <a:pt x="253199" y="0"/>
                  </a:moveTo>
                  <a:lnTo>
                    <a:pt x="241604" y="0"/>
                  </a:lnTo>
                  <a:lnTo>
                    <a:pt x="241604" y="289737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50431" y="293992"/>
                  </a:lnTo>
                  <a:lnTo>
                    <a:pt x="15043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50431" y="108712"/>
                  </a:lnTo>
                  <a:lnTo>
                    <a:pt x="15043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706" y="0"/>
                  </a:lnTo>
                  <a:lnTo>
                    <a:pt x="137706" y="104457"/>
                  </a:lnTo>
                  <a:lnTo>
                    <a:pt x="137706" y="115087"/>
                  </a:lnTo>
                  <a:lnTo>
                    <a:pt x="137706" y="174650"/>
                  </a:lnTo>
                  <a:lnTo>
                    <a:pt x="137706" y="185280"/>
                  </a:lnTo>
                  <a:lnTo>
                    <a:pt x="137706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7706" y="185280"/>
                  </a:lnTo>
                  <a:lnTo>
                    <a:pt x="137706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7706" y="115087"/>
                  </a:lnTo>
                  <a:lnTo>
                    <a:pt x="137706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3517" y="0"/>
                  </a:lnTo>
                  <a:lnTo>
                    <a:pt x="103517" y="289737"/>
                  </a:lnTo>
                  <a:lnTo>
                    <a:pt x="12255" y="289737"/>
                  </a:lnTo>
                  <a:lnTo>
                    <a:pt x="12255" y="185280"/>
                  </a:lnTo>
                  <a:lnTo>
                    <a:pt x="103517" y="185280"/>
                  </a:lnTo>
                  <a:lnTo>
                    <a:pt x="103517" y="174650"/>
                  </a:lnTo>
                  <a:lnTo>
                    <a:pt x="12255" y="174650"/>
                  </a:lnTo>
                  <a:lnTo>
                    <a:pt x="12255" y="115087"/>
                  </a:lnTo>
                  <a:lnTo>
                    <a:pt x="103517" y="115087"/>
                  </a:lnTo>
                  <a:lnTo>
                    <a:pt x="103517" y="104457"/>
                  </a:lnTo>
                  <a:lnTo>
                    <a:pt x="12255" y="104457"/>
                  </a:lnTo>
                  <a:lnTo>
                    <a:pt x="1225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55" y="382155"/>
                  </a:lnTo>
                  <a:lnTo>
                    <a:pt x="12255" y="301091"/>
                  </a:lnTo>
                  <a:lnTo>
                    <a:pt x="103517" y="301091"/>
                  </a:lnTo>
                  <a:lnTo>
                    <a:pt x="103517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7706" y="301091"/>
                  </a:lnTo>
                  <a:lnTo>
                    <a:pt x="137706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1604" y="301091"/>
                  </a:lnTo>
                  <a:lnTo>
                    <a:pt x="241604" y="382155"/>
                  </a:lnTo>
                  <a:lnTo>
                    <a:pt x="253199" y="382155"/>
                  </a:lnTo>
                  <a:lnTo>
                    <a:pt x="25319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3" name="object 2973"/>
            <p:cNvSpPr/>
            <p:nvPr/>
          </p:nvSpPr>
          <p:spPr>
            <a:xfrm>
              <a:off x="7818250" y="4516116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40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4" name="object 2974"/>
            <p:cNvSpPr/>
            <p:nvPr/>
          </p:nvSpPr>
          <p:spPr>
            <a:xfrm>
              <a:off x="7823854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5" name="object 2975"/>
            <p:cNvSpPr/>
            <p:nvPr/>
          </p:nvSpPr>
          <p:spPr>
            <a:xfrm>
              <a:off x="7814729" y="4516120"/>
              <a:ext cx="232410" cy="111125"/>
            </a:xfrm>
            <a:custGeom>
              <a:avLst/>
              <a:gdLst/>
              <a:ahLst/>
              <a:cxnLst/>
              <a:rect l="l" t="t" r="r" b="b"/>
              <a:pathLst>
                <a:path w="232409" h="111125">
                  <a:moveTo>
                    <a:pt x="98298" y="103759"/>
                  </a:moveTo>
                  <a:lnTo>
                    <a:pt x="72555" y="103759"/>
                  </a:lnTo>
                  <a:lnTo>
                    <a:pt x="72555" y="30721"/>
                  </a:lnTo>
                  <a:lnTo>
                    <a:pt x="90512" y="30721"/>
                  </a:lnTo>
                  <a:lnTo>
                    <a:pt x="90512" y="25768"/>
                  </a:lnTo>
                  <a:lnTo>
                    <a:pt x="7785" y="25768"/>
                  </a:lnTo>
                  <a:lnTo>
                    <a:pt x="7785" y="30721"/>
                  </a:lnTo>
                  <a:lnTo>
                    <a:pt x="66954" y="30721"/>
                  </a:lnTo>
                  <a:lnTo>
                    <a:pt x="66954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298" y="110845"/>
                  </a:lnTo>
                  <a:lnTo>
                    <a:pt x="98298" y="103759"/>
                  </a:lnTo>
                  <a:close/>
                </a:path>
                <a:path w="232409" h="111125">
                  <a:moveTo>
                    <a:pt x="232206" y="0"/>
                  </a:moveTo>
                  <a:lnTo>
                    <a:pt x="141693" y="0"/>
                  </a:lnTo>
                  <a:lnTo>
                    <a:pt x="141693" y="108013"/>
                  </a:lnTo>
                  <a:lnTo>
                    <a:pt x="232206" y="108013"/>
                  </a:lnTo>
                  <a:lnTo>
                    <a:pt x="23220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6" name="object 2976"/>
            <p:cNvSpPr/>
            <p:nvPr/>
          </p:nvSpPr>
          <p:spPr>
            <a:xfrm>
              <a:off x="7962322" y="4521790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7" name="object 2977"/>
            <p:cNvSpPr/>
            <p:nvPr/>
          </p:nvSpPr>
          <p:spPr>
            <a:xfrm>
              <a:off x="7818247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79" h="267970">
                  <a:moveTo>
                    <a:pt x="9126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62" y="267525"/>
                  </a:lnTo>
                  <a:lnTo>
                    <a:pt x="91262" y="159524"/>
                  </a:lnTo>
                  <a:close/>
                </a:path>
                <a:path w="233679" h="267970">
                  <a:moveTo>
                    <a:pt x="233146" y="77990"/>
                  </a:moveTo>
                  <a:lnTo>
                    <a:pt x="207416" y="77990"/>
                  </a:lnTo>
                  <a:lnTo>
                    <a:pt x="207416" y="4953"/>
                  </a:lnTo>
                  <a:lnTo>
                    <a:pt x="225171" y="4953"/>
                  </a:lnTo>
                  <a:lnTo>
                    <a:pt x="225171" y="0"/>
                  </a:lnTo>
                  <a:lnTo>
                    <a:pt x="141884" y="0"/>
                  </a:lnTo>
                  <a:lnTo>
                    <a:pt x="141884" y="4953"/>
                  </a:lnTo>
                  <a:lnTo>
                    <a:pt x="201523" y="4953"/>
                  </a:lnTo>
                  <a:lnTo>
                    <a:pt x="201523" y="77990"/>
                  </a:lnTo>
                  <a:lnTo>
                    <a:pt x="133908" y="77990"/>
                  </a:lnTo>
                  <a:lnTo>
                    <a:pt x="133908" y="85077"/>
                  </a:lnTo>
                  <a:lnTo>
                    <a:pt x="233146" y="85077"/>
                  </a:lnTo>
                  <a:lnTo>
                    <a:pt x="23314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8" name="object 2978"/>
            <p:cNvSpPr/>
            <p:nvPr/>
          </p:nvSpPr>
          <p:spPr>
            <a:xfrm>
              <a:off x="7823854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9" name="object 2979"/>
            <p:cNvSpPr/>
            <p:nvPr/>
          </p:nvSpPr>
          <p:spPr>
            <a:xfrm>
              <a:off x="7814729" y="4701413"/>
              <a:ext cx="232410" cy="111125"/>
            </a:xfrm>
            <a:custGeom>
              <a:avLst/>
              <a:gdLst/>
              <a:ahLst/>
              <a:cxnLst/>
              <a:rect l="l" t="t" r="r" b="b"/>
              <a:pathLst>
                <a:path w="232409" h="111125">
                  <a:moveTo>
                    <a:pt x="98298" y="103746"/>
                  </a:moveTo>
                  <a:lnTo>
                    <a:pt x="72555" y="103746"/>
                  </a:lnTo>
                  <a:lnTo>
                    <a:pt x="72555" y="30721"/>
                  </a:lnTo>
                  <a:lnTo>
                    <a:pt x="90512" y="30721"/>
                  </a:lnTo>
                  <a:lnTo>
                    <a:pt x="90512" y="25755"/>
                  </a:lnTo>
                  <a:lnTo>
                    <a:pt x="7785" y="25755"/>
                  </a:lnTo>
                  <a:lnTo>
                    <a:pt x="7785" y="30721"/>
                  </a:lnTo>
                  <a:lnTo>
                    <a:pt x="66954" y="30721"/>
                  </a:lnTo>
                  <a:lnTo>
                    <a:pt x="66954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298" y="110845"/>
                  </a:lnTo>
                  <a:lnTo>
                    <a:pt x="98298" y="103746"/>
                  </a:lnTo>
                  <a:close/>
                </a:path>
                <a:path w="232409" h="111125">
                  <a:moveTo>
                    <a:pt x="232206" y="0"/>
                  </a:moveTo>
                  <a:lnTo>
                    <a:pt x="141693" y="0"/>
                  </a:lnTo>
                  <a:lnTo>
                    <a:pt x="141693" y="108000"/>
                  </a:lnTo>
                  <a:lnTo>
                    <a:pt x="232206" y="108000"/>
                  </a:lnTo>
                  <a:lnTo>
                    <a:pt x="23220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0" name="object 2980"/>
            <p:cNvSpPr/>
            <p:nvPr/>
          </p:nvSpPr>
          <p:spPr>
            <a:xfrm>
              <a:off x="7962322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1" name="object 2981"/>
            <p:cNvSpPr/>
            <p:nvPr/>
          </p:nvSpPr>
          <p:spPr>
            <a:xfrm>
              <a:off x="7952156" y="4727168"/>
              <a:ext cx="99695" cy="85090"/>
            </a:xfrm>
            <a:custGeom>
              <a:avLst/>
              <a:gdLst/>
              <a:ahLst/>
              <a:cxnLst/>
              <a:rect l="l" t="t" r="r" b="b"/>
              <a:pathLst>
                <a:path w="99695" h="85089">
                  <a:moveTo>
                    <a:pt x="99237" y="77990"/>
                  </a:moveTo>
                  <a:lnTo>
                    <a:pt x="73507" y="77990"/>
                  </a:lnTo>
                  <a:lnTo>
                    <a:pt x="73507" y="4965"/>
                  </a:lnTo>
                  <a:lnTo>
                    <a:pt x="91262" y="4965"/>
                  </a:lnTo>
                  <a:lnTo>
                    <a:pt x="91262" y="0"/>
                  </a:lnTo>
                  <a:lnTo>
                    <a:pt x="7975" y="0"/>
                  </a:lnTo>
                  <a:lnTo>
                    <a:pt x="7975" y="4965"/>
                  </a:lnTo>
                  <a:lnTo>
                    <a:pt x="67614" y="4965"/>
                  </a:lnTo>
                  <a:lnTo>
                    <a:pt x="6761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9237" y="85090"/>
                  </a:lnTo>
                  <a:lnTo>
                    <a:pt x="99237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2" name="object 2982"/>
            <p:cNvSpPr/>
            <p:nvPr/>
          </p:nvSpPr>
          <p:spPr>
            <a:xfrm>
              <a:off x="7812552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3" name="object 2983"/>
            <p:cNvSpPr/>
            <p:nvPr/>
          </p:nvSpPr>
          <p:spPr>
            <a:xfrm>
              <a:off x="7830217" y="4137508"/>
              <a:ext cx="84455" cy="115570"/>
            </a:xfrm>
            <a:custGeom>
              <a:avLst/>
              <a:gdLst/>
              <a:ahLst/>
              <a:cxnLst/>
              <a:rect l="l" t="t" r="r" b="b"/>
              <a:pathLst>
                <a:path w="84454" h="115570">
                  <a:moveTo>
                    <a:pt x="84239" y="0"/>
                  </a:moveTo>
                  <a:lnTo>
                    <a:pt x="0" y="0"/>
                  </a:lnTo>
                  <a:lnTo>
                    <a:pt x="0" y="115101"/>
                  </a:lnTo>
                  <a:lnTo>
                    <a:pt x="84239" y="115101"/>
                  </a:lnTo>
                  <a:lnTo>
                    <a:pt x="8423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4" name="object 2984"/>
            <p:cNvSpPr/>
            <p:nvPr/>
          </p:nvSpPr>
          <p:spPr>
            <a:xfrm>
              <a:off x="7836675" y="4143886"/>
              <a:ext cx="72390" cy="102870"/>
            </a:xfrm>
            <a:custGeom>
              <a:avLst/>
              <a:gdLst/>
              <a:ahLst/>
              <a:cxnLst/>
              <a:rect l="l" t="t" r="r" b="b"/>
              <a:pathLst>
                <a:path w="72390" h="102870">
                  <a:moveTo>
                    <a:pt x="72083" y="0"/>
                  </a:moveTo>
                  <a:lnTo>
                    <a:pt x="0" y="0"/>
                  </a:lnTo>
                  <a:lnTo>
                    <a:pt x="0" y="102344"/>
                  </a:lnTo>
                  <a:lnTo>
                    <a:pt x="72083" y="102344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5" name="object 2985"/>
            <p:cNvSpPr/>
            <p:nvPr/>
          </p:nvSpPr>
          <p:spPr>
            <a:xfrm>
              <a:off x="7826692" y="4137520"/>
              <a:ext cx="208279" cy="117475"/>
            </a:xfrm>
            <a:custGeom>
              <a:avLst/>
              <a:gdLst/>
              <a:ahLst/>
              <a:cxnLst/>
              <a:rect l="l" t="t" r="r" b="b"/>
              <a:pathLst>
                <a:path w="208279" h="117475">
                  <a:moveTo>
                    <a:pt x="91274" y="110147"/>
                  </a:moveTo>
                  <a:lnTo>
                    <a:pt x="65532" y="110147"/>
                  </a:lnTo>
                  <a:lnTo>
                    <a:pt x="65532" y="31407"/>
                  </a:lnTo>
                  <a:lnTo>
                    <a:pt x="84150" y="31407"/>
                  </a:lnTo>
                  <a:lnTo>
                    <a:pt x="84150" y="26466"/>
                  </a:lnTo>
                  <a:lnTo>
                    <a:pt x="7797" y="26466"/>
                  </a:lnTo>
                  <a:lnTo>
                    <a:pt x="7797" y="31407"/>
                  </a:lnTo>
                  <a:lnTo>
                    <a:pt x="59931" y="31407"/>
                  </a:lnTo>
                  <a:lnTo>
                    <a:pt x="59931" y="110147"/>
                  </a:lnTo>
                  <a:lnTo>
                    <a:pt x="0" y="110147"/>
                  </a:lnTo>
                  <a:lnTo>
                    <a:pt x="0" y="117195"/>
                  </a:lnTo>
                  <a:lnTo>
                    <a:pt x="91274" y="117195"/>
                  </a:lnTo>
                  <a:lnTo>
                    <a:pt x="91274" y="110147"/>
                  </a:lnTo>
                  <a:close/>
                </a:path>
                <a:path w="208279" h="117475">
                  <a:moveTo>
                    <a:pt x="208178" y="0"/>
                  </a:moveTo>
                  <a:lnTo>
                    <a:pt x="124040" y="0"/>
                  </a:lnTo>
                  <a:lnTo>
                    <a:pt x="124040" y="115100"/>
                  </a:lnTo>
                  <a:lnTo>
                    <a:pt x="208178" y="115100"/>
                  </a:lnTo>
                  <a:lnTo>
                    <a:pt x="20817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6" name="object 2986"/>
            <p:cNvSpPr/>
            <p:nvPr/>
          </p:nvSpPr>
          <p:spPr>
            <a:xfrm>
              <a:off x="7957098" y="4143886"/>
              <a:ext cx="72390" cy="102870"/>
            </a:xfrm>
            <a:custGeom>
              <a:avLst/>
              <a:gdLst/>
              <a:ahLst/>
              <a:cxnLst/>
              <a:rect l="l" t="t" r="r" b="b"/>
              <a:pathLst>
                <a:path w="72390" h="102870">
                  <a:moveTo>
                    <a:pt x="72178" y="0"/>
                  </a:moveTo>
                  <a:lnTo>
                    <a:pt x="0" y="0"/>
                  </a:lnTo>
                  <a:lnTo>
                    <a:pt x="0" y="102344"/>
                  </a:lnTo>
                  <a:lnTo>
                    <a:pt x="72178" y="102344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7" name="object 2987"/>
            <p:cNvSpPr/>
            <p:nvPr/>
          </p:nvSpPr>
          <p:spPr>
            <a:xfrm>
              <a:off x="7830210" y="4163987"/>
              <a:ext cx="209550" cy="273685"/>
            </a:xfrm>
            <a:custGeom>
              <a:avLst/>
              <a:gdLst/>
              <a:ahLst/>
              <a:cxnLst/>
              <a:rect l="l" t="t" r="r" b="b"/>
              <a:pathLst>
                <a:path w="209550" h="273685">
                  <a:moveTo>
                    <a:pt x="84239" y="158800"/>
                  </a:moveTo>
                  <a:lnTo>
                    <a:pt x="0" y="158800"/>
                  </a:lnTo>
                  <a:lnTo>
                    <a:pt x="0" y="273418"/>
                  </a:lnTo>
                  <a:lnTo>
                    <a:pt x="84239" y="273418"/>
                  </a:lnTo>
                  <a:lnTo>
                    <a:pt x="84239" y="158800"/>
                  </a:lnTo>
                  <a:close/>
                </a:path>
                <a:path w="209550" h="273685">
                  <a:moveTo>
                    <a:pt x="208940" y="83680"/>
                  </a:moveTo>
                  <a:lnTo>
                    <a:pt x="148348" y="83680"/>
                  </a:lnTo>
                  <a:lnTo>
                    <a:pt x="148348" y="4940"/>
                  </a:lnTo>
                  <a:lnTo>
                    <a:pt x="201155" y="4940"/>
                  </a:lnTo>
                  <a:lnTo>
                    <a:pt x="201155" y="0"/>
                  </a:lnTo>
                  <a:lnTo>
                    <a:pt x="124790" y="0"/>
                  </a:lnTo>
                  <a:lnTo>
                    <a:pt x="124790" y="4940"/>
                  </a:lnTo>
                  <a:lnTo>
                    <a:pt x="142646" y="4940"/>
                  </a:lnTo>
                  <a:lnTo>
                    <a:pt x="142646" y="83680"/>
                  </a:lnTo>
                  <a:lnTo>
                    <a:pt x="117005" y="83680"/>
                  </a:lnTo>
                  <a:lnTo>
                    <a:pt x="117005" y="90728"/>
                  </a:lnTo>
                  <a:lnTo>
                    <a:pt x="208940" y="90728"/>
                  </a:lnTo>
                  <a:lnTo>
                    <a:pt x="208940" y="8368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8" name="object 2988"/>
            <p:cNvSpPr/>
            <p:nvPr/>
          </p:nvSpPr>
          <p:spPr>
            <a:xfrm>
              <a:off x="7836675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9" name="object 2989"/>
            <p:cNvSpPr/>
            <p:nvPr/>
          </p:nvSpPr>
          <p:spPr>
            <a:xfrm>
              <a:off x="7826692" y="4322787"/>
              <a:ext cx="208279" cy="117475"/>
            </a:xfrm>
            <a:custGeom>
              <a:avLst/>
              <a:gdLst/>
              <a:ahLst/>
              <a:cxnLst/>
              <a:rect l="l" t="t" r="r" b="b"/>
              <a:pathLst>
                <a:path w="208279" h="117475">
                  <a:moveTo>
                    <a:pt x="91274" y="110147"/>
                  </a:moveTo>
                  <a:lnTo>
                    <a:pt x="65532" y="110147"/>
                  </a:lnTo>
                  <a:lnTo>
                    <a:pt x="65532" y="31407"/>
                  </a:lnTo>
                  <a:lnTo>
                    <a:pt x="84150" y="31407"/>
                  </a:lnTo>
                  <a:lnTo>
                    <a:pt x="84150" y="25793"/>
                  </a:lnTo>
                  <a:lnTo>
                    <a:pt x="7797" y="25793"/>
                  </a:lnTo>
                  <a:lnTo>
                    <a:pt x="7797" y="31407"/>
                  </a:lnTo>
                  <a:lnTo>
                    <a:pt x="59931" y="31407"/>
                  </a:lnTo>
                  <a:lnTo>
                    <a:pt x="59931" y="110147"/>
                  </a:lnTo>
                  <a:lnTo>
                    <a:pt x="0" y="110147"/>
                  </a:lnTo>
                  <a:lnTo>
                    <a:pt x="0" y="117475"/>
                  </a:lnTo>
                  <a:lnTo>
                    <a:pt x="91274" y="117475"/>
                  </a:lnTo>
                  <a:lnTo>
                    <a:pt x="91274" y="110147"/>
                  </a:lnTo>
                  <a:close/>
                </a:path>
                <a:path w="208279" h="117475">
                  <a:moveTo>
                    <a:pt x="208178" y="0"/>
                  </a:moveTo>
                  <a:lnTo>
                    <a:pt x="124040" y="0"/>
                  </a:lnTo>
                  <a:lnTo>
                    <a:pt x="124040" y="114617"/>
                  </a:lnTo>
                  <a:lnTo>
                    <a:pt x="208178" y="114617"/>
                  </a:lnTo>
                  <a:lnTo>
                    <a:pt x="20817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0" name="object 2990"/>
            <p:cNvSpPr/>
            <p:nvPr/>
          </p:nvSpPr>
          <p:spPr>
            <a:xfrm>
              <a:off x="7957098" y="4329154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90" h="102235">
                  <a:moveTo>
                    <a:pt x="7217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178" y="101678"/>
                  </a:lnTo>
                  <a:lnTo>
                    <a:pt x="7217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1" name="object 2991"/>
            <p:cNvSpPr/>
            <p:nvPr/>
          </p:nvSpPr>
          <p:spPr>
            <a:xfrm>
              <a:off x="7947215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4150" y="5613"/>
                  </a:lnTo>
                  <a:lnTo>
                    <a:pt x="84150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2" name="object 2992"/>
            <p:cNvSpPr/>
            <p:nvPr/>
          </p:nvSpPr>
          <p:spPr>
            <a:xfrm>
              <a:off x="7805991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5" h="481329">
                  <a:moveTo>
                    <a:pt x="1225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55" y="480949"/>
                  </a:lnTo>
                  <a:lnTo>
                    <a:pt x="12255" y="0"/>
                  </a:lnTo>
                  <a:close/>
                </a:path>
                <a:path w="253365" h="481329">
                  <a:moveTo>
                    <a:pt x="132676" y="0"/>
                  </a:moveTo>
                  <a:lnTo>
                    <a:pt x="120421" y="0"/>
                  </a:lnTo>
                  <a:lnTo>
                    <a:pt x="120421" y="480949"/>
                  </a:lnTo>
                  <a:lnTo>
                    <a:pt x="132676" y="480949"/>
                  </a:lnTo>
                  <a:lnTo>
                    <a:pt x="132676" y="0"/>
                  </a:lnTo>
                  <a:close/>
                </a:path>
                <a:path w="253365" h="481329">
                  <a:moveTo>
                    <a:pt x="253199" y="0"/>
                  </a:moveTo>
                  <a:lnTo>
                    <a:pt x="241604" y="0"/>
                  </a:lnTo>
                  <a:lnTo>
                    <a:pt x="241604" y="480949"/>
                  </a:lnTo>
                  <a:lnTo>
                    <a:pt x="253199" y="480949"/>
                  </a:lnTo>
                  <a:lnTo>
                    <a:pt x="25319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3" name="object 2993"/>
            <p:cNvSpPr/>
            <p:nvPr/>
          </p:nvSpPr>
          <p:spPr>
            <a:xfrm>
              <a:off x="7805999" y="4029451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5" h="5714">
                  <a:moveTo>
                    <a:pt x="25319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193" y="5712"/>
                  </a:lnTo>
                  <a:lnTo>
                    <a:pt x="25319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94" name="object 2994"/>
          <p:cNvGrpSpPr/>
          <p:nvPr/>
        </p:nvGrpSpPr>
        <p:grpSpPr>
          <a:xfrm>
            <a:off x="3420801" y="4029450"/>
            <a:ext cx="253365" cy="868680"/>
            <a:chOff x="3420801" y="4029450"/>
            <a:chExt cx="253365" cy="868680"/>
          </a:xfrm>
        </p:grpSpPr>
        <p:sp>
          <p:nvSpPr>
            <p:cNvPr id="2995" name="object 2995"/>
            <p:cNvSpPr/>
            <p:nvPr/>
          </p:nvSpPr>
          <p:spPr>
            <a:xfrm>
              <a:off x="3426499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49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494" y="382159"/>
                  </a:lnTo>
                  <a:lnTo>
                    <a:pt x="24749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6" name="object 2996"/>
            <p:cNvSpPr/>
            <p:nvPr/>
          </p:nvSpPr>
          <p:spPr>
            <a:xfrm>
              <a:off x="3420796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187" y="0"/>
                  </a:moveTo>
                  <a:lnTo>
                    <a:pt x="240944" y="0"/>
                  </a:lnTo>
                  <a:lnTo>
                    <a:pt x="240944" y="108712"/>
                  </a:lnTo>
                  <a:lnTo>
                    <a:pt x="240944" y="115087"/>
                  </a:lnTo>
                  <a:lnTo>
                    <a:pt x="240944" y="174650"/>
                  </a:lnTo>
                  <a:lnTo>
                    <a:pt x="240944" y="185280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49771" y="293992"/>
                  </a:lnTo>
                  <a:lnTo>
                    <a:pt x="14977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49771" y="108712"/>
                  </a:lnTo>
                  <a:lnTo>
                    <a:pt x="14977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045" y="0"/>
                  </a:lnTo>
                  <a:lnTo>
                    <a:pt x="137045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7045" y="185280"/>
                  </a:lnTo>
                  <a:lnTo>
                    <a:pt x="137045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7045" y="115087"/>
                  </a:lnTo>
                  <a:lnTo>
                    <a:pt x="137045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2857" y="0"/>
                  </a:lnTo>
                  <a:lnTo>
                    <a:pt x="102857" y="289737"/>
                  </a:lnTo>
                  <a:lnTo>
                    <a:pt x="12255" y="289737"/>
                  </a:lnTo>
                  <a:lnTo>
                    <a:pt x="12255" y="185280"/>
                  </a:lnTo>
                  <a:lnTo>
                    <a:pt x="102857" y="185280"/>
                  </a:lnTo>
                  <a:lnTo>
                    <a:pt x="102857" y="174650"/>
                  </a:lnTo>
                  <a:lnTo>
                    <a:pt x="12255" y="174650"/>
                  </a:lnTo>
                  <a:lnTo>
                    <a:pt x="12255" y="115087"/>
                  </a:lnTo>
                  <a:lnTo>
                    <a:pt x="102857" y="115087"/>
                  </a:lnTo>
                  <a:lnTo>
                    <a:pt x="102857" y="104457"/>
                  </a:lnTo>
                  <a:lnTo>
                    <a:pt x="12255" y="104457"/>
                  </a:lnTo>
                  <a:lnTo>
                    <a:pt x="1225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55" y="382155"/>
                  </a:lnTo>
                  <a:lnTo>
                    <a:pt x="12255" y="301091"/>
                  </a:lnTo>
                  <a:lnTo>
                    <a:pt x="102857" y="301091"/>
                  </a:lnTo>
                  <a:lnTo>
                    <a:pt x="102857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7045" y="301091"/>
                  </a:lnTo>
                  <a:lnTo>
                    <a:pt x="137045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44" y="301091"/>
                  </a:lnTo>
                  <a:lnTo>
                    <a:pt x="240944" y="382155"/>
                  </a:lnTo>
                  <a:lnTo>
                    <a:pt x="253187" y="382155"/>
                  </a:lnTo>
                  <a:lnTo>
                    <a:pt x="253187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7" name="object 2997"/>
            <p:cNvSpPr/>
            <p:nvPr/>
          </p:nvSpPr>
          <p:spPr>
            <a:xfrm>
              <a:off x="3433052" y="4516115"/>
              <a:ext cx="90805" cy="108585"/>
            </a:xfrm>
            <a:custGeom>
              <a:avLst/>
              <a:gdLst/>
              <a:ahLst/>
              <a:cxnLst/>
              <a:rect l="l" t="t" r="r" b="b"/>
              <a:pathLst>
                <a:path w="90804" h="108585">
                  <a:moveTo>
                    <a:pt x="90602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0602" y="108009"/>
                  </a:lnTo>
                  <a:lnTo>
                    <a:pt x="90602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8" name="object 2998"/>
            <p:cNvSpPr/>
            <p:nvPr/>
          </p:nvSpPr>
          <p:spPr>
            <a:xfrm>
              <a:off x="343875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01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015" y="95956"/>
                  </a:lnTo>
                  <a:lnTo>
                    <a:pt x="7901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9" name="object 2999"/>
            <p:cNvSpPr/>
            <p:nvPr/>
          </p:nvSpPr>
          <p:spPr>
            <a:xfrm>
              <a:off x="3428581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9250" y="103759"/>
                  </a:moveTo>
                  <a:lnTo>
                    <a:pt x="73609" y="103759"/>
                  </a:lnTo>
                  <a:lnTo>
                    <a:pt x="73609" y="30721"/>
                  </a:lnTo>
                  <a:lnTo>
                    <a:pt x="91274" y="30721"/>
                  </a:lnTo>
                  <a:lnTo>
                    <a:pt x="91274" y="25768"/>
                  </a:lnTo>
                  <a:lnTo>
                    <a:pt x="8077" y="25768"/>
                  </a:lnTo>
                  <a:lnTo>
                    <a:pt x="8077" y="30721"/>
                  </a:lnTo>
                  <a:lnTo>
                    <a:pt x="67906" y="30721"/>
                  </a:lnTo>
                  <a:lnTo>
                    <a:pt x="6790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250" y="110845"/>
                  </a:lnTo>
                  <a:lnTo>
                    <a:pt x="99250" y="103759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13"/>
                  </a:lnTo>
                  <a:lnTo>
                    <a:pt x="233159" y="108013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0" name="object 3000"/>
            <p:cNvSpPr/>
            <p:nvPr/>
          </p:nvSpPr>
          <p:spPr>
            <a:xfrm>
              <a:off x="3576934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1" name="object 3001"/>
            <p:cNvSpPr/>
            <p:nvPr/>
          </p:nvSpPr>
          <p:spPr>
            <a:xfrm>
              <a:off x="3433051" y="4541888"/>
              <a:ext cx="232410" cy="267970"/>
            </a:xfrm>
            <a:custGeom>
              <a:avLst/>
              <a:gdLst/>
              <a:ahLst/>
              <a:cxnLst/>
              <a:rect l="l" t="t" r="r" b="b"/>
              <a:pathLst>
                <a:path w="232410" h="267970">
                  <a:moveTo>
                    <a:pt x="90601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0601" y="267525"/>
                  </a:lnTo>
                  <a:lnTo>
                    <a:pt x="90601" y="159524"/>
                  </a:lnTo>
                  <a:close/>
                </a:path>
                <a:path w="232410" h="267970">
                  <a:moveTo>
                    <a:pt x="232295" y="77990"/>
                  </a:moveTo>
                  <a:lnTo>
                    <a:pt x="206552" y="77990"/>
                  </a:lnTo>
                  <a:lnTo>
                    <a:pt x="206552" y="4953"/>
                  </a:lnTo>
                  <a:lnTo>
                    <a:pt x="225171" y="4953"/>
                  </a:lnTo>
                  <a:lnTo>
                    <a:pt x="225171" y="0"/>
                  </a:lnTo>
                  <a:lnTo>
                    <a:pt x="141693" y="0"/>
                  </a:lnTo>
                  <a:lnTo>
                    <a:pt x="141693" y="4953"/>
                  </a:lnTo>
                  <a:lnTo>
                    <a:pt x="200863" y="4953"/>
                  </a:lnTo>
                  <a:lnTo>
                    <a:pt x="200863" y="77990"/>
                  </a:lnTo>
                  <a:lnTo>
                    <a:pt x="133908" y="77990"/>
                  </a:lnTo>
                  <a:lnTo>
                    <a:pt x="133908" y="85077"/>
                  </a:lnTo>
                  <a:lnTo>
                    <a:pt x="232295" y="85077"/>
                  </a:lnTo>
                  <a:lnTo>
                    <a:pt x="232295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2" name="object 3002"/>
            <p:cNvSpPr/>
            <p:nvPr/>
          </p:nvSpPr>
          <p:spPr>
            <a:xfrm>
              <a:off x="343875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01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015" y="95956"/>
                  </a:lnTo>
                  <a:lnTo>
                    <a:pt x="7901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3" name="object 3003"/>
            <p:cNvSpPr/>
            <p:nvPr/>
          </p:nvSpPr>
          <p:spPr>
            <a:xfrm>
              <a:off x="3428581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9250" y="103746"/>
                  </a:moveTo>
                  <a:lnTo>
                    <a:pt x="73609" y="103746"/>
                  </a:lnTo>
                  <a:lnTo>
                    <a:pt x="73609" y="30721"/>
                  </a:lnTo>
                  <a:lnTo>
                    <a:pt x="91274" y="30721"/>
                  </a:lnTo>
                  <a:lnTo>
                    <a:pt x="91274" y="25755"/>
                  </a:lnTo>
                  <a:lnTo>
                    <a:pt x="8077" y="25755"/>
                  </a:lnTo>
                  <a:lnTo>
                    <a:pt x="8077" y="30721"/>
                  </a:lnTo>
                  <a:lnTo>
                    <a:pt x="67906" y="30721"/>
                  </a:lnTo>
                  <a:lnTo>
                    <a:pt x="6790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250" y="110845"/>
                  </a:lnTo>
                  <a:lnTo>
                    <a:pt x="99250" y="103746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00"/>
                  </a:lnTo>
                  <a:lnTo>
                    <a:pt x="233159" y="108000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4" name="object 3004"/>
            <p:cNvSpPr/>
            <p:nvPr/>
          </p:nvSpPr>
          <p:spPr>
            <a:xfrm>
              <a:off x="3576934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5" name="object 3005"/>
            <p:cNvSpPr/>
            <p:nvPr/>
          </p:nvSpPr>
          <p:spPr>
            <a:xfrm>
              <a:off x="3566960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386" y="77990"/>
                  </a:moveTo>
                  <a:lnTo>
                    <a:pt x="72644" y="77990"/>
                  </a:lnTo>
                  <a:lnTo>
                    <a:pt x="72644" y="4965"/>
                  </a:lnTo>
                  <a:lnTo>
                    <a:pt x="91262" y="4965"/>
                  </a:lnTo>
                  <a:lnTo>
                    <a:pt x="91262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386" y="85090"/>
                  </a:lnTo>
                  <a:lnTo>
                    <a:pt x="9838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6" name="object 3006"/>
            <p:cNvSpPr/>
            <p:nvPr/>
          </p:nvSpPr>
          <p:spPr>
            <a:xfrm>
              <a:off x="3426499" y="4035163"/>
              <a:ext cx="241935" cy="481330"/>
            </a:xfrm>
            <a:custGeom>
              <a:avLst/>
              <a:gdLst/>
              <a:ahLst/>
              <a:cxnLst/>
              <a:rect l="l" t="t" r="r" b="b"/>
              <a:pathLst>
                <a:path w="241935" h="481329">
                  <a:moveTo>
                    <a:pt x="241606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1606" y="480952"/>
                  </a:lnTo>
                  <a:lnTo>
                    <a:pt x="24160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07" name="object 3007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440840" y="4137507"/>
              <a:ext cx="91932" cy="117196"/>
            </a:xfrm>
            <a:prstGeom prst="rect">
              <a:avLst/>
            </a:prstGeom>
          </p:spPr>
        </p:pic>
        <p:pic>
          <p:nvPicPr>
            <p:cNvPr id="3008" name="object 3008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3562023" y="4137507"/>
              <a:ext cx="91267" cy="117196"/>
            </a:xfrm>
            <a:prstGeom prst="rect">
              <a:avLst/>
            </a:prstGeom>
          </p:spPr>
        </p:pic>
        <p:sp>
          <p:nvSpPr>
            <p:cNvPr id="3009" name="object 3009"/>
            <p:cNvSpPr/>
            <p:nvPr/>
          </p:nvSpPr>
          <p:spPr>
            <a:xfrm>
              <a:off x="3445114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4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0" name="object 3010"/>
            <p:cNvSpPr/>
            <p:nvPr/>
          </p:nvSpPr>
          <p:spPr>
            <a:xfrm>
              <a:off x="3450812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1" name="object 3011"/>
            <p:cNvSpPr/>
            <p:nvPr/>
          </p:nvSpPr>
          <p:spPr>
            <a:xfrm>
              <a:off x="3440836" y="4322774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35" y="110159"/>
                  </a:moveTo>
                  <a:lnTo>
                    <a:pt x="66281" y="110159"/>
                  </a:lnTo>
                  <a:lnTo>
                    <a:pt x="66281" y="31419"/>
                  </a:lnTo>
                  <a:lnTo>
                    <a:pt x="84137" y="31419"/>
                  </a:lnTo>
                  <a:lnTo>
                    <a:pt x="84137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9550" h="118110">
                  <a:moveTo>
                    <a:pt x="208940" y="0"/>
                  </a:moveTo>
                  <a:lnTo>
                    <a:pt x="124688" y="0"/>
                  </a:lnTo>
                  <a:lnTo>
                    <a:pt x="124688" y="114630"/>
                  </a:lnTo>
                  <a:lnTo>
                    <a:pt x="208940" y="11463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2" name="object 3012"/>
            <p:cNvSpPr/>
            <p:nvPr/>
          </p:nvSpPr>
          <p:spPr>
            <a:xfrm>
              <a:off x="3571235" y="4329153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842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842" y="101678"/>
                  </a:lnTo>
                  <a:lnTo>
                    <a:pt x="7284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3" name="object 3013"/>
            <p:cNvSpPr/>
            <p:nvPr/>
          </p:nvSpPr>
          <p:spPr>
            <a:xfrm>
              <a:off x="3562020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39" h="92075">
                  <a:moveTo>
                    <a:pt x="91262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477" y="5613"/>
                  </a:lnTo>
                  <a:lnTo>
                    <a:pt x="83477" y="0"/>
                  </a:lnTo>
                  <a:lnTo>
                    <a:pt x="7124" y="0"/>
                  </a:lnTo>
                  <a:lnTo>
                    <a:pt x="7124" y="5613"/>
                  </a:lnTo>
                  <a:lnTo>
                    <a:pt x="25730" y="5613"/>
                  </a:lnTo>
                  <a:lnTo>
                    <a:pt x="25730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62" y="91681"/>
                  </a:lnTo>
                  <a:lnTo>
                    <a:pt x="9126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4" name="object 3014"/>
            <p:cNvSpPr/>
            <p:nvPr/>
          </p:nvSpPr>
          <p:spPr>
            <a:xfrm>
              <a:off x="3420796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25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55" y="480949"/>
                  </a:lnTo>
                  <a:lnTo>
                    <a:pt x="12255" y="0"/>
                  </a:lnTo>
                  <a:close/>
                </a:path>
                <a:path w="253364" h="481329">
                  <a:moveTo>
                    <a:pt x="132765" y="0"/>
                  </a:moveTo>
                  <a:lnTo>
                    <a:pt x="120523" y="0"/>
                  </a:lnTo>
                  <a:lnTo>
                    <a:pt x="120523" y="480949"/>
                  </a:lnTo>
                  <a:lnTo>
                    <a:pt x="132765" y="480949"/>
                  </a:lnTo>
                  <a:lnTo>
                    <a:pt x="132765" y="0"/>
                  </a:lnTo>
                  <a:close/>
                </a:path>
                <a:path w="253364" h="481329">
                  <a:moveTo>
                    <a:pt x="253187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3187" y="480949"/>
                  </a:lnTo>
                  <a:lnTo>
                    <a:pt x="25318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5" name="object 3015"/>
            <p:cNvSpPr/>
            <p:nvPr/>
          </p:nvSpPr>
          <p:spPr>
            <a:xfrm>
              <a:off x="3420801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19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193" y="5712"/>
                  </a:lnTo>
                  <a:lnTo>
                    <a:pt x="25319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16" name="object 3016"/>
          <p:cNvGrpSpPr/>
          <p:nvPr/>
        </p:nvGrpSpPr>
        <p:grpSpPr>
          <a:xfrm>
            <a:off x="3115754" y="4029450"/>
            <a:ext cx="253365" cy="868680"/>
            <a:chOff x="3115754" y="4029450"/>
            <a:chExt cx="253365" cy="868680"/>
          </a:xfrm>
        </p:grpSpPr>
        <p:sp>
          <p:nvSpPr>
            <p:cNvPr id="3017" name="object 3017"/>
            <p:cNvSpPr/>
            <p:nvPr/>
          </p:nvSpPr>
          <p:spPr>
            <a:xfrm>
              <a:off x="3122117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4" h="382270">
                  <a:moveTo>
                    <a:pt x="246640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640" y="382159"/>
                  </a:lnTo>
                  <a:lnTo>
                    <a:pt x="246640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8" name="object 3018"/>
            <p:cNvSpPr/>
            <p:nvPr/>
          </p:nvSpPr>
          <p:spPr>
            <a:xfrm>
              <a:off x="3115741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009" y="0"/>
                  </a:moveTo>
                  <a:lnTo>
                    <a:pt x="241617" y="0"/>
                  </a:lnTo>
                  <a:lnTo>
                    <a:pt x="241617" y="108712"/>
                  </a:lnTo>
                  <a:lnTo>
                    <a:pt x="241617" y="115087"/>
                  </a:lnTo>
                  <a:lnTo>
                    <a:pt x="241617" y="174650"/>
                  </a:lnTo>
                  <a:lnTo>
                    <a:pt x="241617" y="185280"/>
                  </a:lnTo>
                  <a:lnTo>
                    <a:pt x="241617" y="289737"/>
                  </a:lnTo>
                  <a:lnTo>
                    <a:pt x="241617" y="293992"/>
                  </a:lnTo>
                  <a:lnTo>
                    <a:pt x="150444" y="293992"/>
                  </a:lnTo>
                  <a:lnTo>
                    <a:pt x="150444" y="289737"/>
                  </a:lnTo>
                  <a:lnTo>
                    <a:pt x="149021" y="289737"/>
                  </a:lnTo>
                  <a:lnTo>
                    <a:pt x="149021" y="185280"/>
                  </a:lnTo>
                  <a:lnTo>
                    <a:pt x="241617" y="185280"/>
                  </a:lnTo>
                  <a:lnTo>
                    <a:pt x="241617" y="174650"/>
                  </a:lnTo>
                  <a:lnTo>
                    <a:pt x="149021" y="174650"/>
                  </a:lnTo>
                  <a:lnTo>
                    <a:pt x="149021" y="115087"/>
                  </a:lnTo>
                  <a:lnTo>
                    <a:pt x="241617" y="115087"/>
                  </a:lnTo>
                  <a:lnTo>
                    <a:pt x="241617" y="108712"/>
                  </a:lnTo>
                  <a:lnTo>
                    <a:pt x="150444" y="108712"/>
                  </a:lnTo>
                  <a:lnTo>
                    <a:pt x="150444" y="104457"/>
                  </a:lnTo>
                  <a:lnTo>
                    <a:pt x="149021" y="104457"/>
                  </a:lnTo>
                  <a:lnTo>
                    <a:pt x="149021" y="0"/>
                  </a:lnTo>
                  <a:lnTo>
                    <a:pt x="137718" y="0"/>
                  </a:lnTo>
                  <a:lnTo>
                    <a:pt x="137718" y="289737"/>
                  </a:lnTo>
                  <a:lnTo>
                    <a:pt x="115493" y="289737"/>
                  </a:lnTo>
                  <a:lnTo>
                    <a:pt x="115493" y="185280"/>
                  </a:lnTo>
                  <a:lnTo>
                    <a:pt x="137718" y="185280"/>
                  </a:lnTo>
                  <a:lnTo>
                    <a:pt x="137718" y="174650"/>
                  </a:lnTo>
                  <a:lnTo>
                    <a:pt x="115493" y="174650"/>
                  </a:lnTo>
                  <a:lnTo>
                    <a:pt x="115493" y="115087"/>
                  </a:lnTo>
                  <a:lnTo>
                    <a:pt x="137718" y="115087"/>
                  </a:lnTo>
                  <a:lnTo>
                    <a:pt x="137718" y="104457"/>
                  </a:lnTo>
                  <a:lnTo>
                    <a:pt x="115493" y="104457"/>
                  </a:lnTo>
                  <a:lnTo>
                    <a:pt x="115493" y="0"/>
                  </a:lnTo>
                  <a:lnTo>
                    <a:pt x="103530" y="0"/>
                  </a:lnTo>
                  <a:lnTo>
                    <a:pt x="103530" y="289737"/>
                  </a:lnTo>
                  <a:lnTo>
                    <a:pt x="12255" y="289737"/>
                  </a:lnTo>
                  <a:lnTo>
                    <a:pt x="12255" y="185280"/>
                  </a:lnTo>
                  <a:lnTo>
                    <a:pt x="103530" y="185280"/>
                  </a:lnTo>
                  <a:lnTo>
                    <a:pt x="103530" y="174650"/>
                  </a:lnTo>
                  <a:lnTo>
                    <a:pt x="12255" y="174650"/>
                  </a:lnTo>
                  <a:lnTo>
                    <a:pt x="12255" y="115087"/>
                  </a:lnTo>
                  <a:lnTo>
                    <a:pt x="103530" y="115087"/>
                  </a:lnTo>
                  <a:lnTo>
                    <a:pt x="103530" y="104457"/>
                  </a:lnTo>
                  <a:lnTo>
                    <a:pt x="12255" y="104457"/>
                  </a:lnTo>
                  <a:lnTo>
                    <a:pt x="1225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55" y="382155"/>
                  </a:lnTo>
                  <a:lnTo>
                    <a:pt x="12255" y="301091"/>
                  </a:lnTo>
                  <a:lnTo>
                    <a:pt x="103530" y="301091"/>
                  </a:lnTo>
                  <a:lnTo>
                    <a:pt x="103530" y="382155"/>
                  </a:lnTo>
                  <a:lnTo>
                    <a:pt x="115493" y="382155"/>
                  </a:lnTo>
                  <a:lnTo>
                    <a:pt x="115493" y="301091"/>
                  </a:lnTo>
                  <a:lnTo>
                    <a:pt x="137718" y="301091"/>
                  </a:lnTo>
                  <a:lnTo>
                    <a:pt x="137718" y="382155"/>
                  </a:lnTo>
                  <a:lnTo>
                    <a:pt x="149021" y="382155"/>
                  </a:lnTo>
                  <a:lnTo>
                    <a:pt x="149021" y="301091"/>
                  </a:lnTo>
                  <a:lnTo>
                    <a:pt x="241617" y="301091"/>
                  </a:lnTo>
                  <a:lnTo>
                    <a:pt x="241617" y="382155"/>
                  </a:lnTo>
                  <a:lnTo>
                    <a:pt x="253009" y="382155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9" name="object 3019"/>
            <p:cNvSpPr/>
            <p:nvPr/>
          </p:nvSpPr>
          <p:spPr>
            <a:xfrm>
              <a:off x="3128005" y="4516115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0" name="object 3020"/>
            <p:cNvSpPr/>
            <p:nvPr/>
          </p:nvSpPr>
          <p:spPr>
            <a:xfrm>
              <a:off x="3134368" y="4521789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1" name="object 3021"/>
            <p:cNvSpPr/>
            <p:nvPr/>
          </p:nvSpPr>
          <p:spPr>
            <a:xfrm>
              <a:off x="3124200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577" y="103759"/>
                  </a:moveTo>
                  <a:lnTo>
                    <a:pt x="72847" y="103759"/>
                  </a:lnTo>
                  <a:lnTo>
                    <a:pt x="72847" y="30721"/>
                  </a:lnTo>
                  <a:lnTo>
                    <a:pt x="90601" y="30721"/>
                  </a:lnTo>
                  <a:lnTo>
                    <a:pt x="90601" y="25768"/>
                  </a:lnTo>
                  <a:lnTo>
                    <a:pt x="8077" y="25768"/>
                  </a:lnTo>
                  <a:lnTo>
                    <a:pt x="8077" y="30721"/>
                  </a:lnTo>
                  <a:lnTo>
                    <a:pt x="67233" y="30721"/>
                  </a:lnTo>
                  <a:lnTo>
                    <a:pt x="67233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59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13"/>
                  </a:lnTo>
                  <a:lnTo>
                    <a:pt x="233159" y="108013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2" name="object 3022"/>
            <p:cNvSpPr/>
            <p:nvPr/>
          </p:nvSpPr>
          <p:spPr>
            <a:xfrm>
              <a:off x="327179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3" name="object 3023"/>
            <p:cNvSpPr/>
            <p:nvPr/>
          </p:nvSpPr>
          <p:spPr>
            <a:xfrm>
              <a:off x="3127997" y="4541888"/>
              <a:ext cx="233045" cy="267970"/>
            </a:xfrm>
            <a:custGeom>
              <a:avLst/>
              <a:gdLst/>
              <a:ahLst/>
              <a:cxnLst/>
              <a:rect l="l" t="t" r="r" b="b"/>
              <a:pathLst>
                <a:path w="233045" h="267970">
                  <a:moveTo>
                    <a:pt x="91274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74" y="267525"/>
                  </a:lnTo>
                  <a:lnTo>
                    <a:pt x="91274" y="159524"/>
                  </a:lnTo>
                  <a:close/>
                </a:path>
                <a:path w="233045" h="267970">
                  <a:moveTo>
                    <a:pt x="232968" y="77990"/>
                  </a:moveTo>
                  <a:lnTo>
                    <a:pt x="207225" y="77990"/>
                  </a:lnTo>
                  <a:lnTo>
                    <a:pt x="207225" y="4953"/>
                  </a:lnTo>
                  <a:lnTo>
                    <a:pt x="225183" y="4953"/>
                  </a:lnTo>
                  <a:lnTo>
                    <a:pt x="225183" y="0"/>
                  </a:lnTo>
                  <a:lnTo>
                    <a:pt x="142367" y="0"/>
                  </a:lnTo>
                  <a:lnTo>
                    <a:pt x="142367" y="4953"/>
                  </a:lnTo>
                  <a:lnTo>
                    <a:pt x="201625" y="4953"/>
                  </a:lnTo>
                  <a:lnTo>
                    <a:pt x="201625" y="77990"/>
                  </a:lnTo>
                  <a:lnTo>
                    <a:pt x="134670" y="77990"/>
                  </a:lnTo>
                  <a:lnTo>
                    <a:pt x="134670" y="85077"/>
                  </a:lnTo>
                  <a:lnTo>
                    <a:pt x="232968" y="85077"/>
                  </a:lnTo>
                  <a:lnTo>
                    <a:pt x="23296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4" name="object 3024"/>
            <p:cNvSpPr/>
            <p:nvPr/>
          </p:nvSpPr>
          <p:spPr>
            <a:xfrm>
              <a:off x="3134368" y="4707076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5" name="object 3025"/>
            <p:cNvSpPr/>
            <p:nvPr/>
          </p:nvSpPr>
          <p:spPr>
            <a:xfrm>
              <a:off x="3124200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79" h="111125">
                  <a:moveTo>
                    <a:pt x="98577" y="103746"/>
                  </a:moveTo>
                  <a:lnTo>
                    <a:pt x="72847" y="103746"/>
                  </a:lnTo>
                  <a:lnTo>
                    <a:pt x="72847" y="30721"/>
                  </a:lnTo>
                  <a:lnTo>
                    <a:pt x="90601" y="30721"/>
                  </a:lnTo>
                  <a:lnTo>
                    <a:pt x="90601" y="25755"/>
                  </a:lnTo>
                  <a:lnTo>
                    <a:pt x="8077" y="25755"/>
                  </a:lnTo>
                  <a:lnTo>
                    <a:pt x="8077" y="30721"/>
                  </a:lnTo>
                  <a:lnTo>
                    <a:pt x="67233" y="30721"/>
                  </a:lnTo>
                  <a:lnTo>
                    <a:pt x="67233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46"/>
                  </a:lnTo>
                  <a:close/>
                </a:path>
                <a:path w="233679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00"/>
                  </a:lnTo>
                  <a:lnTo>
                    <a:pt x="233159" y="108000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6" name="object 3026"/>
            <p:cNvSpPr/>
            <p:nvPr/>
          </p:nvSpPr>
          <p:spPr>
            <a:xfrm>
              <a:off x="327179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7" name="object 3027"/>
            <p:cNvSpPr/>
            <p:nvPr/>
          </p:nvSpPr>
          <p:spPr>
            <a:xfrm>
              <a:off x="3262668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555" y="77990"/>
                  </a:lnTo>
                  <a:lnTo>
                    <a:pt x="72555" y="4965"/>
                  </a:lnTo>
                  <a:lnTo>
                    <a:pt x="90512" y="4965"/>
                  </a:lnTo>
                  <a:lnTo>
                    <a:pt x="90512" y="0"/>
                  </a:lnTo>
                  <a:lnTo>
                    <a:pt x="7696" y="0"/>
                  </a:lnTo>
                  <a:lnTo>
                    <a:pt x="7696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8" name="object 3028"/>
            <p:cNvSpPr/>
            <p:nvPr/>
          </p:nvSpPr>
          <p:spPr>
            <a:xfrm>
              <a:off x="3122117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29" name="object 3029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136457" y="4137507"/>
              <a:ext cx="92027" cy="117196"/>
            </a:xfrm>
            <a:prstGeom prst="rect">
              <a:avLst/>
            </a:prstGeom>
          </p:spPr>
        </p:pic>
        <p:pic>
          <p:nvPicPr>
            <p:cNvPr id="3030" name="object 30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3256976" y="4137507"/>
              <a:ext cx="91932" cy="117196"/>
            </a:xfrm>
            <a:prstGeom prst="rect">
              <a:avLst/>
            </a:prstGeom>
          </p:spPr>
        </p:pic>
        <p:sp>
          <p:nvSpPr>
            <p:cNvPr id="3031" name="object 3031"/>
            <p:cNvSpPr/>
            <p:nvPr/>
          </p:nvSpPr>
          <p:spPr>
            <a:xfrm>
              <a:off x="3140066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5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2" name="object 3032"/>
            <p:cNvSpPr/>
            <p:nvPr/>
          </p:nvSpPr>
          <p:spPr>
            <a:xfrm>
              <a:off x="3146429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208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083" y="101678"/>
                  </a:lnTo>
                  <a:lnTo>
                    <a:pt x="7208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3" name="object 3033"/>
            <p:cNvSpPr/>
            <p:nvPr/>
          </p:nvSpPr>
          <p:spPr>
            <a:xfrm>
              <a:off x="3136455" y="4322774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2024" y="110159"/>
                  </a:moveTo>
                  <a:lnTo>
                    <a:pt x="65620" y="110159"/>
                  </a:lnTo>
                  <a:lnTo>
                    <a:pt x="65620" y="31419"/>
                  </a:lnTo>
                  <a:lnTo>
                    <a:pt x="84239" y="31419"/>
                  </a:lnTo>
                  <a:lnTo>
                    <a:pt x="84239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2024" y="117487"/>
                  </a:lnTo>
                  <a:lnTo>
                    <a:pt x="92024" y="110159"/>
                  </a:lnTo>
                  <a:close/>
                </a:path>
                <a:path w="209550" h="118110">
                  <a:moveTo>
                    <a:pt x="208927" y="0"/>
                  </a:moveTo>
                  <a:lnTo>
                    <a:pt x="124028" y="0"/>
                  </a:lnTo>
                  <a:lnTo>
                    <a:pt x="124028" y="114630"/>
                  </a:lnTo>
                  <a:lnTo>
                    <a:pt x="208927" y="114630"/>
                  </a:lnTo>
                  <a:lnTo>
                    <a:pt x="20892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4" name="object 3034"/>
            <p:cNvSpPr/>
            <p:nvPr/>
          </p:nvSpPr>
          <p:spPr>
            <a:xfrm>
              <a:off x="3266853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5" name="object 3035"/>
            <p:cNvSpPr/>
            <p:nvPr/>
          </p:nvSpPr>
          <p:spPr>
            <a:xfrm>
              <a:off x="3256965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4150" y="5613"/>
                  </a:lnTo>
                  <a:lnTo>
                    <a:pt x="84150" y="0"/>
                  </a:lnTo>
                  <a:lnTo>
                    <a:pt x="7797" y="0"/>
                  </a:lnTo>
                  <a:lnTo>
                    <a:pt x="7797" y="5613"/>
                  </a:lnTo>
                  <a:lnTo>
                    <a:pt x="25742" y="5613"/>
                  </a:lnTo>
                  <a:lnTo>
                    <a:pt x="25742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6" name="object 3036"/>
            <p:cNvSpPr/>
            <p:nvPr/>
          </p:nvSpPr>
          <p:spPr>
            <a:xfrm>
              <a:off x="3115741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25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55" y="480949"/>
                  </a:lnTo>
                  <a:lnTo>
                    <a:pt x="12255" y="0"/>
                  </a:lnTo>
                  <a:close/>
                </a:path>
                <a:path w="253364" h="481329">
                  <a:moveTo>
                    <a:pt x="132778" y="0"/>
                  </a:moveTo>
                  <a:lnTo>
                    <a:pt x="120434" y="0"/>
                  </a:lnTo>
                  <a:lnTo>
                    <a:pt x="120434" y="480949"/>
                  </a:lnTo>
                  <a:lnTo>
                    <a:pt x="132778" y="480949"/>
                  </a:lnTo>
                  <a:lnTo>
                    <a:pt x="132778" y="0"/>
                  </a:lnTo>
                  <a:close/>
                </a:path>
                <a:path w="253364" h="481329">
                  <a:moveTo>
                    <a:pt x="253009" y="0"/>
                  </a:moveTo>
                  <a:lnTo>
                    <a:pt x="241617" y="0"/>
                  </a:lnTo>
                  <a:lnTo>
                    <a:pt x="241617" y="480949"/>
                  </a:lnTo>
                  <a:lnTo>
                    <a:pt x="253009" y="480949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7" name="object 3037"/>
            <p:cNvSpPr/>
            <p:nvPr/>
          </p:nvSpPr>
          <p:spPr>
            <a:xfrm>
              <a:off x="3115754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38" name="object 3038"/>
          <p:cNvGrpSpPr/>
          <p:nvPr/>
        </p:nvGrpSpPr>
        <p:grpSpPr>
          <a:xfrm>
            <a:off x="2811371" y="4029450"/>
            <a:ext cx="253365" cy="868680"/>
            <a:chOff x="2811371" y="4029450"/>
            <a:chExt cx="253365" cy="868680"/>
          </a:xfrm>
        </p:grpSpPr>
        <p:sp>
          <p:nvSpPr>
            <p:cNvPr id="3039" name="object 3039"/>
            <p:cNvSpPr/>
            <p:nvPr/>
          </p:nvSpPr>
          <p:spPr>
            <a:xfrm>
              <a:off x="2817070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304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304" y="382159"/>
                  </a:lnTo>
                  <a:lnTo>
                    <a:pt x="24730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0" name="object 3040"/>
            <p:cNvSpPr/>
            <p:nvPr/>
          </p:nvSpPr>
          <p:spPr>
            <a:xfrm>
              <a:off x="2811361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009" y="0"/>
                  </a:moveTo>
                  <a:lnTo>
                    <a:pt x="240944" y="0"/>
                  </a:lnTo>
                  <a:lnTo>
                    <a:pt x="240944" y="108712"/>
                  </a:lnTo>
                  <a:lnTo>
                    <a:pt x="240944" y="115087"/>
                  </a:lnTo>
                  <a:lnTo>
                    <a:pt x="240944" y="174650"/>
                  </a:lnTo>
                  <a:lnTo>
                    <a:pt x="240944" y="185280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49682" y="293992"/>
                  </a:lnTo>
                  <a:lnTo>
                    <a:pt x="149682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49682" y="108712"/>
                  </a:lnTo>
                  <a:lnTo>
                    <a:pt x="149682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6956" y="0"/>
                  </a:lnTo>
                  <a:lnTo>
                    <a:pt x="136956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6956" y="185280"/>
                  </a:lnTo>
                  <a:lnTo>
                    <a:pt x="136956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6956" y="115087"/>
                  </a:lnTo>
                  <a:lnTo>
                    <a:pt x="136956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2768" y="0"/>
                  </a:lnTo>
                  <a:lnTo>
                    <a:pt x="102768" y="289737"/>
                  </a:lnTo>
                  <a:lnTo>
                    <a:pt x="12255" y="289737"/>
                  </a:lnTo>
                  <a:lnTo>
                    <a:pt x="12255" y="185280"/>
                  </a:lnTo>
                  <a:lnTo>
                    <a:pt x="102768" y="185280"/>
                  </a:lnTo>
                  <a:lnTo>
                    <a:pt x="102768" y="174650"/>
                  </a:lnTo>
                  <a:lnTo>
                    <a:pt x="12255" y="174650"/>
                  </a:lnTo>
                  <a:lnTo>
                    <a:pt x="12255" y="115087"/>
                  </a:lnTo>
                  <a:lnTo>
                    <a:pt x="102768" y="115087"/>
                  </a:lnTo>
                  <a:lnTo>
                    <a:pt x="102768" y="104457"/>
                  </a:lnTo>
                  <a:lnTo>
                    <a:pt x="12255" y="104457"/>
                  </a:lnTo>
                  <a:lnTo>
                    <a:pt x="12255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2255" y="382155"/>
                  </a:lnTo>
                  <a:lnTo>
                    <a:pt x="12255" y="301091"/>
                  </a:lnTo>
                  <a:lnTo>
                    <a:pt x="102768" y="301091"/>
                  </a:lnTo>
                  <a:lnTo>
                    <a:pt x="102768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6956" y="301091"/>
                  </a:lnTo>
                  <a:lnTo>
                    <a:pt x="136956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44" y="301091"/>
                  </a:lnTo>
                  <a:lnTo>
                    <a:pt x="240944" y="382155"/>
                  </a:lnTo>
                  <a:lnTo>
                    <a:pt x="253009" y="382155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1" name="object 3041"/>
            <p:cNvSpPr/>
            <p:nvPr/>
          </p:nvSpPr>
          <p:spPr>
            <a:xfrm>
              <a:off x="2823623" y="4516115"/>
              <a:ext cx="90805" cy="108585"/>
            </a:xfrm>
            <a:custGeom>
              <a:avLst/>
              <a:gdLst/>
              <a:ahLst/>
              <a:cxnLst/>
              <a:rect l="l" t="t" r="r" b="b"/>
              <a:pathLst>
                <a:path w="90805" h="108585">
                  <a:moveTo>
                    <a:pt x="9050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0507" y="108009"/>
                  </a:lnTo>
                  <a:lnTo>
                    <a:pt x="9050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2" name="object 3042"/>
            <p:cNvSpPr/>
            <p:nvPr/>
          </p:nvSpPr>
          <p:spPr>
            <a:xfrm>
              <a:off x="282932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3" name="object 3043"/>
            <p:cNvSpPr/>
            <p:nvPr/>
          </p:nvSpPr>
          <p:spPr>
            <a:xfrm>
              <a:off x="2819158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9237" y="103759"/>
                  </a:moveTo>
                  <a:lnTo>
                    <a:pt x="73596" y="103759"/>
                  </a:lnTo>
                  <a:lnTo>
                    <a:pt x="73596" y="30721"/>
                  </a:lnTo>
                  <a:lnTo>
                    <a:pt x="91262" y="30721"/>
                  </a:lnTo>
                  <a:lnTo>
                    <a:pt x="91262" y="25768"/>
                  </a:lnTo>
                  <a:lnTo>
                    <a:pt x="7975" y="25768"/>
                  </a:lnTo>
                  <a:lnTo>
                    <a:pt x="7975" y="30721"/>
                  </a:lnTo>
                  <a:lnTo>
                    <a:pt x="67894" y="30721"/>
                  </a:lnTo>
                  <a:lnTo>
                    <a:pt x="67894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237" y="110845"/>
                  </a:lnTo>
                  <a:lnTo>
                    <a:pt x="99237" y="103759"/>
                  </a:lnTo>
                  <a:close/>
                </a:path>
                <a:path w="233680" h="111125">
                  <a:moveTo>
                    <a:pt x="233146" y="0"/>
                  </a:moveTo>
                  <a:lnTo>
                    <a:pt x="141884" y="0"/>
                  </a:lnTo>
                  <a:lnTo>
                    <a:pt x="141884" y="108013"/>
                  </a:lnTo>
                  <a:lnTo>
                    <a:pt x="233146" y="108013"/>
                  </a:lnTo>
                  <a:lnTo>
                    <a:pt x="23314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4" name="object 3044"/>
            <p:cNvSpPr/>
            <p:nvPr/>
          </p:nvSpPr>
          <p:spPr>
            <a:xfrm>
              <a:off x="2967409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5" name="object 3045"/>
            <p:cNvSpPr/>
            <p:nvPr/>
          </p:nvSpPr>
          <p:spPr>
            <a:xfrm>
              <a:off x="2823616" y="4541888"/>
              <a:ext cx="232410" cy="267970"/>
            </a:xfrm>
            <a:custGeom>
              <a:avLst/>
              <a:gdLst/>
              <a:ahLst/>
              <a:cxnLst/>
              <a:rect l="l" t="t" r="r" b="b"/>
              <a:pathLst>
                <a:path w="232410" h="267970">
                  <a:moveTo>
                    <a:pt x="9051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0512" y="267525"/>
                  </a:lnTo>
                  <a:lnTo>
                    <a:pt x="90512" y="159524"/>
                  </a:lnTo>
                  <a:close/>
                </a:path>
                <a:path w="232410" h="267970">
                  <a:moveTo>
                    <a:pt x="232206" y="77990"/>
                  </a:moveTo>
                  <a:lnTo>
                    <a:pt x="206565" y="77990"/>
                  </a:lnTo>
                  <a:lnTo>
                    <a:pt x="206565" y="4953"/>
                  </a:lnTo>
                  <a:lnTo>
                    <a:pt x="225171" y="4953"/>
                  </a:lnTo>
                  <a:lnTo>
                    <a:pt x="225171" y="0"/>
                  </a:lnTo>
                  <a:lnTo>
                    <a:pt x="141693" y="0"/>
                  </a:lnTo>
                  <a:lnTo>
                    <a:pt x="141693" y="4953"/>
                  </a:lnTo>
                  <a:lnTo>
                    <a:pt x="200863" y="4953"/>
                  </a:lnTo>
                  <a:lnTo>
                    <a:pt x="200863" y="77990"/>
                  </a:lnTo>
                  <a:lnTo>
                    <a:pt x="133908" y="77990"/>
                  </a:lnTo>
                  <a:lnTo>
                    <a:pt x="133908" y="85077"/>
                  </a:lnTo>
                  <a:lnTo>
                    <a:pt x="232206" y="85077"/>
                  </a:lnTo>
                  <a:lnTo>
                    <a:pt x="23220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6" name="object 3046"/>
            <p:cNvSpPr/>
            <p:nvPr/>
          </p:nvSpPr>
          <p:spPr>
            <a:xfrm>
              <a:off x="282932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7" name="object 3047"/>
            <p:cNvSpPr/>
            <p:nvPr/>
          </p:nvSpPr>
          <p:spPr>
            <a:xfrm>
              <a:off x="2819158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9237" y="103746"/>
                  </a:moveTo>
                  <a:lnTo>
                    <a:pt x="73596" y="103746"/>
                  </a:lnTo>
                  <a:lnTo>
                    <a:pt x="73596" y="30721"/>
                  </a:lnTo>
                  <a:lnTo>
                    <a:pt x="91262" y="30721"/>
                  </a:lnTo>
                  <a:lnTo>
                    <a:pt x="91262" y="25755"/>
                  </a:lnTo>
                  <a:lnTo>
                    <a:pt x="7975" y="25755"/>
                  </a:lnTo>
                  <a:lnTo>
                    <a:pt x="7975" y="30721"/>
                  </a:lnTo>
                  <a:lnTo>
                    <a:pt x="67894" y="30721"/>
                  </a:lnTo>
                  <a:lnTo>
                    <a:pt x="67894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237" y="110845"/>
                  </a:lnTo>
                  <a:lnTo>
                    <a:pt x="99237" y="103746"/>
                  </a:lnTo>
                  <a:close/>
                </a:path>
                <a:path w="233680" h="111125">
                  <a:moveTo>
                    <a:pt x="233146" y="0"/>
                  </a:moveTo>
                  <a:lnTo>
                    <a:pt x="141884" y="0"/>
                  </a:lnTo>
                  <a:lnTo>
                    <a:pt x="141884" y="108000"/>
                  </a:lnTo>
                  <a:lnTo>
                    <a:pt x="233146" y="108000"/>
                  </a:lnTo>
                  <a:lnTo>
                    <a:pt x="23314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8" name="object 3048"/>
            <p:cNvSpPr/>
            <p:nvPr/>
          </p:nvSpPr>
          <p:spPr>
            <a:xfrm>
              <a:off x="2967409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300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300" y="95956"/>
                  </a:lnTo>
                  <a:lnTo>
                    <a:pt x="79300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9" name="object 3049"/>
            <p:cNvSpPr/>
            <p:nvPr/>
          </p:nvSpPr>
          <p:spPr>
            <a:xfrm>
              <a:off x="2957525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656" y="77990"/>
                  </a:lnTo>
                  <a:lnTo>
                    <a:pt x="72656" y="4965"/>
                  </a:lnTo>
                  <a:lnTo>
                    <a:pt x="91262" y="4965"/>
                  </a:lnTo>
                  <a:lnTo>
                    <a:pt x="91262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0" name="object 3050"/>
            <p:cNvSpPr/>
            <p:nvPr/>
          </p:nvSpPr>
          <p:spPr>
            <a:xfrm>
              <a:off x="2817070" y="4035163"/>
              <a:ext cx="241935" cy="481330"/>
            </a:xfrm>
            <a:custGeom>
              <a:avLst/>
              <a:gdLst/>
              <a:ahLst/>
              <a:cxnLst/>
              <a:rect l="l" t="t" r="r" b="b"/>
              <a:pathLst>
                <a:path w="241935" h="481329">
                  <a:moveTo>
                    <a:pt x="241606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1606" y="480952"/>
                  </a:lnTo>
                  <a:lnTo>
                    <a:pt x="241606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1" name="object 3051"/>
            <p:cNvSpPr/>
            <p:nvPr/>
          </p:nvSpPr>
          <p:spPr>
            <a:xfrm>
              <a:off x="2835684" y="4137507"/>
              <a:ext cx="84455" cy="115570"/>
            </a:xfrm>
            <a:custGeom>
              <a:avLst/>
              <a:gdLst/>
              <a:ahLst/>
              <a:cxnLst/>
              <a:rect l="l" t="t" r="r" b="b"/>
              <a:pathLst>
                <a:path w="84455" h="115570">
                  <a:moveTo>
                    <a:pt x="84144" y="0"/>
                  </a:moveTo>
                  <a:lnTo>
                    <a:pt x="0" y="0"/>
                  </a:lnTo>
                  <a:lnTo>
                    <a:pt x="0" y="115101"/>
                  </a:lnTo>
                  <a:lnTo>
                    <a:pt x="84144" y="115101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2" name="object 3052"/>
            <p:cNvSpPr/>
            <p:nvPr/>
          </p:nvSpPr>
          <p:spPr>
            <a:xfrm>
              <a:off x="2841287" y="4143886"/>
              <a:ext cx="72390" cy="102870"/>
            </a:xfrm>
            <a:custGeom>
              <a:avLst/>
              <a:gdLst/>
              <a:ahLst/>
              <a:cxnLst/>
              <a:rect l="l" t="t" r="r" b="b"/>
              <a:pathLst>
                <a:path w="72389" h="102870">
                  <a:moveTo>
                    <a:pt x="71988" y="0"/>
                  </a:moveTo>
                  <a:lnTo>
                    <a:pt x="0" y="0"/>
                  </a:lnTo>
                  <a:lnTo>
                    <a:pt x="0" y="102344"/>
                  </a:lnTo>
                  <a:lnTo>
                    <a:pt x="71988" y="102344"/>
                  </a:lnTo>
                  <a:lnTo>
                    <a:pt x="7198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3" name="object 3053"/>
            <p:cNvSpPr/>
            <p:nvPr/>
          </p:nvSpPr>
          <p:spPr>
            <a:xfrm>
              <a:off x="2831401" y="4137520"/>
              <a:ext cx="209550" cy="117475"/>
            </a:xfrm>
            <a:custGeom>
              <a:avLst/>
              <a:gdLst/>
              <a:ahLst/>
              <a:cxnLst/>
              <a:rect l="l" t="t" r="r" b="b"/>
              <a:pathLst>
                <a:path w="209550" h="117475">
                  <a:moveTo>
                    <a:pt x="91935" y="110147"/>
                  </a:moveTo>
                  <a:lnTo>
                    <a:pt x="66294" y="110147"/>
                  </a:lnTo>
                  <a:lnTo>
                    <a:pt x="66294" y="31407"/>
                  </a:lnTo>
                  <a:lnTo>
                    <a:pt x="84150" y="31407"/>
                  </a:lnTo>
                  <a:lnTo>
                    <a:pt x="84150" y="26466"/>
                  </a:lnTo>
                  <a:lnTo>
                    <a:pt x="7785" y="26466"/>
                  </a:lnTo>
                  <a:lnTo>
                    <a:pt x="7785" y="31407"/>
                  </a:lnTo>
                  <a:lnTo>
                    <a:pt x="60591" y="31407"/>
                  </a:lnTo>
                  <a:lnTo>
                    <a:pt x="60591" y="110147"/>
                  </a:lnTo>
                  <a:lnTo>
                    <a:pt x="0" y="110147"/>
                  </a:lnTo>
                  <a:lnTo>
                    <a:pt x="0" y="117195"/>
                  </a:lnTo>
                  <a:lnTo>
                    <a:pt x="91935" y="117195"/>
                  </a:lnTo>
                  <a:lnTo>
                    <a:pt x="91935" y="110147"/>
                  </a:lnTo>
                  <a:close/>
                </a:path>
                <a:path w="209550" h="117475">
                  <a:moveTo>
                    <a:pt x="208940" y="0"/>
                  </a:moveTo>
                  <a:lnTo>
                    <a:pt x="124701" y="0"/>
                  </a:lnTo>
                  <a:lnTo>
                    <a:pt x="124701" y="115100"/>
                  </a:lnTo>
                  <a:lnTo>
                    <a:pt x="208940" y="11510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4" name="object 3054"/>
            <p:cNvSpPr/>
            <p:nvPr/>
          </p:nvSpPr>
          <p:spPr>
            <a:xfrm>
              <a:off x="2961806" y="4143886"/>
              <a:ext cx="73025" cy="102870"/>
            </a:xfrm>
            <a:custGeom>
              <a:avLst/>
              <a:gdLst/>
              <a:ahLst/>
              <a:cxnLst/>
              <a:rect l="l" t="t" r="r" b="b"/>
              <a:pathLst>
                <a:path w="73025" h="102870">
                  <a:moveTo>
                    <a:pt x="72652" y="0"/>
                  </a:moveTo>
                  <a:lnTo>
                    <a:pt x="0" y="0"/>
                  </a:lnTo>
                  <a:lnTo>
                    <a:pt x="0" y="102344"/>
                  </a:lnTo>
                  <a:lnTo>
                    <a:pt x="72652" y="102344"/>
                  </a:lnTo>
                  <a:lnTo>
                    <a:pt x="726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5" name="object 3055"/>
            <p:cNvSpPr/>
            <p:nvPr/>
          </p:nvSpPr>
          <p:spPr>
            <a:xfrm>
              <a:off x="2835681" y="4163986"/>
              <a:ext cx="208279" cy="273685"/>
            </a:xfrm>
            <a:custGeom>
              <a:avLst/>
              <a:gdLst/>
              <a:ahLst/>
              <a:cxnLst/>
              <a:rect l="l" t="t" r="r" b="b"/>
              <a:pathLst>
                <a:path w="208280" h="273685">
                  <a:moveTo>
                    <a:pt x="84137" y="158788"/>
                  </a:moveTo>
                  <a:lnTo>
                    <a:pt x="0" y="158788"/>
                  </a:lnTo>
                  <a:lnTo>
                    <a:pt x="0" y="273418"/>
                  </a:lnTo>
                  <a:lnTo>
                    <a:pt x="84137" y="273418"/>
                  </a:lnTo>
                  <a:lnTo>
                    <a:pt x="84137" y="158788"/>
                  </a:lnTo>
                  <a:close/>
                </a:path>
                <a:path w="208280" h="273685">
                  <a:moveTo>
                    <a:pt x="208178" y="83680"/>
                  </a:moveTo>
                  <a:lnTo>
                    <a:pt x="148247" y="83680"/>
                  </a:lnTo>
                  <a:lnTo>
                    <a:pt x="148247" y="4940"/>
                  </a:lnTo>
                  <a:lnTo>
                    <a:pt x="200380" y="4940"/>
                  </a:lnTo>
                  <a:lnTo>
                    <a:pt x="200380" y="0"/>
                  </a:lnTo>
                  <a:lnTo>
                    <a:pt x="124028" y="0"/>
                  </a:lnTo>
                  <a:lnTo>
                    <a:pt x="124028" y="4940"/>
                  </a:lnTo>
                  <a:lnTo>
                    <a:pt x="142646" y="4940"/>
                  </a:lnTo>
                  <a:lnTo>
                    <a:pt x="142646" y="83680"/>
                  </a:lnTo>
                  <a:lnTo>
                    <a:pt x="116903" y="83680"/>
                  </a:lnTo>
                  <a:lnTo>
                    <a:pt x="116903" y="90728"/>
                  </a:lnTo>
                  <a:lnTo>
                    <a:pt x="208178" y="90728"/>
                  </a:lnTo>
                  <a:lnTo>
                    <a:pt x="208178" y="8368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6" name="object 3056"/>
            <p:cNvSpPr/>
            <p:nvPr/>
          </p:nvSpPr>
          <p:spPr>
            <a:xfrm>
              <a:off x="2841287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98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988" y="101678"/>
                  </a:lnTo>
                  <a:lnTo>
                    <a:pt x="7198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7" name="object 3057"/>
            <p:cNvSpPr/>
            <p:nvPr/>
          </p:nvSpPr>
          <p:spPr>
            <a:xfrm>
              <a:off x="2831401" y="4322774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35" y="110159"/>
                  </a:moveTo>
                  <a:lnTo>
                    <a:pt x="66294" y="110159"/>
                  </a:lnTo>
                  <a:lnTo>
                    <a:pt x="66294" y="31419"/>
                  </a:lnTo>
                  <a:lnTo>
                    <a:pt x="84150" y="31419"/>
                  </a:lnTo>
                  <a:lnTo>
                    <a:pt x="84150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9550" h="118110">
                  <a:moveTo>
                    <a:pt x="208940" y="0"/>
                  </a:moveTo>
                  <a:lnTo>
                    <a:pt x="124701" y="0"/>
                  </a:lnTo>
                  <a:lnTo>
                    <a:pt x="124701" y="114630"/>
                  </a:lnTo>
                  <a:lnTo>
                    <a:pt x="208940" y="11463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8" name="object 3058"/>
            <p:cNvSpPr/>
            <p:nvPr/>
          </p:nvSpPr>
          <p:spPr>
            <a:xfrm>
              <a:off x="2961806" y="4329153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652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652" y="101678"/>
                  </a:lnTo>
                  <a:lnTo>
                    <a:pt x="72652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9" name="object 3059"/>
            <p:cNvSpPr/>
            <p:nvPr/>
          </p:nvSpPr>
          <p:spPr>
            <a:xfrm>
              <a:off x="2952585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39" h="92075">
                  <a:moveTo>
                    <a:pt x="91274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477" y="5613"/>
                  </a:lnTo>
                  <a:lnTo>
                    <a:pt x="83477" y="0"/>
                  </a:lnTo>
                  <a:lnTo>
                    <a:pt x="7124" y="0"/>
                  </a:lnTo>
                  <a:lnTo>
                    <a:pt x="7124" y="5613"/>
                  </a:lnTo>
                  <a:lnTo>
                    <a:pt x="25742" y="5613"/>
                  </a:lnTo>
                  <a:lnTo>
                    <a:pt x="25742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74" y="91681"/>
                  </a:lnTo>
                  <a:lnTo>
                    <a:pt x="91274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0" name="object 3060"/>
            <p:cNvSpPr/>
            <p:nvPr/>
          </p:nvSpPr>
          <p:spPr>
            <a:xfrm>
              <a:off x="2811361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255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2255" y="480949"/>
                  </a:lnTo>
                  <a:lnTo>
                    <a:pt x="12255" y="0"/>
                  </a:lnTo>
                  <a:close/>
                </a:path>
                <a:path w="253364" h="481329">
                  <a:moveTo>
                    <a:pt x="132486" y="0"/>
                  </a:moveTo>
                  <a:lnTo>
                    <a:pt x="120523" y="0"/>
                  </a:lnTo>
                  <a:lnTo>
                    <a:pt x="120523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4" h="481329">
                  <a:moveTo>
                    <a:pt x="253009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3009" y="480949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1" name="object 3061"/>
            <p:cNvSpPr/>
            <p:nvPr/>
          </p:nvSpPr>
          <p:spPr>
            <a:xfrm>
              <a:off x="2811371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62" name="object 3062"/>
          <p:cNvGrpSpPr/>
          <p:nvPr/>
        </p:nvGrpSpPr>
        <p:grpSpPr>
          <a:xfrm>
            <a:off x="2506324" y="4029450"/>
            <a:ext cx="253365" cy="868680"/>
            <a:chOff x="2506324" y="4029450"/>
            <a:chExt cx="253365" cy="868680"/>
          </a:xfrm>
        </p:grpSpPr>
        <p:sp>
          <p:nvSpPr>
            <p:cNvPr id="3063" name="object 3063"/>
            <p:cNvSpPr/>
            <p:nvPr/>
          </p:nvSpPr>
          <p:spPr>
            <a:xfrm>
              <a:off x="2512687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4" h="382270">
                  <a:moveTo>
                    <a:pt x="246545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545" y="382159"/>
                  </a:lnTo>
                  <a:lnTo>
                    <a:pt x="24654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4" name="object 3064"/>
            <p:cNvSpPr/>
            <p:nvPr/>
          </p:nvSpPr>
          <p:spPr>
            <a:xfrm>
              <a:off x="2506319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2907" y="0"/>
                  </a:moveTo>
                  <a:lnTo>
                    <a:pt x="241604" y="0"/>
                  </a:lnTo>
                  <a:lnTo>
                    <a:pt x="241604" y="108712"/>
                  </a:lnTo>
                  <a:lnTo>
                    <a:pt x="241604" y="115087"/>
                  </a:lnTo>
                  <a:lnTo>
                    <a:pt x="241604" y="174650"/>
                  </a:lnTo>
                  <a:lnTo>
                    <a:pt x="241604" y="185280"/>
                  </a:lnTo>
                  <a:lnTo>
                    <a:pt x="241604" y="289737"/>
                  </a:lnTo>
                  <a:lnTo>
                    <a:pt x="241604" y="293992"/>
                  </a:lnTo>
                  <a:lnTo>
                    <a:pt x="150431" y="293992"/>
                  </a:lnTo>
                  <a:lnTo>
                    <a:pt x="150431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1604" y="185280"/>
                  </a:lnTo>
                  <a:lnTo>
                    <a:pt x="24160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1604" y="115087"/>
                  </a:lnTo>
                  <a:lnTo>
                    <a:pt x="241604" y="108712"/>
                  </a:lnTo>
                  <a:lnTo>
                    <a:pt x="150431" y="108712"/>
                  </a:lnTo>
                  <a:lnTo>
                    <a:pt x="150431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706" y="0"/>
                  </a:lnTo>
                  <a:lnTo>
                    <a:pt x="137706" y="289737"/>
                  </a:lnTo>
                  <a:lnTo>
                    <a:pt x="115481" y="289737"/>
                  </a:lnTo>
                  <a:lnTo>
                    <a:pt x="115481" y="185280"/>
                  </a:lnTo>
                  <a:lnTo>
                    <a:pt x="137706" y="185280"/>
                  </a:lnTo>
                  <a:lnTo>
                    <a:pt x="137706" y="174650"/>
                  </a:lnTo>
                  <a:lnTo>
                    <a:pt x="115481" y="174650"/>
                  </a:lnTo>
                  <a:lnTo>
                    <a:pt x="115481" y="115087"/>
                  </a:lnTo>
                  <a:lnTo>
                    <a:pt x="137706" y="115087"/>
                  </a:lnTo>
                  <a:lnTo>
                    <a:pt x="137706" y="104457"/>
                  </a:lnTo>
                  <a:lnTo>
                    <a:pt x="115481" y="104457"/>
                  </a:lnTo>
                  <a:lnTo>
                    <a:pt x="115481" y="0"/>
                  </a:lnTo>
                  <a:lnTo>
                    <a:pt x="103238" y="0"/>
                  </a:lnTo>
                  <a:lnTo>
                    <a:pt x="103238" y="289737"/>
                  </a:lnTo>
                  <a:lnTo>
                    <a:pt x="11963" y="289737"/>
                  </a:lnTo>
                  <a:lnTo>
                    <a:pt x="11963" y="185280"/>
                  </a:lnTo>
                  <a:lnTo>
                    <a:pt x="103238" y="185280"/>
                  </a:lnTo>
                  <a:lnTo>
                    <a:pt x="103238" y="174650"/>
                  </a:lnTo>
                  <a:lnTo>
                    <a:pt x="11963" y="174650"/>
                  </a:lnTo>
                  <a:lnTo>
                    <a:pt x="11963" y="115087"/>
                  </a:lnTo>
                  <a:lnTo>
                    <a:pt x="103238" y="115087"/>
                  </a:lnTo>
                  <a:lnTo>
                    <a:pt x="103238" y="104457"/>
                  </a:lnTo>
                  <a:lnTo>
                    <a:pt x="11963" y="104457"/>
                  </a:lnTo>
                  <a:lnTo>
                    <a:pt x="11963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1963" y="382155"/>
                  </a:lnTo>
                  <a:lnTo>
                    <a:pt x="11963" y="301091"/>
                  </a:lnTo>
                  <a:lnTo>
                    <a:pt x="103238" y="301091"/>
                  </a:lnTo>
                  <a:lnTo>
                    <a:pt x="103238" y="382155"/>
                  </a:lnTo>
                  <a:lnTo>
                    <a:pt x="115481" y="382155"/>
                  </a:lnTo>
                  <a:lnTo>
                    <a:pt x="115481" y="301091"/>
                  </a:lnTo>
                  <a:lnTo>
                    <a:pt x="137706" y="301091"/>
                  </a:lnTo>
                  <a:lnTo>
                    <a:pt x="137706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1604" y="301091"/>
                  </a:lnTo>
                  <a:lnTo>
                    <a:pt x="241604" y="382155"/>
                  </a:lnTo>
                  <a:lnTo>
                    <a:pt x="252907" y="382155"/>
                  </a:lnTo>
                  <a:lnTo>
                    <a:pt x="252907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5" name="object 3065"/>
            <p:cNvSpPr/>
            <p:nvPr/>
          </p:nvSpPr>
          <p:spPr>
            <a:xfrm>
              <a:off x="2518290" y="4516115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6" name="object 3066"/>
            <p:cNvSpPr/>
            <p:nvPr/>
          </p:nvSpPr>
          <p:spPr>
            <a:xfrm>
              <a:off x="2524938" y="4521789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7" name="object 3067"/>
            <p:cNvSpPr/>
            <p:nvPr/>
          </p:nvSpPr>
          <p:spPr>
            <a:xfrm>
              <a:off x="2514765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8590" y="103759"/>
                  </a:moveTo>
                  <a:lnTo>
                    <a:pt x="72847" y="103759"/>
                  </a:lnTo>
                  <a:lnTo>
                    <a:pt x="72847" y="30721"/>
                  </a:lnTo>
                  <a:lnTo>
                    <a:pt x="90512" y="30721"/>
                  </a:lnTo>
                  <a:lnTo>
                    <a:pt x="90512" y="25768"/>
                  </a:lnTo>
                  <a:lnTo>
                    <a:pt x="8077" y="25768"/>
                  </a:lnTo>
                  <a:lnTo>
                    <a:pt x="8077" y="30721"/>
                  </a:lnTo>
                  <a:lnTo>
                    <a:pt x="67246" y="30721"/>
                  </a:lnTo>
                  <a:lnTo>
                    <a:pt x="6724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590" y="110845"/>
                  </a:lnTo>
                  <a:lnTo>
                    <a:pt x="98590" y="103759"/>
                  </a:lnTo>
                  <a:close/>
                </a:path>
                <a:path w="233680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13"/>
                  </a:lnTo>
                  <a:lnTo>
                    <a:pt x="233159" y="108013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8" name="object 3068"/>
            <p:cNvSpPr/>
            <p:nvPr/>
          </p:nvSpPr>
          <p:spPr>
            <a:xfrm>
              <a:off x="266236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9" name="object 3069"/>
            <p:cNvSpPr/>
            <p:nvPr/>
          </p:nvSpPr>
          <p:spPr>
            <a:xfrm>
              <a:off x="2518283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80" h="267970">
                  <a:moveTo>
                    <a:pt x="91274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74" y="267525"/>
                  </a:lnTo>
                  <a:lnTo>
                    <a:pt x="91274" y="159524"/>
                  </a:lnTo>
                  <a:close/>
                </a:path>
                <a:path w="233680" h="267970">
                  <a:moveTo>
                    <a:pt x="233248" y="77990"/>
                  </a:moveTo>
                  <a:lnTo>
                    <a:pt x="207518" y="77990"/>
                  </a:lnTo>
                  <a:lnTo>
                    <a:pt x="207518" y="4953"/>
                  </a:lnTo>
                  <a:lnTo>
                    <a:pt x="225463" y="4953"/>
                  </a:lnTo>
                  <a:lnTo>
                    <a:pt x="225463" y="0"/>
                  </a:lnTo>
                  <a:lnTo>
                    <a:pt x="142646" y="0"/>
                  </a:lnTo>
                  <a:lnTo>
                    <a:pt x="142646" y="4953"/>
                  </a:lnTo>
                  <a:lnTo>
                    <a:pt x="201815" y="4953"/>
                  </a:lnTo>
                  <a:lnTo>
                    <a:pt x="201815" y="77990"/>
                  </a:lnTo>
                  <a:lnTo>
                    <a:pt x="134861" y="77990"/>
                  </a:lnTo>
                  <a:lnTo>
                    <a:pt x="134861" y="85077"/>
                  </a:lnTo>
                  <a:lnTo>
                    <a:pt x="233248" y="85077"/>
                  </a:lnTo>
                  <a:lnTo>
                    <a:pt x="23324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0" name="object 3070"/>
            <p:cNvSpPr/>
            <p:nvPr/>
          </p:nvSpPr>
          <p:spPr>
            <a:xfrm>
              <a:off x="2524938" y="4707076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1" name="object 3071"/>
            <p:cNvSpPr/>
            <p:nvPr/>
          </p:nvSpPr>
          <p:spPr>
            <a:xfrm>
              <a:off x="2514765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8590" y="103746"/>
                  </a:moveTo>
                  <a:lnTo>
                    <a:pt x="72847" y="103746"/>
                  </a:lnTo>
                  <a:lnTo>
                    <a:pt x="72847" y="30721"/>
                  </a:lnTo>
                  <a:lnTo>
                    <a:pt x="90512" y="30721"/>
                  </a:lnTo>
                  <a:lnTo>
                    <a:pt x="90512" y="25755"/>
                  </a:lnTo>
                  <a:lnTo>
                    <a:pt x="8077" y="25755"/>
                  </a:lnTo>
                  <a:lnTo>
                    <a:pt x="8077" y="30721"/>
                  </a:lnTo>
                  <a:lnTo>
                    <a:pt x="67246" y="30721"/>
                  </a:lnTo>
                  <a:lnTo>
                    <a:pt x="6724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590" y="110845"/>
                  </a:lnTo>
                  <a:lnTo>
                    <a:pt x="98590" y="103746"/>
                  </a:lnTo>
                  <a:close/>
                </a:path>
                <a:path w="233680" h="111125">
                  <a:moveTo>
                    <a:pt x="233159" y="0"/>
                  </a:moveTo>
                  <a:lnTo>
                    <a:pt x="141986" y="0"/>
                  </a:lnTo>
                  <a:lnTo>
                    <a:pt x="141986" y="108000"/>
                  </a:lnTo>
                  <a:lnTo>
                    <a:pt x="233159" y="108000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2" name="object 3072"/>
            <p:cNvSpPr/>
            <p:nvPr/>
          </p:nvSpPr>
          <p:spPr>
            <a:xfrm>
              <a:off x="266236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3" name="object 3073"/>
            <p:cNvSpPr/>
            <p:nvPr/>
          </p:nvSpPr>
          <p:spPr>
            <a:xfrm>
              <a:off x="2653144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386" y="77990"/>
                  </a:moveTo>
                  <a:lnTo>
                    <a:pt x="72656" y="77990"/>
                  </a:lnTo>
                  <a:lnTo>
                    <a:pt x="72656" y="4965"/>
                  </a:lnTo>
                  <a:lnTo>
                    <a:pt x="90601" y="4965"/>
                  </a:lnTo>
                  <a:lnTo>
                    <a:pt x="90601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386" y="85090"/>
                  </a:lnTo>
                  <a:lnTo>
                    <a:pt x="9838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4" name="object 3074"/>
            <p:cNvSpPr/>
            <p:nvPr/>
          </p:nvSpPr>
          <p:spPr>
            <a:xfrm>
              <a:off x="2512687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5" name="object 3075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527028" y="4137507"/>
              <a:ext cx="91932" cy="117196"/>
            </a:xfrm>
            <a:prstGeom prst="rect">
              <a:avLst/>
            </a:prstGeom>
          </p:spPr>
        </p:pic>
        <p:pic>
          <p:nvPicPr>
            <p:cNvPr id="3076" name="object 307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647546" y="4137507"/>
              <a:ext cx="91932" cy="117196"/>
            </a:xfrm>
            <a:prstGeom prst="rect">
              <a:avLst/>
            </a:prstGeom>
          </p:spPr>
        </p:pic>
        <p:sp>
          <p:nvSpPr>
            <p:cNvPr id="3077" name="object 3077"/>
            <p:cNvSpPr/>
            <p:nvPr/>
          </p:nvSpPr>
          <p:spPr>
            <a:xfrm>
              <a:off x="2530636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5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8" name="object 3078"/>
            <p:cNvSpPr/>
            <p:nvPr/>
          </p:nvSpPr>
          <p:spPr>
            <a:xfrm>
              <a:off x="2537000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9" name="object 3079"/>
            <p:cNvSpPr/>
            <p:nvPr/>
          </p:nvSpPr>
          <p:spPr>
            <a:xfrm>
              <a:off x="2527020" y="4322774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35" y="110159"/>
                  </a:moveTo>
                  <a:lnTo>
                    <a:pt x="66294" y="110159"/>
                  </a:lnTo>
                  <a:lnTo>
                    <a:pt x="66294" y="31419"/>
                  </a:lnTo>
                  <a:lnTo>
                    <a:pt x="84239" y="31419"/>
                  </a:lnTo>
                  <a:lnTo>
                    <a:pt x="84239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9550" h="118110">
                  <a:moveTo>
                    <a:pt x="208940" y="0"/>
                  </a:moveTo>
                  <a:lnTo>
                    <a:pt x="124028" y="0"/>
                  </a:lnTo>
                  <a:lnTo>
                    <a:pt x="124028" y="114630"/>
                  </a:lnTo>
                  <a:lnTo>
                    <a:pt x="208940" y="11463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0" name="object 3080"/>
            <p:cNvSpPr/>
            <p:nvPr/>
          </p:nvSpPr>
          <p:spPr>
            <a:xfrm>
              <a:off x="2657423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1" name="object 3081"/>
            <p:cNvSpPr/>
            <p:nvPr/>
          </p:nvSpPr>
          <p:spPr>
            <a:xfrm>
              <a:off x="2647543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22" y="84353"/>
                  </a:moveTo>
                  <a:lnTo>
                    <a:pt x="31330" y="84353"/>
                  </a:lnTo>
                  <a:lnTo>
                    <a:pt x="31330" y="5613"/>
                  </a:lnTo>
                  <a:lnTo>
                    <a:pt x="84137" y="5613"/>
                  </a:lnTo>
                  <a:lnTo>
                    <a:pt x="84137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22" y="91681"/>
                  </a:lnTo>
                  <a:lnTo>
                    <a:pt x="9192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2" name="object 3082"/>
            <p:cNvSpPr/>
            <p:nvPr/>
          </p:nvSpPr>
          <p:spPr>
            <a:xfrm>
              <a:off x="2506319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1963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1963" y="480949"/>
                  </a:lnTo>
                  <a:lnTo>
                    <a:pt x="11963" y="0"/>
                  </a:lnTo>
                  <a:close/>
                </a:path>
                <a:path w="253364" h="481329">
                  <a:moveTo>
                    <a:pt x="132486" y="0"/>
                  </a:moveTo>
                  <a:lnTo>
                    <a:pt x="120421" y="0"/>
                  </a:lnTo>
                  <a:lnTo>
                    <a:pt x="120421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4" h="481329">
                  <a:moveTo>
                    <a:pt x="252907" y="0"/>
                  </a:moveTo>
                  <a:lnTo>
                    <a:pt x="241604" y="0"/>
                  </a:lnTo>
                  <a:lnTo>
                    <a:pt x="241604" y="480949"/>
                  </a:lnTo>
                  <a:lnTo>
                    <a:pt x="252907" y="480949"/>
                  </a:lnTo>
                  <a:lnTo>
                    <a:pt x="252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3" name="object 3083"/>
            <p:cNvSpPr/>
            <p:nvPr/>
          </p:nvSpPr>
          <p:spPr>
            <a:xfrm>
              <a:off x="2506324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2908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2908" y="5712"/>
                  </a:lnTo>
                  <a:lnTo>
                    <a:pt x="25290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84" name="object 3084"/>
          <p:cNvGrpSpPr/>
          <p:nvPr/>
        </p:nvGrpSpPr>
        <p:grpSpPr>
          <a:xfrm>
            <a:off x="2201941" y="4029450"/>
            <a:ext cx="253365" cy="868680"/>
            <a:chOff x="2201941" y="4029450"/>
            <a:chExt cx="253365" cy="868680"/>
          </a:xfrm>
        </p:grpSpPr>
        <p:sp>
          <p:nvSpPr>
            <p:cNvPr id="3085" name="object 3085"/>
            <p:cNvSpPr/>
            <p:nvPr/>
          </p:nvSpPr>
          <p:spPr>
            <a:xfrm>
              <a:off x="2211153" y="4515411"/>
              <a:ext cx="243840" cy="382270"/>
            </a:xfrm>
            <a:custGeom>
              <a:avLst/>
              <a:gdLst/>
              <a:ahLst/>
              <a:cxnLst/>
              <a:rect l="l" t="t" r="r" b="b"/>
              <a:pathLst>
                <a:path w="243839" h="382270">
                  <a:moveTo>
                    <a:pt x="0" y="382159"/>
                  </a:moveTo>
                  <a:lnTo>
                    <a:pt x="243790" y="382159"/>
                  </a:lnTo>
                  <a:lnTo>
                    <a:pt x="243790" y="0"/>
                  </a:lnTo>
                  <a:lnTo>
                    <a:pt x="0" y="0"/>
                  </a:lnTo>
                  <a:lnTo>
                    <a:pt x="0" y="382159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6" name="object 3086"/>
            <p:cNvSpPr/>
            <p:nvPr/>
          </p:nvSpPr>
          <p:spPr>
            <a:xfrm>
              <a:off x="2211146" y="4515421"/>
              <a:ext cx="243840" cy="382270"/>
            </a:xfrm>
            <a:custGeom>
              <a:avLst/>
              <a:gdLst/>
              <a:ahLst/>
              <a:cxnLst/>
              <a:rect l="l" t="t" r="r" b="b"/>
              <a:pathLst>
                <a:path w="243839" h="382270">
                  <a:moveTo>
                    <a:pt x="243789" y="0"/>
                  </a:moveTo>
                  <a:lnTo>
                    <a:pt x="231736" y="0"/>
                  </a:lnTo>
                  <a:lnTo>
                    <a:pt x="231736" y="108712"/>
                  </a:lnTo>
                  <a:lnTo>
                    <a:pt x="231736" y="115087"/>
                  </a:lnTo>
                  <a:lnTo>
                    <a:pt x="231736" y="174650"/>
                  </a:lnTo>
                  <a:lnTo>
                    <a:pt x="231736" y="185280"/>
                  </a:lnTo>
                  <a:lnTo>
                    <a:pt x="231736" y="289737"/>
                  </a:lnTo>
                  <a:lnTo>
                    <a:pt x="231736" y="293992"/>
                  </a:lnTo>
                  <a:lnTo>
                    <a:pt x="140462" y="293992"/>
                  </a:lnTo>
                  <a:lnTo>
                    <a:pt x="140462" y="289737"/>
                  </a:lnTo>
                  <a:lnTo>
                    <a:pt x="139801" y="289737"/>
                  </a:lnTo>
                  <a:lnTo>
                    <a:pt x="139801" y="185280"/>
                  </a:lnTo>
                  <a:lnTo>
                    <a:pt x="231736" y="185280"/>
                  </a:lnTo>
                  <a:lnTo>
                    <a:pt x="231736" y="174650"/>
                  </a:lnTo>
                  <a:lnTo>
                    <a:pt x="139801" y="174650"/>
                  </a:lnTo>
                  <a:lnTo>
                    <a:pt x="139801" y="115087"/>
                  </a:lnTo>
                  <a:lnTo>
                    <a:pt x="231736" y="115087"/>
                  </a:lnTo>
                  <a:lnTo>
                    <a:pt x="231736" y="108712"/>
                  </a:lnTo>
                  <a:lnTo>
                    <a:pt x="140462" y="108712"/>
                  </a:lnTo>
                  <a:lnTo>
                    <a:pt x="140462" y="104457"/>
                  </a:lnTo>
                  <a:lnTo>
                    <a:pt x="139801" y="104457"/>
                  </a:lnTo>
                  <a:lnTo>
                    <a:pt x="139801" y="0"/>
                  </a:lnTo>
                  <a:lnTo>
                    <a:pt x="127736" y="0"/>
                  </a:lnTo>
                  <a:lnTo>
                    <a:pt x="127736" y="289737"/>
                  </a:lnTo>
                  <a:lnTo>
                    <a:pt x="105613" y="289737"/>
                  </a:lnTo>
                  <a:lnTo>
                    <a:pt x="105613" y="185280"/>
                  </a:lnTo>
                  <a:lnTo>
                    <a:pt x="127736" y="185280"/>
                  </a:lnTo>
                  <a:lnTo>
                    <a:pt x="127736" y="174650"/>
                  </a:lnTo>
                  <a:lnTo>
                    <a:pt x="105613" y="174650"/>
                  </a:lnTo>
                  <a:lnTo>
                    <a:pt x="105613" y="115087"/>
                  </a:lnTo>
                  <a:lnTo>
                    <a:pt x="127736" y="115087"/>
                  </a:lnTo>
                  <a:lnTo>
                    <a:pt x="127736" y="104457"/>
                  </a:lnTo>
                  <a:lnTo>
                    <a:pt x="105613" y="104457"/>
                  </a:lnTo>
                  <a:lnTo>
                    <a:pt x="105613" y="0"/>
                  </a:lnTo>
                  <a:lnTo>
                    <a:pt x="93357" y="0"/>
                  </a:lnTo>
                  <a:lnTo>
                    <a:pt x="93357" y="289737"/>
                  </a:lnTo>
                  <a:lnTo>
                    <a:pt x="2844" y="289737"/>
                  </a:lnTo>
                  <a:lnTo>
                    <a:pt x="2844" y="185280"/>
                  </a:lnTo>
                  <a:lnTo>
                    <a:pt x="93357" y="185280"/>
                  </a:lnTo>
                  <a:lnTo>
                    <a:pt x="93357" y="174650"/>
                  </a:lnTo>
                  <a:lnTo>
                    <a:pt x="2844" y="174650"/>
                  </a:lnTo>
                  <a:lnTo>
                    <a:pt x="2844" y="115087"/>
                  </a:lnTo>
                  <a:lnTo>
                    <a:pt x="93357" y="115087"/>
                  </a:lnTo>
                  <a:lnTo>
                    <a:pt x="93357" y="104457"/>
                  </a:lnTo>
                  <a:lnTo>
                    <a:pt x="2844" y="104457"/>
                  </a:lnTo>
                  <a:lnTo>
                    <a:pt x="2844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2844" y="382155"/>
                  </a:lnTo>
                  <a:lnTo>
                    <a:pt x="2844" y="301091"/>
                  </a:lnTo>
                  <a:lnTo>
                    <a:pt x="93357" y="301091"/>
                  </a:lnTo>
                  <a:lnTo>
                    <a:pt x="93357" y="382155"/>
                  </a:lnTo>
                  <a:lnTo>
                    <a:pt x="105613" y="382155"/>
                  </a:lnTo>
                  <a:lnTo>
                    <a:pt x="105613" y="301091"/>
                  </a:lnTo>
                  <a:lnTo>
                    <a:pt x="127736" y="301091"/>
                  </a:lnTo>
                  <a:lnTo>
                    <a:pt x="127736" y="382155"/>
                  </a:lnTo>
                  <a:lnTo>
                    <a:pt x="139801" y="382155"/>
                  </a:lnTo>
                  <a:lnTo>
                    <a:pt x="139801" y="301091"/>
                  </a:lnTo>
                  <a:lnTo>
                    <a:pt x="231736" y="301091"/>
                  </a:lnTo>
                  <a:lnTo>
                    <a:pt x="231736" y="382155"/>
                  </a:lnTo>
                  <a:lnTo>
                    <a:pt x="243789" y="382155"/>
                  </a:lnTo>
                  <a:lnTo>
                    <a:pt x="24378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7" name="object 3087"/>
            <p:cNvSpPr/>
            <p:nvPr/>
          </p:nvSpPr>
          <p:spPr>
            <a:xfrm>
              <a:off x="2214003" y="4516115"/>
              <a:ext cx="90805" cy="108585"/>
            </a:xfrm>
            <a:custGeom>
              <a:avLst/>
              <a:gdLst/>
              <a:ahLst/>
              <a:cxnLst/>
              <a:rect l="l" t="t" r="r" b="b"/>
              <a:pathLst>
                <a:path w="90805" h="108585">
                  <a:moveTo>
                    <a:pt x="9050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0507" y="108009"/>
                  </a:lnTo>
                  <a:lnTo>
                    <a:pt x="9050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8" name="object 3088"/>
            <p:cNvSpPr/>
            <p:nvPr/>
          </p:nvSpPr>
          <p:spPr>
            <a:xfrm>
              <a:off x="221989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9" name="object 3089"/>
            <p:cNvSpPr/>
            <p:nvPr/>
          </p:nvSpPr>
          <p:spPr>
            <a:xfrm>
              <a:off x="2211146" y="4516119"/>
              <a:ext cx="231775" cy="111125"/>
            </a:xfrm>
            <a:custGeom>
              <a:avLst/>
              <a:gdLst/>
              <a:ahLst/>
              <a:cxnLst/>
              <a:rect l="l" t="t" r="r" b="b"/>
              <a:pathLst>
                <a:path w="231775" h="111125">
                  <a:moveTo>
                    <a:pt x="97828" y="103759"/>
                  </a:moveTo>
                  <a:lnTo>
                    <a:pt x="72085" y="103759"/>
                  </a:lnTo>
                  <a:lnTo>
                    <a:pt x="72085" y="30721"/>
                  </a:lnTo>
                  <a:lnTo>
                    <a:pt x="89839" y="30721"/>
                  </a:lnTo>
                  <a:lnTo>
                    <a:pt x="89839" y="25768"/>
                  </a:lnTo>
                  <a:lnTo>
                    <a:pt x="6553" y="25768"/>
                  </a:lnTo>
                  <a:lnTo>
                    <a:pt x="6553" y="30721"/>
                  </a:lnTo>
                  <a:lnTo>
                    <a:pt x="66484" y="30721"/>
                  </a:lnTo>
                  <a:lnTo>
                    <a:pt x="66484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7828" y="110845"/>
                  </a:lnTo>
                  <a:lnTo>
                    <a:pt x="97828" y="103759"/>
                  </a:lnTo>
                  <a:close/>
                </a:path>
                <a:path w="231775" h="111125">
                  <a:moveTo>
                    <a:pt x="231736" y="0"/>
                  </a:moveTo>
                  <a:lnTo>
                    <a:pt x="140462" y="0"/>
                  </a:lnTo>
                  <a:lnTo>
                    <a:pt x="140462" y="108013"/>
                  </a:lnTo>
                  <a:lnTo>
                    <a:pt x="231736" y="108013"/>
                  </a:lnTo>
                  <a:lnTo>
                    <a:pt x="23173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0" name="object 3090"/>
            <p:cNvSpPr/>
            <p:nvPr/>
          </p:nvSpPr>
          <p:spPr>
            <a:xfrm>
              <a:off x="2357979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1" name="object 3091"/>
            <p:cNvSpPr/>
            <p:nvPr/>
          </p:nvSpPr>
          <p:spPr>
            <a:xfrm>
              <a:off x="2213991" y="4541888"/>
              <a:ext cx="232410" cy="267970"/>
            </a:xfrm>
            <a:custGeom>
              <a:avLst/>
              <a:gdLst/>
              <a:ahLst/>
              <a:cxnLst/>
              <a:rect l="l" t="t" r="r" b="b"/>
              <a:pathLst>
                <a:path w="232410" h="267970">
                  <a:moveTo>
                    <a:pt x="9051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0512" y="267525"/>
                  </a:lnTo>
                  <a:lnTo>
                    <a:pt x="90512" y="159524"/>
                  </a:lnTo>
                  <a:close/>
                </a:path>
                <a:path w="232410" h="267970">
                  <a:moveTo>
                    <a:pt x="232397" y="77990"/>
                  </a:moveTo>
                  <a:lnTo>
                    <a:pt x="206756" y="77990"/>
                  </a:lnTo>
                  <a:lnTo>
                    <a:pt x="206756" y="4953"/>
                  </a:lnTo>
                  <a:lnTo>
                    <a:pt x="225374" y="4953"/>
                  </a:lnTo>
                  <a:lnTo>
                    <a:pt x="225374" y="0"/>
                  </a:lnTo>
                  <a:lnTo>
                    <a:pt x="141897" y="0"/>
                  </a:lnTo>
                  <a:lnTo>
                    <a:pt x="141897" y="4953"/>
                  </a:lnTo>
                  <a:lnTo>
                    <a:pt x="201053" y="4953"/>
                  </a:lnTo>
                  <a:lnTo>
                    <a:pt x="201053" y="77990"/>
                  </a:lnTo>
                  <a:lnTo>
                    <a:pt x="134099" y="77990"/>
                  </a:lnTo>
                  <a:lnTo>
                    <a:pt x="134099" y="85077"/>
                  </a:lnTo>
                  <a:lnTo>
                    <a:pt x="232397" y="85077"/>
                  </a:lnTo>
                  <a:lnTo>
                    <a:pt x="232397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2" name="object 3092"/>
            <p:cNvSpPr/>
            <p:nvPr/>
          </p:nvSpPr>
          <p:spPr>
            <a:xfrm>
              <a:off x="221989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3" name="object 3093"/>
            <p:cNvSpPr/>
            <p:nvPr/>
          </p:nvSpPr>
          <p:spPr>
            <a:xfrm>
              <a:off x="2211146" y="4701412"/>
              <a:ext cx="231775" cy="111125"/>
            </a:xfrm>
            <a:custGeom>
              <a:avLst/>
              <a:gdLst/>
              <a:ahLst/>
              <a:cxnLst/>
              <a:rect l="l" t="t" r="r" b="b"/>
              <a:pathLst>
                <a:path w="231775" h="111125">
                  <a:moveTo>
                    <a:pt x="97828" y="103746"/>
                  </a:moveTo>
                  <a:lnTo>
                    <a:pt x="72085" y="103746"/>
                  </a:lnTo>
                  <a:lnTo>
                    <a:pt x="72085" y="30721"/>
                  </a:lnTo>
                  <a:lnTo>
                    <a:pt x="89839" y="30721"/>
                  </a:lnTo>
                  <a:lnTo>
                    <a:pt x="89839" y="25755"/>
                  </a:lnTo>
                  <a:lnTo>
                    <a:pt x="6553" y="25755"/>
                  </a:lnTo>
                  <a:lnTo>
                    <a:pt x="6553" y="30721"/>
                  </a:lnTo>
                  <a:lnTo>
                    <a:pt x="66484" y="30721"/>
                  </a:lnTo>
                  <a:lnTo>
                    <a:pt x="66484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7828" y="110845"/>
                  </a:lnTo>
                  <a:lnTo>
                    <a:pt x="97828" y="103746"/>
                  </a:lnTo>
                  <a:close/>
                </a:path>
                <a:path w="231775" h="111125">
                  <a:moveTo>
                    <a:pt x="231736" y="0"/>
                  </a:moveTo>
                  <a:lnTo>
                    <a:pt x="140462" y="0"/>
                  </a:lnTo>
                  <a:lnTo>
                    <a:pt x="140462" y="108000"/>
                  </a:lnTo>
                  <a:lnTo>
                    <a:pt x="231736" y="108000"/>
                  </a:lnTo>
                  <a:lnTo>
                    <a:pt x="23173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4" name="object 3094"/>
            <p:cNvSpPr/>
            <p:nvPr/>
          </p:nvSpPr>
          <p:spPr>
            <a:xfrm>
              <a:off x="2357979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5" name="object 3095"/>
            <p:cNvSpPr/>
            <p:nvPr/>
          </p:nvSpPr>
          <p:spPr>
            <a:xfrm>
              <a:off x="2348090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656" y="77990"/>
                  </a:lnTo>
                  <a:lnTo>
                    <a:pt x="72656" y="4965"/>
                  </a:lnTo>
                  <a:lnTo>
                    <a:pt x="91274" y="4965"/>
                  </a:lnTo>
                  <a:lnTo>
                    <a:pt x="91274" y="0"/>
                  </a:lnTo>
                  <a:lnTo>
                    <a:pt x="7797" y="0"/>
                  </a:lnTo>
                  <a:lnTo>
                    <a:pt x="7797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6" name="object 3096"/>
            <p:cNvSpPr/>
            <p:nvPr/>
          </p:nvSpPr>
          <p:spPr>
            <a:xfrm>
              <a:off x="2207628" y="4035170"/>
              <a:ext cx="241935" cy="481330"/>
            </a:xfrm>
            <a:custGeom>
              <a:avLst/>
              <a:gdLst/>
              <a:ahLst/>
              <a:cxnLst/>
              <a:rect l="l" t="t" r="r" b="b"/>
              <a:pathLst>
                <a:path w="241935" h="481329">
                  <a:moveTo>
                    <a:pt x="241617" y="0"/>
                  </a:moveTo>
                  <a:lnTo>
                    <a:pt x="0" y="0"/>
                  </a:lnTo>
                  <a:lnTo>
                    <a:pt x="0" y="11328"/>
                  </a:lnTo>
                  <a:lnTo>
                    <a:pt x="3517" y="11328"/>
                  </a:lnTo>
                  <a:lnTo>
                    <a:pt x="3517" y="480949"/>
                  </a:lnTo>
                  <a:lnTo>
                    <a:pt x="241617" y="480949"/>
                  </a:lnTo>
                  <a:lnTo>
                    <a:pt x="241617" y="11328"/>
                  </a:lnTo>
                  <a:lnTo>
                    <a:pt x="241617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7" name="object 3097"/>
            <p:cNvSpPr/>
            <p:nvPr/>
          </p:nvSpPr>
          <p:spPr>
            <a:xfrm>
              <a:off x="2226254" y="4137507"/>
              <a:ext cx="84455" cy="115570"/>
            </a:xfrm>
            <a:custGeom>
              <a:avLst/>
              <a:gdLst/>
              <a:ahLst/>
              <a:cxnLst/>
              <a:rect l="l" t="t" r="r" b="b"/>
              <a:pathLst>
                <a:path w="84455" h="115570">
                  <a:moveTo>
                    <a:pt x="84144" y="0"/>
                  </a:moveTo>
                  <a:lnTo>
                    <a:pt x="0" y="0"/>
                  </a:lnTo>
                  <a:lnTo>
                    <a:pt x="0" y="115101"/>
                  </a:lnTo>
                  <a:lnTo>
                    <a:pt x="84144" y="115101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8" name="object 3098"/>
            <p:cNvSpPr/>
            <p:nvPr/>
          </p:nvSpPr>
          <p:spPr>
            <a:xfrm>
              <a:off x="2231857" y="4143886"/>
              <a:ext cx="72390" cy="102870"/>
            </a:xfrm>
            <a:custGeom>
              <a:avLst/>
              <a:gdLst/>
              <a:ahLst/>
              <a:cxnLst/>
              <a:rect l="l" t="t" r="r" b="b"/>
              <a:pathLst>
                <a:path w="72389" h="102870">
                  <a:moveTo>
                    <a:pt x="71893" y="0"/>
                  </a:moveTo>
                  <a:lnTo>
                    <a:pt x="0" y="0"/>
                  </a:lnTo>
                  <a:lnTo>
                    <a:pt x="0" y="102344"/>
                  </a:lnTo>
                  <a:lnTo>
                    <a:pt x="71893" y="102344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9" name="object 3099"/>
            <p:cNvSpPr/>
            <p:nvPr/>
          </p:nvSpPr>
          <p:spPr>
            <a:xfrm>
              <a:off x="2221979" y="4137520"/>
              <a:ext cx="208915" cy="117475"/>
            </a:xfrm>
            <a:custGeom>
              <a:avLst/>
              <a:gdLst/>
              <a:ahLst/>
              <a:cxnLst/>
              <a:rect l="l" t="t" r="r" b="b"/>
              <a:pathLst>
                <a:path w="208914" h="117475">
                  <a:moveTo>
                    <a:pt x="91922" y="110147"/>
                  </a:moveTo>
                  <a:lnTo>
                    <a:pt x="66281" y="110147"/>
                  </a:lnTo>
                  <a:lnTo>
                    <a:pt x="66281" y="31407"/>
                  </a:lnTo>
                  <a:lnTo>
                    <a:pt x="83947" y="31407"/>
                  </a:lnTo>
                  <a:lnTo>
                    <a:pt x="83947" y="26466"/>
                  </a:lnTo>
                  <a:lnTo>
                    <a:pt x="7785" y="26466"/>
                  </a:lnTo>
                  <a:lnTo>
                    <a:pt x="7785" y="31407"/>
                  </a:lnTo>
                  <a:lnTo>
                    <a:pt x="60591" y="31407"/>
                  </a:lnTo>
                  <a:lnTo>
                    <a:pt x="60591" y="110147"/>
                  </a:lnTo>
                  <a:lnTo>
                    <a:pt x="0" y="110147"/>
                  </a:lnTo>
                  <a:lnTo>
                    <a:pt x="0" y="117195"/>
                  </a:lnTo>
                  <a:lnTo>
                    <a:pt x="91922" y="117195"/>
                  </a:lnTo>
                  <a:lnTo>
                    <a:pt x="91922" y="110147"/>
                  </a:lnTo>
                  <a:close/>
                </a:path>
                <a:path w="208914" h="117475">
                  <a:moveTo>
                    <a:pt x="208838" y="0"/>
                  </a:moveTo>
                  <a:lnTo>
                    <a:pt x="124688" y="0"/>
                  </a:lnTo>
                  <a:lnTo>
                    <a:pt x="124688" y="115100"/>
                  </a:lnTo>
                  <a:lnTo>
                    <a:pt x="208838" y="115100"/>
                  </a:lnTo>
                  <a:lnTo>
                    <a:pt x="20883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0" name="object 3100"/>
            <p:cNvSpPr/>
            <p:nvPr/>
          </p:nvSpPr>
          <p:spPr>
            <a:xfrm>
              <a:off x="2352376" y="4143886"/>
              <a:ext cx="73025" cy="102870"/>
            </a:xfrm>
            <a:custGeom>
              <a:avLst/>
              <a:gdLst/>
              <a:ahLst/>
              <a:cxnLst/>
              <a:rect l="l" t="t" r="r" b="b"/>
              <a:pathLst>
                <a:path w="73025" h="102870">
                  <a:moveTo>
                    <a:pt x="72557" y="0"/>
                  </a:moveTo>
                  <a:lnTo>
                    <a:pt x="0" y="0"/>
                  </a:lnTo>
                  <a:lnTo>
                    <a:pt x="0" y="102344"/>
                  </a:lnTo>
                  <a:lnTo>
                    <a:pt x="72557" y="102344"/>
                  </a:lnTo>
                  <a:lnTo>
                    <a:pt x="7255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1" name="object 3101"/>
            <p:cNvSpPr/>
            <p:nvPr/>
          </p:nvSpPr>
          <p:spPr>
            <a:xfrm>
              <a:off x="2226246" y="4163986"/>
              <a:ext cx="208279" cy="273685"/>
            </a:xfrm>
            <a:custGeom>
              <a:avLst/>
              <a:gdLst/>
              <a:ahLst/>
              <a:cxnLst/>
              <a:rect l="l" t="t" r="r" b="b"/>
              <a:pathLst>
                <a:path w="208280" h="273685">
                  <a:moveTo>
                    <a:pt x="84150" y="158788"/>
                  </a:moveTo>
                  <a:lnTo>
                    <a:pt x="0" y="158788"/>
                  </a:lnTo>
                  <a:lnTo>
                    <a:pt x="0" y="273418"/>
                  </a:lnTo>
                  <a:lnTo>
                    <a:pt x="84150" y="273418"/>
                  </a:lnTo>
                  <a:lnTo>
                    <a:pt x="84150" y="158788"/>
                  </a:lnTo>
                  <a:close/>
                </a:path>
                <a:path w="208280" h="273685">
                  <a:moveTo>
                    <a:pt x="208178" y="83680"/>
                  </a:moveTo>
                  <a:lnTo>
                    <a:pt x="148247" y="83680"/>
                  </a:lnTo>
                  <a:lnTo>
                    <a:pt x="148247" y="4940"/>
                  </a:lnTo>
                  <a:lnTo>
                    <a:pt x="200101" y="4940"/>
                  </a:lnTo>
                  <a:lnTo>
                    <a:pt x="200101" y="0"/>
                  </a:lnTo>
                  <a:lnTo>
                    <a:pt x="123939" y="0"/>
                  </a:lnTo>
                  <a:lnTo>
                    <a:pt x="123939" y="4940"/>
                  </a:lnTo>
                  <a:lnTo>
                    <a:pt x="142646" y="4940"/>
                  </a:lnTo>
                  <a:lnTo>
                    <a:pt x="142646" y="83680"/>
                  </a:lnTo>
                  <a:lnTo>
                    <a:pt x="116916" y="83680"/>
                  </a:lnTo>
                  <a:lnTo>
                    <a:pt x="116916" y="90728"/>
                  </a:lnTo>
                  <a:lnTo>
                    <a:pt x="208178" y="90728"/>
                  </a:lnTo>
                  <a:lnTo>
                    <a:pt x="208178" y="8368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2" name="object 3102"/>
            <p:cNvSpPr/>
            <p:nvPr/>
          </p:nvSpPr>
          <p:spPr>
            <a:xfrm>
              <a:off x="2231857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3" name="object 3103"/>
            <p:cNvSpPr/>
            <p:nvPr/>
          </p:nvSpPr>
          <p:spPr>
            <a:xfrm>
              <a:off x="2221979" y="4322774"/>
              <a:ext cx="208915" cy="118110"/>
            </a:xfrm>
            <a:custGeom>
              <a:avLst/>
              <a:gdLst/>
              <a:ahLst/>
              <a:cxnLst/>
              <a:rect l="l" t="t" r="r" b="b"/>
              <a:pathLst>
                <a:path w="208914" h="118110">
                  <a:moveTo>
                    <a:pt x="91922" y="110159"/>
                  </a:moveTo>
                  <a:lnTo>
                    <a:pt x="66281" y="110159"/>
                  </a:lnTo>
                  <a:lnTo>
                    <a:pt x="66281" y="31419"/>
                  </a:lnTo>
                  <a:lnTo>
                    <a:pt x="83947" y="31419"/>
                  </a:lnTo>
                  <a:lnTo>
                    <a:pt x="83947" y="25806"/>
                  </a:lnTo>
                  <a:lnTo>
                    <a:pt x="7785" y="25806"/>
                  </a:lnTo>
                  <a:lnTo>
                    <a:pt x="7785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22" y="117487"/>
                  </a:lnTo>
                  <a:lnTo>
                    <a:pt x="91922" y="110159"/>
                  </a:lnTo>
                  <a:close/>
                </a:path>
                <a:path w="208914" h="118110">
                  <a:moveTo>
                    <a:pt x="208838" y="0"/>
                  </a:moveTo>
                  <a:lnTo>
                    <a:pt x="124688" y="0"/>
                  </a:lnTo>
                  <a:lnTo>
                    <a:pt x="124688" y="114630"/>
                  </a:lnTo>
                  <a:lnTo>
                    <a:pt x="208838" y="114630"/>
                  </a:lnTo>
                  <a:lnTo>
                    <a:pt x="20883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4" name="object 3104"/>
            <p:cNvSpPr/>
            <p:nvPr/>
          </p:nvSpPr>
          <p:spPr>
            <a:xfrm>
              <a:off x="2352376" y="4329153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557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557" y="101678"/>
                  </a:lnTo>
                  <a:lnTo>
                    <a:pt x="7255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5" name="object 3105"/>
            <p:cNvSpPr/>
            <p:nvPr/>
          </p:nvSpPr>
          <p:spPr>
            <a:xfrm>
              <a:off x="2343162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39" h="92075">
                  <a:moveTo>
                    <a:pt x="91262" y="84353"/>
                  </a:moveTo>
                  <a:lnTo>
                    <a:pt x="31330" y="84353"/>
                  </a:lnTo>
                  <a:lnTo>
                    <a:pt x="31330" y="5613"/>
                  </a:lnTo>
                  <a:lnTo>
                    <a:pt x="83185" y="5613"/>
                  </a:lnTo>
                  <a:lnTo>
                    <a:pt x="83185" y="0"/>
                  </a:lnTo>
                  <a:lnTo>
                    <a:pt x="7023" y="0"/>
                  </a:lnTo>
                  <a:lnTo>
                    <a:pt x="7023" y="5613"/>
                  </a:lnTo>
                  <a:lnTo>
                    <a:pt x="25730" y="5613"/>
                  </a:lnTo>
                  <a:lnTo>
                    <a:pt x="25730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62" y="91681"/>
                  </a:lnTo>
                  <a:lnTo>
                    <a:pt x="9126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6" name="object 3106"/>
            <p:cNvSpPr/>
            <p:nvPr/>
          </p:nvSpPr>
          <p:spPr>
            <a:xfrm>
              <a:off x="2201938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2052" y="0"/>
                  </a:moveTo>
                  <a:lnTo>
                    <a:pt x="0" y="0"/>
                  </a:lnTo>
                  <a:lnTo>
                    <a:pt x="0" y="11328"/>
                  </a:lnTo>
                  <a:lnTo>
                    <a:pt x="9207" y="11328"/>
                  </a:lnTo>
                  <a:lnTo>
                    <a:pt x="9207" y="480949"/>
                  </a:lnTo>
                  <a:lnTo>
                    <a:pt x="12052" y="480949"/>
                  </a:lnTo>
                  <a:lnTo>
                    <a:pt x="12052" y="11328"/>
                  </a:lnTo>
                  <a:lnTo>
                    <a:pt x="12052" y="0"/>
                  </a:lnTo>
                  <a:close/>
                </a:path>
                <a:path w="253364" h="481329">
                  <a:moveTo>
                    <a:pt x="132486" y="0"/>
                  </a:moveTo>
                  <a:lnTo>
                    <a:pt x="120510" y="0"/>
                  </a:lnTo>
                  <a:lnTo>
                    <a:pt x="120510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4" h="481329">
                  <a:moveTo>
                    <a:pt x="252996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2996" y="480949"/>
                  </a:lnTo>
                  <a:lnTo>
                    <a:pt x="252996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7" name="object 3107"/>
            <p:cNvSpPr/>
            <p:nvPr/>
          </p:nvSpPr>
          <p:spPr>
            <a:xfrm>
              <a:off x="2201941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08" name="object 3108"/>
          <p:cNvGrpSpPr/>
          <p:nvPr/>
        </p:nvGrpSpPr>
        <p:grpSpPr>
          <a:xfrm>
            <a:off x="8116270" y="4027356"/>
            <a:ext cx="52069" cy="870585"/>
            <a:chOff x="8116270" y="4027356"/>
            <a:chExt cx="52069" cy="870585"/>
          </a:xfrm>
        </p:grpSpPr>
        <p:sp>
          <p:nvSpPr>
            <p:cNvPr id="3109" name="object 3109"/>
            <p:cNvSpPr/>
            <p:nvPr/>
          </p:nvSpPr>
          <p:spPr>
            <a:xfrm>
              <a:off x="8134599" y="4027356"/>
              <a:ext cx="33655" cy="870585"/>
            </a:xfrm>
            <a:custGeom>
              <a:avLst/>
              <a:gdLst/>
              <a:ahLst/>
              <a:cxnLst/>
              <a:rect l="l" t="t" r="r" b="b"/>
              <a:pathLst>
                <a:path w="33654" h="870585">
                  <a:moveTo>
                    <a:pt x="33524" y="0"/>
                  </a:moveTo>
                  <a:lnTo>
                    <a:pt x="0" y="0"/>
                  </a:lnTo>
                  <a:lnTo>
                    <a:pt x="0" y="870213"/>
                  </a:lnTo>
                  <a:lnTo>
                    <a:pt x="33524" y="870213"/>
                  </a:lnTo>
                  <a:lnTo>
                    <a:pt x="33524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0" name="object 3110"/>
            <p:cNvSpPr/>
            <p:nvPr/>
          </p:nvSpPr>
          <p:spPr>
            <a:xfrm>
              <a:off x="8134599" y="4027356"/>
              <a:ext cx="33655" cy="5080"/>
            </a:xfrm>
            <a:custGeom>
              <a:avLst/>
              <a:gdLst/>
              <a:ahLst/>
              <a:cxnLst/>
              <a:rect l="l" t="t" r="r" b="b"/>
              <a:pathLst>
                <a:path w="33654" h="5079">
                  <a:moveTo>
                    <a:pt x="33524" y="0"/>
                  </a:moveTo>
                  <a:lnTo>
                    <a:pt x="0" y="0"/>
                  </a:lnTo>
                  <a:lnTo>
                    <a:pt x="0" y="4950"/>
                  </a:lnTo>
                  <a:lnTo>
                    <a:pt x="33524" y="4950"/>
                  </a:lnTo>
                  <a:lnTo>
                    <a:pt x="3352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1" name="object 3111"/>
            <p:cNvSpPr/>
            <p:nvPr/>
          </p:nvSpPr>
          <p:spPr>
            <a:xfrm>
              <a:off x="8117695" y="4047920"/>
              <a:ext cx="34290" cy="850265"/>
            </a:xfrm>
            <a:custGeom>
              <a:avLst/>
              <a:gdLst/>
              <a:ahLst/>
              <a:cxnLst/>
              <a:rect l="l" t="t" r="r" b="b"/>
              <a:pathLst>
                <a:path w="34290" h="850264">
                  <a:moveTo>
                    <a:pt x="34189" y="0"/>
                  </a:moveTo>
                  <a:lnTo>
                    <a:pt x="0" y="0"/>
                  </a:lnTo>
                  <a:lnTo>
                    <a:pt x="0" y="849649"/>
                  </a:lnTo>
                  <a:lnTo>
                    <a:pt x="34189" y="849649"/>
                  </a:lnTo>
                  <a:lnTo>
                    <a:pt x="3418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2" name="object 3112"/>
            <p:cNvSpPr/>
            <p:nvPr/>
          </p:nvSpPr>
          <p:spPr>
            <a:xfrm>
              <a:off x="8116270" y="4047920"/>
              <a:ext cx="36195" cy="5715"/>
            </a:xfrm>
            <a:custGeom>
              <a:avLst/>
              <a:gdLst/>
              <a:ahLst/>
              <a:cxnLst/>
              <a:rect l="l" t="t" r="r" b="b"/>
              <a:pathLst>
                <a:path w="36195" h="5714">
                  <a:moveTo>
                    <a:pt x="35614" y="0"/>
                  </a:moveTo>
                  <a:lnTo>
                    <a:pt x="0" y="0"/>
                  </a:lnTo>
                  <a:lnTo>
                    <a:pt x="0" y="5236"/>
                  </a:lnTo>
                  <a:lnTo>
                    <a:pt x="35614" y="5236"/>
                  </a:lnTo>
                  <a:lnTo>
                    <a:pt x="3561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13" name="object 3113"/>
          <p:cNvGrpSpPr/>
          <p:nvPr/>
        </p:nvGrpSpPr>
        <p:grpSpPr>
          <a:xfrm>
            <a:off x="1490607" y="4027356"/>
            <a:ext cx="118745" cy="870585"/>
            <a:chOff x="1490607" y="4027356"/>
            <a:chExt cx="118745" cy="870585"/>
          </a:xfrm>
        </p:grpSpPr>
        <p:sp>
          <p:nvSpPr>
            <p:cNvPr id="3114" name="object 3114"/>
            <p:cNvSpPr/>
            <p:nvPr/>
          </p:nvSpPr>
          <p:spPr>
            <a:xfrm>
              <a:off x="1538948" y="4046499"/>
              <a:ext cx="70485" cy="851535"/>
            </a:xfrm>
            <a:custGeom>
              <a:avLst/>
              <a:gdLst/>
              <a:ahLst/>
              <a:cxnLst/>
              <a:rect l="l" t="t" r="r" b="b"/>
              <a:pathLst>
                <a:path w="70484" h="851535">
                  <a:moveTo>
                    <a:pt x="70078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70078" y="851077"/>
                  </a:lnTo>
                  <a:lnTo>
                    <a:pt x="70078" y="469620"/>
                  </a:lnTo>
                  <a:lnTo>
                    <a:pt x="70078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5" name="object 3115"/>
            <p:cNvSpPr/>
            <p:nvPr/>
          </p:nvSpPr>
          <p:spPr>
            <a:xfrm>
              <a:off x="1538948" y="403373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4" h="17145">
                  <a:moveTo>
                    <a:pt x="70078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70078" y="17043"/>
                  </a:lnTo>
                  <a:lnTo>
                    <a:pt x="70078" y="1435"/>
                  </a:lnTo>
                  <a:lnTo>
                    <a:pt x="70078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6" name="object 3116"/>
            <p:cNvSpPr/>
            <p:nvPr/>
          </p:nvSpPr>
          <p:spPr>
            <a:xfrm>
              <a:off x="1538948" y="4029455"/>
              <a:ext cx="70485" cy="17145"/>
            </a:xfrm>
            <a:custGeom>
              <a:avLst/>
              <a:gdLst/>
              <a:ahLst/>
              <a:cxnLst/>
              <a:rect l="l" t="t" r="r" b="b"/>
              <a:pathLst>
                <a:path w="70484" h="17145">
                  <a:moveTo>
                    <a:pt x="70078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70078" y="17043"/>
                  </a:lnTo>
                  <a:lnTo>
                    <a:pt x="70078" y="5715"/>
                  </a:lnTo>
                  <a:lnTo>
                    <a:pt x="70078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7" name="object 3117"/>
            <p:cNvSpPr/>
            <p:nvPr/>
          </p:nvSpPr>
          <p:spPr>
            <a:xfrm>
              <a:off x="1490607" y="4027356"/>
              <a:ext cx="34290" cy="870585"/>
            </a:xfrm>
            <a:custGeom>
              <a:avLst/>
              <a:gdLst/>
              <a:ahLst/>
              <a:cxnLst/>
              <a:rect l="l" t="t" r="r" b="b"/>
              <a:pathLst>
                <a:path w="34290" h="870585">
                  <a:moveTo>
                    <a:pt x="34189" y="0"/>
                  </a:moveTo>
                  <a:lnTo>
                    <a:pt x="0" y="0"/>
                  </a:lnTo>
                  <a:lnTo>
                    <a:pt x="0" y="870213"/>
                  </a:lnTo>
                  <a:lnTo>
                    <a:pt x="34189" y="870213"/>
                  </a:lnTo>
                  <a:lnTo>
                    <a:pt x="34189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8" name="object 3118"/>
            <p:cNvSpPr/>
            <p:nvPr/>
          </p:nvSpPr>
          <p:spPr>
            <a:xfrm>
              <a:off x="1490607" y="4027356"/>
              <a:ext cx="34290" cy="5080"/>
            </a:xfrm>
            <a:custGeom>
              <a:avLst/>
              <a:gdLst/>
              <a:ahLst/>
              <a:cxnLst/>
              <a:rect l="l" t="t" r="r" b="b"/>
              <a:pathLst>
                <a:path w="34290" h="5079">
                  <a:moveTo>
                    <a:pt x="34189" y="0"/>
                  </a:moveTo>
                  <a:lnTo>
                    <a:pt x="0" y="0"/>
                  </a:lnTo>
                  <a:lnTo>
                    <a:pt x="0" y="4950"/>
                  </a:lnTo>
                  <a:lnTo>
                    <a:pt x="34189" y="4950"/>
                  </a:lnTo>
                  <a:lnTo>
                    <a:pt x="3418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9" name="object 3119"/>
            <p:cNvSpPr/>
            <p:nvPr/>
          </p:nvSpPr>
          <p:spPr>
            <a:xfrm>
              <a:off x="1507607" y="4047920"/>
              <a:ext cx="33655" cy="850265"/>
            </a:xfrm>
            <a:custGeom>
              <a:avLst/>
              <a:gdLst/>
              <a:ahLst/>
              <a:cxnLst/>
              <a:rect l="l" t="t" r="r" b="b"/>
              <a:pathLst>
                <a:path w="33655" h="850264">
                  <a:moveTo>
                    <a:pt x="33524" y="0"/>
                  </a:moveTo>
                  <a:lnTo>
                    <a:pt x="0" y="0"/>
                  </a:lnTo>
                  <a:lnTo>
                    <a:pt x="0" y="849649"/>
                  </a:lnTo>
                  <a:lnTo>
                    <a:pt x="33524" y="849649"/>
                  </a:lnTo>
                  <a:lnTo>
                    <a:pt x="33524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0" name="object 3120"/>
            <p:cNvSpPr/>
            <p:nvPr/>
          </p:nvSpPr>
          <p:spPr>
            <a:xfrm>
              <a:off x="1507607" y="4047920"/>
              <a:ext cx="35560" cy="5715"/>
            </a:xfrm>
            <a:custGeom>
              <a:avLst/>
              <a:gdLst/>
              <a:ahLst/>
              <a:cxnLst/>
              <a:rect l="l" t="t" r="r" b="b"/>
              <a:pathLst>
                <a:path w="35559" h="5714">
                  <a:moveTo>
                    <a:pt x="34949" y="0"/>
                  </a:moveTo>
                  <a:lnTo>
                    <a:pt x="0" y="0"/>
                  </a:lnTo>
                  <a:lnTo>
                    <a:pt x="0" y="5236"/>
                  </a:lnTo>
                  <a:lnTo>
                    <a:pt x="34949" y="5236"/>
                  </a:lnTo>
                  <a:lnTo>
                    <a:pt x="3494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1" name="object 3121"/>
          <p:cNvGrpSpPr/>
          <p:nvPr/>
        </p:nvGrpSpPr>
        <p:grpSpPr>
          <a:xfrm>
            <a:off x="1836302" y="4029450"/>
            <a:ext cx="69850" cy="868680"/>
            <a:chOff x="1836302" y="4029450"/>
            <a:chExt cx="69850" cy="868680"/>
          </a:xfrm>
        </p:grpSpPr>
        <p:sp>
          <p:nvSpPr>
            <p:cNvPr id="3122" name="object 3122"/>
            <p:cNvSpPr/>
            <p:nvPr/>
          </p:nvSpPr>
          <p:spPr>
            <a:xfrm>
              <a:off x="1836293" y="4046499"/>
              <a:ext cx="67310" cy="851535"/>
            </a:xfrm>
            <a:custGeom>
              <a:avLst/>
              <a:gdLst/>
              <a:ahLst/>
              <a:cxnLst/>
              <a:rect l="l" t="t" r="r" b="b"/>
              <a:pathLst>
                <a:path w="67310" h="851535">
                  <a:moveTo>
                    <a:pt x="66954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6954" y="851077"/>
                  </a:lnTo>
                  <a:lnTo>
                    <a:pt x="66954" y="469620"/>
                  </a:lnTo>
                  <a:lnTo>
                    <a:pt x="66954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3" name="object 3123"/>
            <p:cNvSpPr/>
            <p:nvPr/>
          </p:nvSpPr>
          <p:spPr>
            <a:xfrm>
              <a:off x="1836293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6954" y="17043"/>
                  </a:lnTo>
                  <a:lnTo>
                    <a:pt x="66954" y="1435"/>
                  </a:lnTo>
                  <a:lnTo>
                    <a:pt x="69811" y="143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4" name="object 3124"/>
            <p:cNvSpPr/>
            <p:nvPr/>
          </p:nvSpPr>
          <p:spPr>
            <a:xfrm>
              <a:off x="1836293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811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6954" y="17043"/>
                  </a:lnTo>
                  <a:lnTo>
                    <a:pt x="66954" y="5715"/>
                  </a:lnTo>
                  <a:lnTo>
                    <a:pt x="69811" y="5715"/>
                  </a:lnTo>
                  <a:lnTo>
                    <a:pt x="69811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5" name="object 3125"/>
          <p:cNvGrpSpPr/>
          <p:nvPr/>
        </p:nvGrpSpPr>
        <p:grpSpPr>
          <a:xfrm>
            <a:off x="2141350" y="4029450"/>
            <a:ext cx="69850" cy="868680"/>
            <a:chOff x="2141350" y="4029450"/>
            <a:chExt cx="69850" cy="868680"/>
          </a:xfrm>
        </p:grpSpPr>
        <p:sp>
          <p:nvSpPr>
            <p:cNvPr id="3126" name="object 3126"/>
            <p:cNvSpPr/>
            <p:nvPr/>
          </p:nvSpPr>
          <p:spPr>
            <a:xfrm>
              <a:off x="2141347" y="4046499"/>
              <a:ext cx="69850" cy="851535"/>
            </a:xfrm>
            <a:custGeom>
              <a:avLst/>
              <a:gdLst/>
              <a:ahLst/>
              <a:cxnLst/>
              <a:rect l="l" t="t" r="r" b="b"/>
              <a:pathLst>
                <a:path w="69850" h="851535">
                  <a:moveTo>
                    <a:pt x="69799" y="0"/>
                  </a:moveTo>
                  <a:lnTo>
                    <a:pt x="0" y="0"/>
                  </a:lnTo>
                  <a:lnTo>
                    <a:pt x="0" y="469620"/>
                  </a:lnTo>
                  <a:lnTo>
                    <a:pt x="0" y="851077"/>
                  </a:lnTo>
                  <a:lnTo>
                    <a:pt x="69799" y="851077"/>
                  </a:lnTo>
                  <a:lnTo>
                    <a:pt x="69799" y="469620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7" name="object 3127"/>
            <p:cNvSpPr/>
            <p:nvPr/>
          </p:nvSpPr>
          <p:spPr>
            <a:xfrm>
              <a:off x="2141347" y="403373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143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143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8B8B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8" name="object 3128"/>
            <p:cNvSpPr/>
            <p:nvPr/>
          </p:nvSpPr>
          <p:spPr>
            <a:xfrm>
              <a:off x="2141347" y="4029455"/>
              <a:ext cx="69850" cy="17145"/>
            </a:xfrm>
            <a:custGeom>
              <a:avLst/>
              <a:gdLst/>
              <a:ahLst/>
              <a:cxnLst/>
              <a:rect l="l" t="t" r="r" b="b"/>
              <a:pathLst>
                <a:path w="69850" h="17145">
                  <a:moveTo>
                    <a:pt x="69799" y="0"/>
                  </a:moveTo>
                  <a:lnTo>
                    <a:pt x="0" y="0"/>
                  </a:lnTo>
                  <a:lnTo>
                    <a:pt x="0" y="5715"/>
                  </a:lnTo>
                  <a:lnTo>
                    <a:pt x="0" y="17043"/>
                  </a:lnTo>
                  <a:lnTo>
                    <a:pt x="69799" y="17043"/>
                  </a:lnTo>
                  <a:lnTo>
                    <a:pt x="69799" y="5715"/>
                  </a:lnTo>
                  <a:lnTo>
                    <a:pt x="69799" y="0"/>
                  </a:lnTo>
                  <a:close/>
                </a:path>
              </a:pathLst>
            </a:custGeom>
            <a:solidFill>
              <a:srgbClr val="E9E3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29" name="object 3129"/>
          <p:cNvGrpSpPr/>
          <p:nvPr/>
        </p:nvGrpSpPr>
        <p:grpSpPr>
          <a:xfrm>
            <a:off x="1592512" y="4029450"/>
            <a:ext cx="253365" cy="868680"/>
            <a:chOff x="1592512" y="4029450"/>
            <a:chExt cx="253365" cy="868680"/>
          </a:xfrm>
        </p:grpSpPr>
        <p:sp>
          <p:nvSpPr>
            <p:cNvPr id="3130" name="object 3130"/>
            <p:cNvSpPr/>
            <p:nvPr/>
          </p:nvSpPr>
          <p:spPr>
            <a:xfrm>
              <a:off x="1598115" y="4515411"/>
              <a:ext cx="247650" cy="382270"/>
            </a:xfrm>
            <a:custGeom>
              <a:avLst/>
              <a:gdLst/>
              <a:ahLst/>
              <a:cxnLst/>
              <a:rect l="l" t="t" r="r" b="b"/>
              <a:pathLst>
                <a:path w="247650" h="382270">
                  <a:moveTo>
                    <a:pt x="247399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7399" y="382159"/>
                  </a:lnTo>
                  <a:lnTo>
                    <a:pt x="247399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1" name="object 3131"/>
            <p:cNvSpPr/>
            <p:nvPr/>
          </p:nvSpPr>
          <p:spPr>
            <a:xfrm>
              <a:off x="1592503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3009" y="0"/>
                  </a:moveTo>
                  <a:lnTo>
                    <a:pt x="240944" y="0"/>
                  </a:lnTo>
                  <a:lnTo>
                    <a:pt x="240944" y="108712"/>
                  </a:lnTo>
                  <a:lnTo>
                    <a:pt x="240944" y="115087"/>
                  </a:lnTo>
                  <a:lnTo>
                    <a:pt x="240944" y="174650"/>
                  </a:lnTo>
                  <a:lnTo>
                    <a:pt x="240944" y="185280"/>
                  </a:lnTo>
                  <a:lnTo>
                    <a:pt x="240944" y="289737"/>
                  </a:lnTo>
                  <a:lnTo>
                    <a:pt x="240944" y="293992"/>
                  </a:lnTo>
                  <a:lnTo>
                    <a:pt x="149682" y="293992"/>
                  </a:lnTo>
                  <a:lnTo>
                    <a:pt x="149682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0944" y="185280"/>
                  </a:lnTo>
                  <a:lnTo>
                    <a:pt x="24094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0944" y="115087"/>
                  </a:lnTo>
                  <a:lnTo>
                    <a:pt x="240944" y="108712"/>
                  </a:lnTo>
                  <a:lnTo>
                    <a:pt x="149682" y="108712"/>
                  </a:lnTo>
                  <a:lnTo>
                    <a:pt x="149682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6944" y="0"/>
                  </a:lnTo>
                  <a:lnTo>
                    <a:pt x="136944" y="289737"/>
                  </a:lnTo>
                  <a:lnTo>
                    <a:pt x="114820" y="289737"/>
                  </a:lnTo>
                  <a:lnTo>
                    <a:pt x="114820" y="185280"/>
                  </a:lnTo>
                  <a:lnTo>
                    <a:pt x="136944" y="185280"/>
                  </a:lnTo>
                  <a:lnTo>
                    <a:pt x="136944" y="174650"/>
                  </a:lnTo>
                  <a:lnTo>
                    <a:pt x="114820" y="174650"/>
                  </a:lnTo>
                  <a:lnTo>
                    <a:pt x="114820" y="115087"/>
                  </a:lnTo>
                  <a:lnTo>
                    <a:pt x="136944" y="115087"/>
                  </a:lnTo>
                  <a:lnTo>
                    <a:pt x="136944" y="104457"/>
                  </a:lnTo>
                  <a:lnTo>
                    <a:pt x="114820" y="104457"/>
                  </a:lnTo>
                  <a:lnTo>
                    <a:pt x="114820" y="0"/>
                  </a:lnTo>
                  <a:lnTo>
                    <a:pt x="102565" y="0"/>
                  </a:lnTo>
                  <a:lnTo>
                    <a:pt x="102565" y="289737"/>
                  </a:lnTo>
                  <a:lnTo>
                    <a:pt x="11963" y="289737"/>
                  </a:lnTo>
                  <a:lnTo>
                    <a:pt x="11963" y="185280"/>
                  </a:lnTo>
                  <a:lnTo>
                    <a:pt x="102565" y="185280"/>
                  </a:lnTo>
                  <a:lnTo>
                    <a:pt x="102565" y="174650"/>
                  </a:lnTo>
                  <a:lnTo>
                    <a:pt x="11963" y="174650"/>
                  </a:lnTo>
                  <a:lnTo>
                    <a:pt x="11963" y="115087"/>
                  </a:lnTo>
                  <a:lnTo>
                    <a:pt x="102565" y="115087"/>
                  </a:lnTo>
                  <a:lnTo>
                    <a:pt x="102565" y="104457"/>
                  </a:lnTo>
                  <a:lnTo>
                    <a:pt x="11963" y="104457"/>
                  </a:lnTo>
                  <a:lnTo>
                    <a:pt x="11963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1963" y="382155"/>
                  </a:lnTo>
                  <a:lnTo>
                    <a:pt x="11963" y="301091"/>
                  </a:lnTo>
                  <a:lnTo>
                    <a:pt x="102565" y="301091"/>
                  </a:lnTo>
                  <a:lnTo>
                    <a:pt x="102565" y="382155"/>
                  </a:lnTo>
                  <a:lnTo>
                    <a:pt x="114820" y="382155"/>
                  </a:lnTo>
                  <a:lnTo>
                    <a:pt x="114820" y="301091"/>
                  </a:lnTo>
                  <a:lnTo>
                    <a:pt x="136944" y="301091"/>
                  </a:lnTo>
                  <a:lnTo>
                    <a:pt x="136944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0944" y="301091"/>
                  </a:lnTo>
                  <a:lnTo>
                    <a:pt x="240944" y="382155"/>
                  </a:lnTo>
                  <a:lnTo>
                    <a:pt x="253009" y="382155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2" name="object 3132"/>
            <p:cNvSpPr/>
            <p:nvPr/>
          </p:nvSpPr>
          <p:spPr>
            <a:xfrm>
              <a:off x="1604478" y="4516115"/>
              <a:ext cx="90805" cy="108585"/>
            </a:xfrm>
            <a:custGeom>
              <a:avLst/>
              <a:gdLst/>
              <a:ahLst/>
              <a:cxnLst/>
              <a:rect l="l" t="t" r="r" b="b"/>
              <a:pathLst>
                <a:path w="90805" h="108585">
                  <a:moveTo>
                    <a:pt x="90602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0602" y="108009"/>
                  </a:lnTo>
                  <a:lnTo>
                    <a:pt x="90602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3" name="object 3133"/>
            <p:cNvSpPr/>
            <p:nvPr/>
          </p:nvSpPr>
          <p:spPr>
            <a:xfrm>
              <a:off x="1610461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4" name="object 3134"/>
            <p:cNvSpPr/>
            <p:nvPr/>
          </p:nvSpPr>
          <p:spPr>
            <a:xfrm>
              <a:off x="1600289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9250" y="103759"/>
                  </a:moveTo>
                  <a:lnTo>
                    <a:pt x="73507" y="103759"/>
                  </a:lnTo>
                  <a:lnTo>
                    <a:pt x="73507" y="30721"/>
                  </a:lnTo>
                  <a:lnTo>
                    <a:pt x="91173" y="30721"/>
                  </a:lnTo>
                  <a:lnTo>
                    <a:pt x="91173" y="25768"/>
                  </a:lnTo>
                  <a:lnTo>
                    <a:pt x="7975" y="25768"/>
                  </a:lnTo>
                  <a:lnTo>
                    <a:pt x="7975" y="30721"/>
                  </a:lnTo>
                  <a:lnTo>
                    <a:pt x="67906" y="30721"/>
                  </a:lnTo>
                  <a:lnTo>
                    <a:pt x="67906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9250" y="110845"/>
                  </a:lnTo>
                  <a:lnTo>
                    <a:pt x="99250" y="103759"/>
                  </a:lnTo>
                  <a:close/>
                </a:path>
                <a:path w="233680" h="111125">
                  <a:moveTo>
                    <a:pt x="233159" y="0"/>
                  </a:moveTo>
                  <a:lnTo>
                    <a:pt x="141897" y="0"/>
                  </a:lnTo>
                  <a:lnTo>
                    <a:pt x="141897" y="108013"/>
                  </a:lnTo>
                  <a:lnTo>
                    <a:pt x="233159" y="108013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5" name="object 3135"/>
            <p:cNvSpPr/>
            <p:nvPr/>
          </p:nvSpPr>
          <p:spPr>
            <a:xfrm>
              <a:off x="1748549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6" name="object 3136"/>
            <p:cNvSpPr/>
            <p:nvPr/>
          </p:nvSpPr>
          <p:spPr>
            <a:xfrm>
              <a:off x="1604467" y="4541888"/>
              <a:ext cx="233045" cy="267970"/>
            </a:xfrm>
            <a:custGeom>
              <a:avLst/>
              <a:gdLst/>
              <a:ahLst/>
              <a:cxnLst/>
              <a:rect l="l" t="t" r="r" b="b"/>
              <a:pathLst>
                <a:path w="233044" h="267970">
                  <a:moveTo>
                    <a:pt x="90601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0601" y="267525"/>
                  </a:lnTo>
                  <a:lnTo>
                    <a:pt x="90601" y="159524"/>
                  </a:lnTo>
                  <a:close/>
                </a:path>
                <a:path w="233044" h="267970">
                  <a:moveTo>
                    <a:pt x="232498" y="77990"/>
                  </a:moveTo>
                  <a:lnTo>
                    <a:pt x="206857" y="77990"/>
                  </a:lnTo>
                  <a:lnTo>
                    <a:pt x="206857" y="4953"/>
                  </a:lnTo>
                  <a:lnTo>
                    <a:pt x="225463" y="4953"/>
                  </a:lnTo>
                  <a:lnTo>
                    <a:pt x="225463" y="0"/>
                  </a:lnTo>
                  <a:lnTo>
                    <a:pt x="141986" y="0"/>
                  </a:lnTo>
                  <a:lnTo>
                    <a:pt x="141986" y="4953"/>
                  </a:lnTo>
                  <a:lnTo>
                    <a:pt x="201155" y="4953"/>
                  </a:lnTo>
                  <a:lnTo>
                    <a:pt x="201155" y="77990"/>
                  </a:lnTo>
                  <a:lnTo>
                    <a:pt x="134200" y="77990"/>
                  </a:lnTo>
                  <a:lnTo>
                    <a:pt x="134200" y="85077"/>
                  </a:lnTo>
                  <a:lnTo>
                    <a:pt x="232498" y="85077"/>
                  </a:lnTo>
                  <a:lnTo>
                    <a:pt x="2324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7" name="object 3137"/>
            <p:cNvSpPr/>
            <p:nvPr/>
          </p:nvSpPr>
          <p:spPr>
            <a:xfrm>
              <a:off x="1610461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8921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921" y="95956"/>
                  </a:lnTo>
                  <a:lnTo>
                    <a:pt x="78921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8" name="object 3138"/>
            <p:cNvSpPr/>
            <p:nvPr/>
          </p:nvSpPr>
          <p:spPr>
            <a:xfrm>
              <a:off x="1600289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9250" y="103746"/>
                  </a:moveTo>
                  <a:lnTo>
                    <a:pt x="73507" y="103746"/>
                  </a:lnTo>
                  <a:lnTo>
                    <a:pt x="73507" y="30721"/>
                  </a:lnTo>
                  <a:lnTo>
                    <a:pt x="91173" y="30721"/>
                  </a:lnTo>
                  <a:lnTo>
                    <a:pt x="91173" y="25755"/>
                  </a:lnTo>
                  <a:lnTo>
                    <a:pt x="7975" y="25755"/>
                  </a:lnTo>
                  <a:lnTo>
                    <a:pt x="7975" y="30721"/>
                  </a:lnTo>
                  <a:lnTo>
                    <a:pt x="67906" y="30721"/>
                  </a:lnTo>
                  <a:lnTo>
                    <a:pt x="67906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9250" y="110845"/>
                  </a:lnTo>
                  <a:lnTo>
                    <a:pt x="99250" y="103746"/>
                  </a:lnTo>
                  <a:close/>
                </a:path>
                <a:path w="233680" h="111125">
                  <a:moveTo>
                    <a:pt x="233159" y="0"/>
                  </a:moveTo>
                  <a:lnTo>
                    <a:pt x="141897" y="0"/>
                  </a:lnTo>
                  <a:lnTo>
                    <a:pt x="141897" y="108000"/>
                  </a:lnTo>
                  <a:lnTo>
                    <a:pt x="233159" y="108000"/>
                  </a:lnTo>
                  <a:lnTo>
                    <a:pt x="23315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9" name="object 3139"/>
            <p:cNvSpPr/>
            <p:nvPr/>
          </p:nvSpPr>
          <p:spPr>
            <a:xfrm>
              <a:off x="1748549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0" name="object 3140"/>
            <p:cNvSpPr/>
            <p:nvPr/>
          </p:nvSpPr>
          <p:spPr>
            <a:xfrm>
              <a:off x="1738668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656" y="77990"/>
                  </a:lnTo>
                  <a:lnTo>
                    <a:pt x="72656" y="4965"/>
                  </a:lnTo>
                  <a:lnTo>
                    <a:pt x="91262" y="4965"/>
                  </a:lnTo>
                  <a:lnTo>
                    <a:pt x="91262" y="0"/>
                  </a:lnTo>
                  <a:lnTo>
                    <a:pt x="7785" y="0"/>
                  </a:lnTo>
                  <a:lnTo>
                    <a:pt x="7785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1" name="object 3141"/>
            <p:cNvSpPr/>
            <p:nvPr/>
          </p:nvSpPr>
          <p:spPr>
            <a:xfrm>
              <a:off x="1598115" y="4035163"/>
              <a:ext cx="241935" cy="481330"/>
            </a:xfrm>
            <a:custGeom>
              <a:avLst/>
              <a:gdLst/>
              <a:ahLst/>
              <a:cxnLst/>
              <a:rect l="l" t="t" r="r" b="b"/>
              <a:pathLst>
                <a:path w="241935" h="481329">
                  <a:moveTo>
                    <a:pt x="24170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1701" y="480952"/>
                  </a:lnTo>
                  <a:lnTo>
                    <a:pt x="24170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42" name="object 3142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1612550" y="4137507"/>
              <a:ext cx="91932" cy="117196"/>
            </a:xfrm>
            <a:prstGeom prst="rect">
              <a:avLst/>
            </a:prstGeom>
          </p:spPr>
        </p:pic>
        <p:pic>
          <p:nvPicPr>
            <p:cNvPr id="3143" name="object 3143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1733734" y="4137507"/>
              <a:ext cx="91267" cy="117196"/>
            </a:xfrm>
            <a:prstGeom prst="rect">
              <a:avLst/>
            </a:prstGeom>
          </p:spPr>
        </p:pic>
        <p:pic>
          <p:nvPicPr>
            <p:cNvPr id="3144" name="object 3144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1612550" y="4322774"/>
              <a:ext cx="91932" cy="117481"/>
            </a:xfrm>
            <a:prstGeom prst="rect">
              <a:avLst/>
            </a:prstGeom>
          </p:spPr>
        </p:pic>
        <p:sp>
          <p:nvSpPr>
            <p:cNvPr id="3145" name="object 3145"/>
            <p:cNvSpPr/>
            <p:nvPr/>
          </p:nvSpPr>
          <p:spPr>
            <a:xfrm>
              <a:off x="1737248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5" h="114935">
                  <a:moveTo>
                    <a:pt x="84144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144" y="114625"/>
                  </a:lnTo>
                  <a:lnTo>
                    <a:pt x="84144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6" name="object 3146"/>
            <p:cNvSpPr/>
            <p:nvPr/>
          </p:nvSpPr>
          <p:spPr>
            <a:xfrm>
              <a:off x="1742946" y="4329153"/>
              <a:ext cx="73025" cy="102235"/>
            </a:xfrm>
            <a:custGeom>
              <a:avLst/>
              <a:gdLst/>
              <a:ahLst/>
              <a:cxnLst/>
              <a:rect l="l" t="t" r="r" b="b"/>
              <a:pathLst>
                <a:path w="73025" h="102235">
                  <a:moveTo>
                    <a:pt x="72557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2557" y="101678"/>
                  </a:lnTo>
                  <a:lnTo>
                    <a:pt x="72557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7" name="object 3147"/>
            <p:cNvSpPr/>
            <p:nvPr/>
          </p:nvSpPr>
          <p:spPr>
            <a:xfrm>
              <a:off x="1733727" y="4348581"/>
              <a:ext cx="91440" cy="92075"/>
            </a:xfrm>
            <a:custGeom>
              <a:avLst/>
              <a:gdLst/>
              <a:ahLst/>
              <a:cxnLst/>
              <a:rect l="l" t="t" r="r" b="b"/>
              <a:pathLst>
                <a:path w="91439" h="92075">
                  <a:moveTo>
                    <a:pt x="91262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197" y="5613"/>
                  </a:lnTo>
                  <a:lnTo>
                    <a:pt x="83197" y="0"/>
                  </a:lnTo>
                  <a:lnTo>
                    <a:pt x="7023" y="0"/>
                  </a:lnTo>
                  <a:lnTo>
                    <a:pt x="7023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262" y="91681"/>
                  </a:lnTo>
                  <a:lnTo>
                    <a:pt x="91262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8" name="object 3148"/>
            <p:cNvSpPr/>
            <p:nvPr/>
          </p:nvSpPr>
          <p:spPr>
            <a:xfrm>
              <a:off x="1592503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1963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1963" y="480949"/>
                  </a:lnTo>
                  <a:lnTo>
                    <a:pt x="11963" y="0"/>
                  </a:lnTo>
                  <a:close/>
                </a:path>
                <a:path w="253364" h="481329">
                  <a:moveTo>
                    <a:pt x="132486" y="0"/>
                  </a:moveTo>
                  <a:lnTo>
                    <a:pt x="120421" y="0"/>
                  </a:lnTo>
                  <a:lnTo>
                    <a:pt x="120421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4" h="481329">
                  <a:moveTo>
                    <a:pt x="253009" y="0"/>
                  </a:moveTo>
                  <a:lnTo>
                    <a:pt x="240944" y="0"/>
                  </a:lnTo>
                  <a:lnTo>
                    <a:pt x="240944" y="480949"/>
                  </a:lnTo>
                  <a:lnTo>
                    <a:pt x="253009" y="480949"/>
                  </a:lnTo>
                  <a:lnTo>
                    <a:pt x="253009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9" name="object 3149"/>
            <p:cNvSpPr/>
            <p:nvPr/>
          </p:nvSpPr>
          <p:spPr>
            <a:xfrm>
              <a:off x="1592512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3003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3003" y="5712"/>
                  </a:lnTo>
                  <a:lnTo>
                    <a:pt x="253003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50" name="object 3150"/>
          <p:cNvGrpSpPr/>
          <p:nvPr/>
        </p:nvGrpSpPr>
        <p:grpSpPr>
          <a:xfrm>
            <a:off x="1896894" y="4029450"/>
            <a:ext cx="253365" cy="868680"/>
            <a:chOff x="1896894" y="4029450"/>
            <a:chExt cx="253365" cy="868680"/>
          </a:xfrm>
        </p:grpSpPr>
        <p:sp>
          <p:nvSpPr>
            <p:cNvPr id="3151" name="object 3151"/>
            <p:cNvSpPr/>
            <p:nvPr/>
          </p:nvSpPr>
          <p:spPr>
            <a:xfrm>
              <a:off x="1903257" y="4515411"/>
              <a:ext cx="247015" cy="382270"/>
            </a:xfrm>
            <a:custGeom>
              <a:avLst/>
              <a:gdLst/>
              <a:ahLst/>
              <a:cxnLst/>
              <a:rect l="l" t="t" r="r" b="b"/>
              <a:pathLst>
                <a:path w="247014" h="382270">
                  <a:moveTo>
                    <a:pt x="246545" y="0"/>
                  </a:moveTo>
                  <a:lnTo>
                    <a:pt x="0" y="0"/>
                  </a:lnTo>
                  <a:lnTo>
                    <a:pt x="0" y="382159"/>
                  </a:lnTo>
                  <a:lnTo>
                    <a:pt x="246545" y="382159"/>
                  </a:lnTo>
                  <a:lnTo>
                    <a:pt x="246545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2" name="object 3152"/>
            <p:cNvSpPr/>
            <p:nvPr/>
          </p:nvSpPr>
          <p:spPr>
            <a:xfrm>
              <a:off x="1896884" y="4515421"/>
              <a:ext cx="253365" cy="382270"/>
            </a:xfrm>
            <a:custGeom>
              <a:avLst/>
              <a:gdLst/>
              <a:ahLst/>
              <a:cxnLst/>
              <a:rect l="l" t="t" r="r" b="b"/>
              <a:pathLst>
                <a:path w="253364" h="382270">
                  <a:moveTo>
                    <a:pt x="252907" y="0"/>
                  </a:moveTo>
                  <a:lnTo>
                    <a:pt x="241604" y="0"/>
                  </a:lnTo>
                  <a:lnTo>
                    <a:pt x="241604" y="108712"/>
                  </a:lnTo>
                  <a:lnTo>
                    <a:pt x="241604" y="115087"/>
                  </a:lnTo>
                  <a:lnTo>
                    <a:pt x="241604" y="174650"/>
                  </a:lnTo>
                  <a:lnTo>
                    <a:pt x="241604" y="185280"/>
                  </a:lnTo>
                  <a:lnTo>
                    <a:pt x="241604" y="289737"/>
                  </a:lnTo>
                  <a:lnTo>
                    <a:pt x="241604" y="293992"/>
                  </a:lnTo>
                  <a:lnTo>
                    <a:pt x="150342" y="293992"/>
                  </a:lnTo>
                  <a:lnTo>
                    <a:pt x="150342" y="289737"/>
                  </a:lnTo>
                  <a:lnTo>
                    <a:pt x="149009" y="289737"/>
                  </a:lnTo>
                  <a:lnTo>
                    <a:pt x="149009" y="185280"/>
                  </a:lnTo>
                  <a:lnTo>
                    <a:pt x="241604" y="185280"/>
                  </a:lnTo>
                  <a:lnTo>
                    <a:pt x="241604" y="174650"/>
                  </a:lnTo>
                  <a:lnTo>
                    <a:pt x="149009" y="174650"/>
                  </a:lnTo>
                  <a:lnTo>
                    <a:pt x="149009" y="115087"/>
                  </a:lnTo>
                  <a:lnTo>
                    <a:pt x="241604" y="115087"/>
                  </a:lnTo>
                  <a:lnTo>
                    <a:pt x="241604" y="108712"/>
                  </a:lnTo>
                  <a:lnTo>
                    <a:pt x="150342" y="108712"/>
                  </a:lnTo>
                  <a:lnTo>
                    <a:pt x="150342" y="104457"/>
                  </a:lnTo>
                  <a:lnTo>
                    <a:pt x="149009" y="104457"/>
                  </a:lnTo>
                  <a:lnTo>
                    <a:pt x="149009" y="0"/>
                  </a:lnTo>
                  <a:lnTo>
                    <a:pt x="137617" y="0"/>
                  </a:lnTo>
                  <a:lnTo>
                    <a:pt x="137617" y="289737"/>
                  </a:lnTo>
                  <a:lnTo>
                    <a:pt x="115493" y="289737"/>
                  </a:lnTo>
                  <a:lnTo>
                    <a:pt x="115493" y="185280"/>
                  </a:lnTo>
                  <a:lnTo>
                    <a:pt x="137617" y="185280"/>
                  </a:lnTo>
                  <a:lnTo>
                    <a:pt x="137617" y="174650"/>
                  </a:lnTo>
                  <a:lnTo>
                    <a:pt x="115493" y="174650"/>
                  </a:lnTo>
                  <a:lnTo>
                    <a:pt x="115493" y="115087"/>
                  </a:lnTo>
                  <a:lnTo>
                    <a:pt x="137617" y="115087"/>
                  </a:lnTo>
                  <a:lnTo>
                    <a:pt x="137617" y="104457"/>
                  </a:lnTo>
                  <a:lnTo>
                    <a:pt x="115493" y="104457"/>
                  </a:lnTo>
                  <a:lnTo>
                    <a:pt x="115493" y="0"/>
                  </a:lnTo>
                  <a:lnTo>
                    <a:pt x="103238" y="0"/>
                  </a:lnTo>
                  <a:lnTo>
                    <a:pt x="103238" y="289737"/>
                  </a:lnTo>
                  <a:lnTo>
                    <a:pt x="11976" y="289737"/>
                  </a:lnTo>
                  <a:lnTo>
                    <a:pt x="11976" y="185280"/>
                  </a:lnTo>
                  <a:lnTo>
                    <a:pt x="103238" y="185280"/>
                  </a:lnTo>
                  <a:lnTo>
                    <a:pt x="103238" y="174650"/>
                  </a:lnTo>
                  <a:lnTo>
                    <a:pt x="11976" y="174650"/>
                  </a:lnTo>
                  <a:lnTo>
                    <a:pt x="11976" y="115087"/>
                  </a:lnTo>
                  <a:lnTo>
                    <a:pt x="103238" y="115087"/>
                  </a:lnTo>
                  <a:lnTo>
                    <a:pt x="103238" y="104457"/>
                  </a:lnTo>
                  <a:lnTo>
                    <a:pt x="11976" y="104457"/>
                  </a:lnTo>
                  <a:lnTo>
                    <a:pt x="11976" y="0"/>
                  </a:lnTo>
                  <a:lnTo>
                    <a:pt x="0" y="0"/>
                  </a:lnTo>
                  <a:lnTo>
                    <a:pt x="0" y="382155"/>
                  </a:lnTo>
                  <a:lnTo>
                    <a:pt x="11976" y="382155"/>
                  </a:lnTo>
                  <a:lnTo>
                    <a:pt x="11976" y="301091"/>
                  </a:lnTo>
                  <a:lnTo>
                    <a:pt x="103238" y="301091"/>
                  </a:lnTo>
                  <a:lnTo>
                    <a:pt x="103238" y="382155"/>
                  </a:lnTo>
                  <a:lnTo>
                    <a:pt x="115493" y="382155"/>
                  </a:lnTo>
                  <a:lnTo>
                    <a:pt x="115493" y="301091"/>
                  </a:lnTo>
                  <a:lnTo>
                    <a:pt x="137617" y="301091"/>
                  </a:lnTo>
                  <a:lnTo>
                    <a:pt x="137617" y="382155"/>
                  </a:lnTo>
                  <a:lnTo>
                    <a:pt x="149009" y="382155"/>
                  </a:lnTo>
                  <a:lnTo>
                    <a:pt x="149009" y="301091"/>
                  </a:lnTo>
                  <a:lnTo>
                    <a:pt x="241604" y="301091"/>
                  </a:lnTo>
                  <a:lnTo>
                    <a:pt x="241604" y="382155"/>
                  </a:lnTo>
                  <a:lnTo>
                    <a:pt x="252907" y="382155"/>
                  </a:lnTo>
                  <a:lnTo>
                    <a:pt x="252907" y="0"/>
                  </a:lnTo>
                  <a:close/>
                </a:path>
              </a:pathLst>
            </a:custGeom>
            <a:solidFill>
              <a:srgbClr val="BBB7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3" name="object 3153"/>
            <p:cNvSpPr/>
            <p:nvPr/>
          </p:nvSpPr>
          <p:spPr>
            <a:xfrm>
              <a:off x="1908860" y="4516115"/>
              <a:ext cx="91440" cy="108585"/>
            </a:xfrm>
            <a:custGeom>
              <a:avLst/>
              <a:gdLst/>
              <a:ahLst/>
              <a:cxnLst/>
              <a:rect l="l" t="t" r="r" b="b"/>
              <a:pathLst>
                <a:path w="91439" h="108585">
                  <a:moveTo>
                    <a:pt x="91267" y="0"/>
                  </a:moveTo>
                  <a:lnTo>
                    <a:pt x="0" y="0"/>
                  </a:lnTo>
                  <a:lnTo>
                    <a:pt x="0" y="108009"/>
                  </a:lnTo>
                  <a:lnTo>
                    <a:pt x="91267" y="108009"/>
                  </a:lnTo>
                  <a:lnTo>
                    <a:pt x="91267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4" name="object 3154"/>
            <p:cNvSpPr/>
            <p:nvPr/>
          </p:nvSpPr>
          <p:spPr>
            <a:xfrm>
              <a:off x="1915508" y="4521789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5" name="object 3155"/>
            <p:cNvSpPr/>
            <p:nvPr/>
          </p:nvSpPr>
          <p:spPr>
            <a:xfrm>
              <a:off x="1905342" y="4516119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8577" y="103759"/>
                  </a:moveTo>
                  <a:lnTo>
                    <a:pt x="72834" y="103759"/>
                  </a:lnTo>
                  <a:lnTo>
                    <a:pt x="72834" y="30721"/>
                  </a:lnTo>
                  <a:lnTo>
                    <a:pt x="90500" y="30721"/>
                  </a:lnTo>
                  <a:lnTo>
                    <a:pt x="90500" y="25768"/>
                  </a:lnTo>
                  <a:lnTo>
                    <a:pt x="7975" y="25768"/>
                  </a:lnTo>
                  <a:lnTo>
                    <a:pt x="7975" y="30721"/>
                  </a:lnTo>
                  <a:lnTo>
                    <a:pt x="67233" y="30721"/>
                  </a:lnTo>
                  <a:lnTo>
                    <a:pt x="67233" y="103759"/>
                  </a:lnTo>
                  <a:lnTo>
                    <a:pt x="0" y="103759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59"/>
                  </a:lnTo>
                  <a:close/>
                </a:path>
                <a:path w="233680" h="111125">
                  <a:moveTo>
                    <a:pt x="233146" y="0"/>
                  </a:moveTo>
                  <a:lnTo>
                    <a:pt x="141884" y="0"/>
                  </a:lnTo>
                  <a:lnTo>
                    <a:pt x="141884" y="108013"/>
                  </a:lnTo>
                  <a:lnTo>
                    <a:pt x="233146" y="108013"/>
                  </a:lnTo>
                  <a:lnTo>
                    <a:pt x="23314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6" name="object 3156"/>
            <p:cNvSpPr/>
            <p:nvPr/>
          </p:nvSpPr>
          <p:spPr>
            <a:xfrm>
              <a:off x="2052932" y="4521789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7" name="object 3157"/>
            <p:cNvSpPr/>
            <p:nvPr/>
          </p:nvSpPr>
          <p:spPr>
            <a:xfrm>
              <a:off x="1908860" y="4541888"/>
              <a:ext cx="233679" cy="267970"/>
            </a:xfrm>
            <a:custGeom>
              <a:avLst/>
              <a:gdLst/>
              <a:ahLst/>
              <a:cxnLst/>
              <a:rect l="l" t="t" r="r" b="b"/>
              <a:pathLst>
                <a:path w="233680" h="267970">
                  <a:moveTo>
                    <a:pt x="91262" y="159524"/>
                  </a:moveTo>
                  <a:lnTo>
                    <a:pt x="0" y="159524"/>
                  </a:lnTo>
                  <a:lnTo>
                    <a:pt x="0" y="267525"/>
                  </a:lnTo>
                  <a:lnTo>
                    <a:pt x="91262" y="267525"/>
                  </a:lnTo>
                  <a:lnTo>
                    <a:pt x="91262" y="159524"/>
                  </a:lnTo>
                  <a:close/>
                </a:path>
                <a:path w="233680" h="267970">
                  <a:moveTo>
                    <a:pt x="233146" y="77990"/>
                  </a:moveTo>
                  <a:lnTo>
                    <a:pt x="207505" y="77990"/>
                  </a:lnTo>
                  <a:lnTo>
                    <a:pt x="207505" y="4953"/>
                  </a:lnTo>
                  <a:lnTo>
                    <a:pt x="225450" y="4953"/>
                  </a:lnTo>
                  <a:lnTo>
                    <a:pt x="225450" y="0"/>
                  </a:lnTo>
                  <a:lnTo>
                    <a:pt x="142646" y="0"/>
                  </a:lnTo>
                  <a:lnTo>
                    <a:pt x="142646" y="4953"/>
                  </a:lnTo>
                  <a:lnTo>
                    <a:pt x="201803" y="4953"/>
                  </a:lnTo>
                  <a:lnTo>
                    <a:pt x="201803" y="77990"/>
                  </a:lnTo>
                  <a:lnTo>
                    <a:pt x="134848" y="77990"/>
                  </a:lnTo>
                  <a:lnTo>
                    <a:pt x="134848" y="85077"/>
                  </a:lnTo>
                  <a:lnTo>
                    <a:pt x="233146" y="85077"/>
                  </a:lnTo>
                  <a:lnTo>
                    <a:pt x="233146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8" name="object 3158"/>
            <p:cNvSpPr/>
            <p:nvPr/>
          </p:nvSpPr>
          <p:spPr>
            <a:xfrm>
              <a:off x="1915508" y="4707076"/>
              <a:ext cx="78740" cy="96520"/>
            </a:xfrm>
            <a:custGeom>
              <a:avLst/>
              <a:gdLst/>
              <a:ahLst/>
              <a:cxnLst/>
              <a:rect l="l" t="t" r="r" b="b"/>
              <a:pathLst>
                <a:path w="78739" h="96520">
                  <a:moveTo>
                    <a:pt x="78256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8256" y="95956"/>
                  </a:lnTo>
                  <a:lnTo>
                    <a:pt x="78256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9" name="object 3159"/>
            <p:cNvSpPr/>
            <p:nvPr/>
          </p:nvSpPr>
          <p:spPr>
            <a:xfrm>
              <a:off x="1905342" y="4701412"/>
              <a:ext cx="233679" cy="111125"/>
            </a:xfrm>
            <a:custGeom>
              <a:avLst/>
              <a:gdLst/>
              <a:ahLst/>
              <a:cxnLst/>
              <a:rect l="l" t="t" r="r" b="b"/>
              <a:pathLst>
                <a:path w="233680" h="111125">
                  <a:moveTo>
                    <a:pt x="98577" y="103746"/>
                  </a:moveTo>
                  <a:lnTo>
                    <a:pt x="72834" y="103746"/>
                  </a:lnTo>
                  <a:lnTo>
                    <a:pt x="72834" y="30721"/>
                  </a:lnTo>
                  <a:lnTo>
                    <a:pt x="90500" y="30721"/>
                  </a:lnTo>
                  <a:lnTo>
                    <a:pt x="90500" y="25755"/>
                  </a:lnTo>
                  <a:lnTo>
                    <a:pt x="7975" y="25755"/>
                  </a:lnTo>
                  <a:lnTo>
                    <a:pt x="7975" y="30721"/>
                  </a:lnTo>
                  <a:lnTo>
                    <a:pt x="67233" y="30721"/>
                  </a:lnTo>
                  <a:lnTo>
                    <a:pt x="67233" y="103746"/>
                  </a:lnTo>
                  <a:lnTo>
                    <a:pt x="0" y="103746"/>
                  </a:lnTo>
                  <a:lnTo>
                    <a:pt x="0" y="110845"/>
                  </a:lnTo>
                  <a:lnTo>
                    <a:pt x="98577" y="110845"/>
                  </a:lnTo>
                  <a:lnTo>
                    <a:pt x="98577" y="103746"/>
                  </a:lnTo>
                  <a:close/>
                </a:path>
                <a:path w="233680" h="111125">
                  <a:moveTo>
                    <a:pt x="233146" y="0"/>
                  </a:moveTo>
                  <a:lnTo>
                    <a:pt x="141884" y="0"/>
                  </a:lnTo>
                  <a:lnTo>
                    <a:pt x="141884" y="108000"/>
                  </a:lnTo>
                  <a:lnTo>
                    <a:pt x="233146" y="108000"/>
                  </a:lnTo>
                  <a:lnTo>
                    <a:pt x="233146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0" name="object 3160"/>
            <p:cNvSpPr/>
            <p:nvPr/>
          </p:nvSpPr>
          <p:spPr>
            <a:xfrm>
              <a:off x="2052932" y="4707076"/>
              <a:ext cx="79375" cy="96520"/>
            </a:xfrm>
            <a:custGeom>
              <a:avLst/>
              <a:gdLst/>
              <a:ahLst/>
              <a:cxnLst/>
              <a:rect l="l" t="t" r="r" b="b"/>
              <a:pathLst>
                <a:path w="79375" h="96520">
                  <a:moveTo>
                    <a:pt x="79205" y="0"/>
                  </a:moveTo>
                  <a:lnTo>
                    <a:pt x="0" y="0"/>
                  </a:lnTo>
                  <a:lnTo>
                    <a:pt x="0" y="95956"/>
                  </a:lnTo>
                  <a:lnTo>
                    <a:pt x="79205" y="95956"/>
                  </a:lnTo>
                  <a:lnTo>
                    <a:pt x="79205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1" name="object 3161"/>
            <p:cNvSpPr/>
            <p:nvPr/>
          </p:nvSpPr>
          <p:spPr>
            <a:xfrm>
              <a:off x="2043709" y="4727168"/>
              <a:ext cx="98425" cy="85090"/>
            </a:xfrm>
            <a:custGeom>
              <a:avLst/>
              <a:gdLst/>
              <a:ahLst/>
              <a:cxnLst/>
              <a:rect l="l" t="t" r="r" b="b"/>
              <a:pathLst>
                <a:path w="98425" h="85089">
                  <a:moveTo>
                    <a:pt x="98298" y="77990"/>
                  </a:moveTo>
                  <a:lnTo>
                    <a:pt x="72656" y="77990"/>
                  </a:lnTo>
                  <a:lnTo>
                    <a:pt x="72656" y="4965"/>
                  </a:lnTo>
                  <a:lnTo>
                    <a:pt x="90601" y="4965"/>
                  </a:lnTo>
                  <a:lnTo>
                    <a:pt x="90601" y="0"/>
                  </a:lnTo>
                  <a:lnTo>
                    <a:pt x="7797" y="0"/>
                  </a:lnTo>
                  <a:lnTo>
                    <a:pt x="7797" y="4965"/>
                  </a:lnTo>
                  <a:lnTo>
                    <a:pt x="66954" y="4965"/>
                  </a:lnTo>
                  <a:lnTo>
                    <a:pt x="66954" y="77990"/>
                  </a:lnTo>
                  <a:lnTo>
                    <a:pt x="0" y="77990"/>
                  </a:lnTo>
                  <a:lnTo>
                    <a:pt x="0" y="85090"/>
                  </a:lnTo>
                  <a:lnTo>
                    <a:pt x="98298" y="85090"/>
                  </a:lnTo>
                  <a:lnTo>
                    <a:pt x="98298" y="7799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2" name="object 3162"/>
            <p:cNvSpPr/>
            <p:nvPr/>
          </p:nvSpPr>
          <p:spPr>
            <a:xfrm>
              <a:off x="1903257" y="4035163"/>
              <a:ext cx="241300" cy="481330"/>
            </a:xfrm>
            <a:custGeom>
              <a:avLst/>
              <a:gdLst/>
              <a:ahLst/>
              <a:cxnLst/>
              <a:rect l="l" t="t" r="r" b="b"/>
              <a:pathLst>
                <a:path w="241300" h="481329">
                  <a:moveTo>
                    <a:pt x="240941" y="0"/>
                  </a:moveTo>
                  <a:lnTo>
                    <a:pt x="0" y="0"/>
                  </a:lnTo>
                  <a:lnTo>
                    <a:pt x="0" y="480952"/>
                  </a:lnTo>
                  <a:lnTo>
                    <a:pt x="240941" y="480952"/>
                  </a:lnTo>
                  <a:lnTo>
                    <a:pt x="240941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3" name="object 3163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917598" y="4137507"/>
              <a:ext cx="91932" cy="117196"/>
            </a:xfrm>
            <a:prstGeom prst="rect">
              <a:avLst/>
            </a:prstGeom>
          </p:spPr>
        </p:pic>
        <p:pic>
          <p:nvPicPr>
            <p:cNvPr id="3164" name="object 3164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038116" y="4137507"/>
              <a:ext cx="91932" cy="117196"/>
            </a:xfrm>
            <a:prstGeom prst="rect">
              <a:avLst/>
            </a:prstGeom>
          </p:spPr>
        </p:pic>
        <p:sp>
          <p:nvSpPr>
            <p:cNvPr id="3165" name="object 3165"/>
            <p:cNvSpPr/>
            <p:nvPr/>
          </p:nvSpPr>
          <p:spPr>
            <a:xfrm>
              <a:off x="1921112" y="4322774"/>
              <a:ext cx="84455" cy="114935"/>
            </a:xfrm>
            <a:custGeom>
              <a:avLst/>
              <a:gdLst/>
              <a:ahLst/>
              <a:cxnLst/>
              <a:rect l="l" t="t" r="r" b="b"/>
              <a:pathLst>
                <a:path w="84455" h="114935">
                  <a:moveTo>
                    <a:pt x="84239" y="0"/>
                  </a:moveTo>
                  <a:lnTo>
                    <a:pt x="0" y="0"/>
                  </a:lnTo>
                  <a:lnTo>
                    <a:pt x="0" y="114625"/>
                  </a:lnTo>
                  <a:lnTo>
                    <a:pt x="84239" y="114625"/>
                  </a:lnTo>
                  <a:lnTo>
                    <a:pt x="84239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6" name="object 3166"/>
            <p:cNvSpPr/>
            <p:nvPr/>
          </p:nvSpPr>
          <p:spPr>
            <a:xfrm>
              <a:off x="1927475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988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988" y="101678"/>
                  </a:lnTo>
                  <a:lnTo>
                    <a:pt x="71988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7" name="object 3167"/>
            <p:cNvSpPr/>
            <p:nvPr/>
          </p:nvSpPr>
          <p:spPr>
            <a:xfrm>
              <a:off x="1917585" y="4322774"/>
              <a:ext cx="209550" cy="118110"/>
            </a:xfrm>
            <a:custGeom>
              <a:avLst/>
              <a:gdLst/>
              <a:ahLst/>
              <a:cxnLst/>
              <a:rect l="l" t="t" r="r" b="b"/>
              <a:pathLst>
                <a:path w="209550" h="118110">
                  <a:moveTo>
                    <a:pt x="91935" y="110159"/>
                  </a:moveTo>
                  <a:lnTo>
                    <a:pt x="66294" y="110159"/>
                  </a:lnTo>
                  <a:lnTo>
                    <a:pt x="66294" y="31419"/>
                  </a:lnTo>
                  <a:lnTo>
                    <a:pt x="83959" y="31419"/>
                  </a:lnTo>
                  <a:lnTo>
                    <a:pt x="83959" y="25806"/>
                  </a:lnTo>
                  <a:lnTo>
                    <a:pt x="7797" y="25806"/>
                  </a:lnTo>
                  <a:lnTo>
                    <a:pt x="7797" y="31419"/>
                  </a:lnTo>
                  <a:lnTo>
                    <a:pt x="60591" y="31419"/>
                  </a:lnTo>
                  <a:lnTo>
                    <a:pt x="60591" y="110159"/>
                  </a:lnTo>
                  <a:lnTo>
                    <a:pt x="0" y="110159"/>
                  </a:lnTo>
                  <a:lnTo>
                    <a:pt x="0" y="117487"/>
                  </a:lnTo>
                  <a:lnTo>
                    <a:pt x="91935" y="117487"/>
                  </a:lnTo>
                  <a:lnTo>
                    <a:pt x="91935" y="110159"/>
                  </a:lnTo>
                  <a:close/>
                </a:path>
                <a:path w="209550" h="118110">
                  <a:moveTo>
                    <a:pt x="208940" y="0"/>
                  </a:moveTo>
                  <a:lnTo>
                    <a:pt x="124040" y="0"/>
                  </a:lnTo>
                  <a:lnTo>
                    <a:pt x="124040" y="114630"/>
                  </a:lnTo>
                  <a:lnTo>
                    <a:pt x="208940" y="114630"/>
                  </a:lnTo>
                  <a:lnTo>
                    <a:pt x="208940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8" name="object 3168"/>
            <p:cNvSpPr/>
            <p:nvPr/>
          </p:nvSpPr>
          <p:spPr>
            <a:xfrm>
              <a:off x="2047993" y="4329153"/>
              <a:ext cx="72390" cy="102235"/>
            </a:xfrm>
            <a:custGeom>
              <a:avLst/>
              <a:gdLst/>
              <a:ahLst/>
              <a:cxnLst/>
              <a:rect l="l" t="t" r="r" b="b"/>
              <a:pathLst>
                <a:path w="72389" h="102235">
                  <a:moveTo>
                    <a:pt x="71893" y="0"/>
                  </a:moveTo>
                  <a:lnTo>
                    <a:pt x="0" y="0"/>
                  </a:lnTo>
                  <a:lnTo>
                    <a:pt x="0" y="101678"/>
                  </a:lnTo>
                  <a:lnTo>
                    <a:pt x="71893" y="101678"/>
                  </a:lnTo>
                  <a:lnTo>
                    <a:pt x="71893" y="0"/>
                  </a:lnTo>
                  <a:close/>
                </a:path>
              </a:pathLst>
            </a:custGeom>
            <a:solidFill>
              <a:srgbClr val="347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9" name="object 3169"/>
            <p:cNvSpPr/>
            <p:nvPr/>
          </p:nvSpPr>
          <p:spPr>
            <a:xfrm>
              <a:off x="2038108" y="434858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91935" y="84353"/>
                  </a:moveTo>
                  <a:lnTo>
                    <a:pt x="31343" y="84353"/>
                  </a:lnTo>
                  <a:lnTo>
                    <a:pt x="31343" y="5613"/>
                  </a:lnTo>
                  <a:lnTo>
                    <a:pt x="83858" y="5613"/>
                  </a:lnTo>
                  <a:lnTo>
                    <a:pt x="83858" y="0"/>
                  </a:lnTo>
                  <a:lnTo>
                    <a:pt x="7785" y="0"/>
                  </a:lnTo>
                  <a:lnTo>
                    <a:pt x="7785" y="5613"/>
                  </a:lnTo>
                  <a:lnTo>
                    <a:pt x="25641" y="5613"/>
                  </a:lnTo>
                  <a:lnTo>
                    <a:pt x="25641" y="84353"/>
                  </a:lnTo>
                  <a:lnTo>
                    <a:pt x="0" y="84353"/>
                  </a:lnTo>
                  <a:lnTo>
                    <a:pt x="0" y="91681"/>
                  </a:lnTo>
                  <a:lnTo>
                    <a:pt x="91935" y="91681"/>
                  </a:lnTo>
                  <a:lnTo>
                    <a:pt x="91935" y="84353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0" name="object 3170"/>
            <p:cNvSpPr/>
            <p:nvPr/>
          </p:nvSpPr>
          <p:spPr>
            <a:xfrm>
              <a:off x="1896884" y="4035170"/>
              <a:ext cx="253365" cy="481330"/>
            </a:xfrm>
            <a:custGeom>
              <a:avLst/>
              <a:gdLst/>
              <a:ahLst/>
              <a:cxnLst/>
              <a:rect l="l" t="t" r="r" b="b"/>
              <a:pathLst>
                <a:path w="253364" h="481329">
                  <a:moveTo>
                    <a:pt x="11976" y="0"/>
                  </a:moveTo>
                  <a:lnTo>
                    <a:pt x="0" y="0"/>
                  </a:lnTo>
                  <a:lnTo>
                    <a:pt x="0" y="480949"/>
                  </a:lnTo>
                  <a:lnTo>
                    <a:pt x="11976" y="480949"/>
                  </a:lnTo>
                  <a:lnTo>
                    <a:pt x="11976" y="0"/>
                  </a:lnTo>
                  <a:close/>
                </a:path>
                <a:path w="253364" h="481329">
                  <a:moveTo>
                    <a:pt x="132486" y="0"/>
                  </a:moveTo>
                  <a:lnTo>
                    <a:pt x="120421" y="0"/>
                  </a:lnTo>
                  <a:lnTo>
                    <a:pt x="120421" y="480949"/>
                  </a:lnTo>
                  <a:lnTo>
                    <a:pt x="132486" y="480949"/>
                  </a:lnTo>
                  <a:lnTo>
                    <a:pt x="132486" y="0"/>
                  </a:lnTo>
                  <a:close/>
                </a:path>
                <a:path w="253364" h="481329">
                  <a:moveTo>
                    <a:pt x="252907" y="0"/>
                  </a:moveTo>
                  <a:lnTo>
                    <a:pt x="241604" y="0"/>
                  </a:lnTo>
                  <a:lnTo>
                    <a:pt x="241604" y="480949"/>
                  </a:lnTo>
                  <a:lnTo>
                    <a:pt x="252907" y="480949"/>
                  </a:lnTo>
                  <a:lnTo>
                    <a:pt x="252907" y="0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1" name="object 3171"/>
            <p:cNvSpPr/>
            <p:nvPr/>
          </p:nvSpPr>
          <p:spPr>
            <a:xfrm>
              <a:off x="1896894" y="4029450"/>
              <a:ext cx="253365" cy="5715"/>
            </a:xfrm>
            <a:custGeom>
              <a:avLst/>
              <a:gdLst/>
              <a:ahLst/>
              <a:cxnLst/>
              <a:rect l="l" t="t" r="r" b="b"/>
              <a:pathLst>
                <a:path w="253364" h="5714">
                  <a:moveTo>
                    <a:pt x="252908" y="0"/>
                  </a:moveTo>
                  <a:lnTo>
                    <a:pt x="0" y="0"/>
                  </a:lnTo>
                  <a:lnTo>
                    <a:pt x="0" y="5712"/>
                  </a:lnTo>
                  <a:lnTo>
                    <a:pt x="252908" y="5712"/>
                  </a:lnTo>
                  <a:lnTo>
                    <a:pt x="252908" y="0"/>
                  </a:lnTo>
                  <a:close/>
                </a:path>
              </a:pathLst>
            </a:custGeom>
            <a:solidFill>
              <a:srgbClr val="4A24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72" name="object 3172"/>
          <p:cNvSpPr/>
          <p:nvPr/>
        </p:nvSpPr>
        <p:spPr>
          <a:xfrm>
            <a:off x="4018265" y="4466723"/>
            <a:ext cx="1542415" cy="66675"/>
          </a:xfrm>
          <a:custGeom>
            <a:avLst/>
            <a:gdLst/>
            <a:ahLst/>
            <a:cxnLst/>
            <a:rect l="l" t="t" r="r" b="b"/>
            <a:pathLst>
              <a:path w="1542414" h="66675">
                <a:moveTo>
                  <a:pt x="1541856" y="0"/>
                </a:moveTo>
                <a:lnTo>
                  <a:pt x="0" y="0"/>
                </a:lnTo>
                <a:lnTo>
                  <a:pt x="0" y="66404"/>
                </a:lnTo>
                <a:lnTo>
                  <a:pt x="1541856" y="66404"/>
                </a:lnTo>
                <a:lnTo>
                  <a:pt x="1541856" y="0"/>
                </a:lnTo>
                <a:close/>
              </a:path>
            </a:pathLst>
          </a:custGeom>
          <a:solidFill>
            <a:srgbClr val="A12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3" name="object 3173"/>
          <p:cNvSpPr/>
          <p:nvPr/>
        </p:nvSpPr>
        <p:spPr>
          <a:xfrm>
            <a:off x="4623421" y="4737094"/>
            <a:ext cx="25400" cy="42545"/>
          </a:xfrm>
          <a:custGeom>
            <a:avLst/>
            <a:gdLst/>
            <a:ahLst/>
            <a:cxnLst/>
            <a:rect l="l" t="t" r="r" b="b"/>
            <a:pathLst>
              <a:path w="25400" h="42545">
                <a:moveTo>
                  <a:pt x="24977" y="0"/>
                </a:moveTo>
                <a:lnTo>
                  <a:pt x="0" y="0"/>
                </a:lnTo>
                <a:lnTo>
                  <a:pt x="0" y="42308"/>
                </a:lnTo>
                <a:lnTo>
                  <a:pt x="24977" y="42308"/>
                </a:lnTo>
                <a:lnTo>
                  <a:pt x="24977" y="0"/>
                </a:lnTo>
                <a:close/>
              </a:path>
            </a:pathLst>
          </a:custGeom>
          <a:solidFill>
            <a:srgbClr val="F7A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4" name="object 3174"/>
          <p:cNvSpPr/>
          <p:nvPr/>
        </p:nvSpPr>
        <p:spPr>
          <a:xfrm>
            <a:off x="4929893" y="4737094"/>
            <a:ext cx="25400" cy="42545"/>
          </a:xfrm>
          <a:custGeom>
            <a:avLst/>
            <a:gdLst/>
            <a:ahLst/>
            <a:cxnLst/>
            <a:rect l="l" t="t" r="r" b="b"/>
            <a:pathLst>
              <a:path w="25400" h="42545">
                <a:moveTo>
                  <a:pt x="25072" y="0"/>
                </a:moveTo>
                <a:lnTo>
                  <a:pt x="0" y="0"/>
                </a:lnTo>
                <a:lnTo>
                  <a:pt x="0" y="42308"/>
                </a:lnTo>
                <a:lnTo>
                  <a:pt x="25072" y="42308"/>
                </a:lnTo>
                <a:lnTo>
                  <a:pt x="25072" y="0"/>
                </a:lnTo>
                <a:close/>
              </a:path>
            </a:pathLst>
          </a:custGeom>
          <a:solidFill>
            <a:srgbClr val="F7A23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75" name="object 3175"/>
          <p:cNvGrpSpPr/>
          <p:nvPr/>
        </p:nvGrpSpPr>
        <p:grpSpPr>
          <a:xfrm>
            <a:off x="2877661" y="4798776"/>
            <a:ext cx="2343785" cy="172085"/>
            <a:chOff x="2877661" y="4798776"/>
            <a:chExt cx="2343785" cy="172085"/>
          </a:xfrm>
        </p:grpSpPr>
        <p:sp>
          <p:nvSpPr>
            <p:cNvPr id="3176" name="object 3176"/>
            <p:cNvSpPr/>
            <p:nvPr/>
          </p:nvSpPr>
          <p:spPr>
            <a:xfrm>
              <a:off x="2877655" y="4815801"/>
              <a:ext cx="1312545" cy="154940"/>
            </a:xfrm>
            <a:custGeom>
              <a:avLst/>
              <a:gdLst/>
              <a:ahLst/>
              <a:cxnLst/>
              <a:rect l="l" t="t" r="r" b="b"/>
              <a:pathLst>
                <a:path w="1312545" h="154939">
                  <a:moveTo>
                    <a:pt x="1312214" y="0"/>
                  </a:moveTo>
                  <a:lnTo>
                    <a:pt x="868324" y="0"/>
                  </a:lnTo>
                  <a:lnTo>
                    <a:pt x="435838" y="24193"/>
                  </a:lnTo>
                  <a:lnTo>
                    <a:pt x="170332" y="77406"/>
                  </a:lnTo>
                  <a:lnTo>
                    <a:pt x="36741" y="130619"/>
                  </a:lnTo>
                  <a:lnTo>
                    <a:pt x="0" y="154800"/>
                  </a:lnTo>
                  <a:lnTo>
                    <a:pt x="868324" y="154800"/>
                  </a:lnTo>
                  <a:lnTo>
                    <a:pt x="1312214" y="154800"/>
                  </a:lnTo>
                  <a:lnTo>
                    <a:pt x="131221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7" name="object 3177"/>
            <p:cNvSpPr/>
            <p:nvPr/>
          </p:nvSpPr>
          <p:spPr>
            <a:xfrm>
              <a:off x="3670955" y="4864477"/>
              <a:ext cx="1550670" cy="66040"/>
            </a:xfrm>
            <a:custGeom>
              <a:avLst/>
              <a:gdLst/>
              <a:ahLst/>
              <a:cxnLst/>
              <a:rect l="l" t="t" r="r" b="b"/>
              <a:pathLst>
                <a:path w="1550670" h="66039">
                  <a:moveTo>
                    <a:pt x="1550404" y="0"/>
                  </a:moveTo>
                  <a:lnTo>
                    <a:pt x="77781" y="0"/>
                  </a:lnTo>
                  <a:lnTo>
                    <a:pt x="0" y="65938"/>
                  </a:lnTo>
                  <a:lnTo>
                    <a:pt x="1550404" y="65938"/>
                  </a:lnTo>
                  <a:lnTo>
                    <a:pt x="1550404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8" name="object 3178"/>
            <p:cNvSpPr/>
            <p:nvPr/>
          </p:nvSpPr>
          <p:spPr>
            <a:xfrm>
              <a:off x="4159961" y="4798783"/>
              <a:ext cx="186690" cy="98425"/>
            </a:xfrm>
            <a:custGeom>
              <a:avLst/>
              <a:gdLst/>
              <a:ahLst/>
              <a:cxnLst/>
              <a:rect l="l" t="t" r="r" b="b"/>
              <a:pathLst>
                <a:path w="186689" h="98425">
                  <a:moveTo>
                    <a:pt x="186232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0" y="98082"/>
                  </a:lnTo>
                  <a:lnTo>
                    <a:pt x="186232" y="98082"/>
                  </a:lnTo>
                  <a:lnTo>
                    <a:pt x="186232" y="17018"/>
                  </a:lnTo>
                  <a:lnTo>
                    <a:pt x="186232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9" name="object 3179"/>
            <p:cNvSpPr/>
            <p:nvPr/>
          </p:nvSpPr>
          <p:spPr>
            <a:xfrm>
              <a:off x="3649014" y="4930419"/>
              <a:ext cx="1572895" cy="40640"/>
            </a:xfrm>
            <a:custGeom>
              <a:avLst/>
              <a:gdLst/>
              <a:ahLst/>
              <a:cxnLst/>
              <a:rect l="l" t="t" r="r" b="b"/>
              <a:pathLst>
                <a:path w="1572895" h="40639">
                  <a:moveTo>
                    <a:pt x="96964" y="0"/>
                  </a:moveTo>
                  <a:lnTo>
                    <a:pt x="21932" y="0"/>
                  </a:lnTo>
                  <a:lnTo>
                    <a:pt x="21932" y="13474"/>
                  </a:lnTo>
                  <a:lnTo>
                    <a:pt x="11303" y="13474"/>
                  </a:lnTo>
                  <a:lnTo>
                    <a:pt x="11303" y="26479"/>
                  </a:lnTo>
                  <a:lnTo>
                    <a:pt x="0" y="26479"/>
                  </a:lnTo>
                  <a:lnTo>
                    <a:pt x="0" y="40182"/>
                  </a:lnTo>
                  <a:lnTo>
                    <a:pt x="96964" y="40182"/>
                  </a:lnTo>
                  <a:lnTo>
                    <a:pt x="96964" y="26479"/>
                  </a:lnTo>
                  <a:lnTo>
                    <a:pt x="96964" y="13474"/>
                  </a:lnTo>
                  <a:lnTo>
                    <a:pt x="96964" y="0"/>
                  </a:lnTo>
                  <a:close/>
                </a:path>
                <a:path w="1572895" h="40639">
                  <a:moveTo>
                    <a:pt x="1572336" y="0"/>
                  </a:moveTo>
                  <a:lnTo>
                    <a:pt x="540854" y="0"/>
                  </a:lnTo>
                  <a:lnTo>
                    <a:pt x="540854" y="13474"/>
                  </a:lnTo>
                  <a:lnTo>
                    <a:pt x="540854" y="26479"/>
                  </a:lnTo>
                  <a:lnTo>
                    <a:pt x="540854" y="40182"/>
                  </a:lnTo>
                  <a:lnTo>
                    <a:pt x="1572336" y="40182"/>
                  </a:lnTo>
                  <a:lnTo>
                    <a:pt x="1572336" y="26479"/>
                  </a:lnTo>
                  <a:lnTo>
                    <a:pt x="1572336" y="13474"/>
                  </a:lnTo>
                  <a:lnTo>
                    <a:pt x="1572336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0" name="object 3180"/>
          <p:cNvGrpSpPr/>
          <p:nvPr/>
        </p:nvGrpSpPr>
        <p:grpSpPr>
          <a:xfrm>
            <a:off x="4346200" y="4798776"/>
            <a:ext cx="2343785" cy="172085"/>
            <a:chOff x="4346200" y="4798776"/>
            <a:chExt cx="2343785" cy="172085"/>
          </a:xfrm>
        </p:grpSpPr>
        <p:sp>
          <p:nvSpPr>
            <p:cNvPr id="3181" name="object 3181"/>
            <p:cNvSpPr/>
            <p:nvPr/>
          </p:nvSpPr>
          <p:spPr>
            <a:xfrm>
              <a:off x="5376913" y="4815801"/>
              <a:ext cx="1313180" cy="154940"/>
            </a:xfrm>
            <a:custGeom>
              <a:avLst/>
              <a:gdLst/>
              <a:ahLst/>
              <a:cxnLst/>
              <a:rect l="l" t="t" r="r" b="b"/>
              <a:pathLst>
                <a:path w="1313179" h="154939">
                  <a:moveTo>
                    <a:pt x="1312976" y="154800"/>
                  </a:moveTo>
                  <a:lnTo>
                    <a:pt x="1276235" y="130619"/>
                  </a:lnTo>
                  <a:lnTo>
                    <a:pt x="1142568" y="77406"/>
                  </a:lnTo>
                  <a:lnTo>
                    <a:pt x="876858" y="24193"/>
                  </a:lnTo>
                  <a:lnTo>
                    <a:pt x="443992" y="0"/>
                  </a:lnTo>
                  <a:lnTo>
                    <a:pt x="0" y="0"/>
                  </a:lnTo>
                  <a:lnTo>
                    <a:pt x="0" y="154800"/>
                  </a:lnTo>
                  <a:lnTo>
                    <a:pt x="443992" y="154800"/>
                  </a:lnTo>
                  <a:lnTo>
                    <a:pt x="1312976" y="15480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2" name="object 3182"/>
            <p:cNvSpPr/>
            <p:nvPr/>
          </p:nvSpPr>
          <p:spPr>
            <a:xfrm>
              <a:off x="5220600" y="4864477"/>
              <a:ext cx="675640" cy="66040"/>
            </a:xfrm>
            <a:custGeom>
              <a:avLst/>
              <a:gdLst/>
              <a:ahLst/>
              <a:cxnLst/>
              <a:rect l="l" t="t" r="r" b="b"/>
              <a:pathLst>
                <a:path w="675639" h="66039">
                  <a:moveTo>
                    <a:pt x="597463" y="0"/>
                  </a:moveTo>
                  <a:lnTo>
                    <a:pt x="0" y="0"/>
                  </a:lnTo>
                  <a:lnTo>
                    <a:pt x="0" y="65938"/>
                  </a:lnTo>
                  <a:lnTo>
                    <a:pt x="675244" y="65938"/>
                  </a:lnTo>
                  <a:lnTo>
                    <a:pt x="59746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3" name="object 3183"/>
            <p:cNvSpPr/>
            <p:nvPr/>
          </p:nvSpPr>
          <p:spPr>
            <a:xfrm>
              <a:off x="5220589" y="4798783"/>
              <a:ext cx="186690" cy="98425"/>
            </a:xfrm>
            <a:custGeom>
              <a:avLst/>
              <a:gdLst/>
              <a:ahLst/>
              <a:cxnLst/>
              <a:rect l="l" t="t" r="r" b="b"/>
              <a:pathLst>
                <a:path w="186689" h="98425">
                  <a:moveTo>
                    <a:pt x="186245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0" y="98082"/>
                  </a:lnTo>
                  <a:lnTo>
                    <a:pt x="186245" y="98082"/>
                  </a:lnTo>
                  <a:lnTo>
                    <a:pt x="186245" y="17018"/>
                  </a:lnTo>
                  <a:lnTo>
                    <a:pt x="186245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4" name="object 3184"/>
            <p:cNvSpPr/>
            <p:nvPr/>
          </p:nvSpPr>
          <p:spPr>
            <a:xfrm>
              <a:off x="4346194" y="4863782"/>
              <a:ext cx="1571625" cy="107314"/>
            </a:xfrm>
            <a:custGeom>
              <a:avLst/>
              <a:gdLst/>
              <a:ahLst/>
              <a:cxnLst/>
              <a:rect l="l" t="t" r="r" b="b"/>
              <a:pathLst>
                <a:path w="1571625" h="107314">
                  <a:moveTo>
                    <a:pt x="873734" y="0"/>
                  </a:moveTo>
                  <a:lnTo>
                    <a:pt x="0" y="0"/>
                  </a:lnTo>
                  <a:lnTo>
                    <a:pt x="0" y="33083"/>
                  </a:lnTo>
                  <a:lnTo>
                    <a:pt x="873734" y="33083"/>
                  </a:lnTo>
                  <a:lnTo>
                    <a:pt x="873734" y="0"/>
                  </a:lnTo>
                  <a:close/>
                </a:path>
                <a:path w="1571625" h="107314">
                  <a:moveTo>
                    <a:pt x="1030719" y="66636"/>
                  </a:moveTo>
                  <a:lnTo>
                    <a:pt x="874395" y="66636"/>
                  </a:lnTo>
                  <a:lnTo>
                    <a:pt x="874395" y="80111"/>
                  </a:lnTo>
                  <a:lnTo>
                    <a:pt x="874395" y="93116"/>
                  </a:lnTo>
                  <a:lnTo>
                    <a:pt x="874395" y="106819"/>
                  </a:lnTo>
                  <a:lnTo>
                    <a:pt x="1030719" y="106819"/>
                  </a:lnTo>
                  <a:lnTo>
                    <a:pt x="1030719" y="93116"/>
                  </a:lnTo>
                  <a:lnTo>
                    <a:pt x="1030719" y="80111"/>
                  </a:lnTo>
                  <a:lnTo>
                    <a:pt x="1030719" y="66636"/>
                  </a:lnTo>
                  <a:close/>
                </a:path>
                <a:path w="1571625" h="107314">
                  <a:moveTo>
                    <a:pt x="1571586" y="93116"/>
                  </a:moveTo>
                  <a:lnTo>
                    <a:pt x="1560944" y="93116"/>
                  </a:lnTo>
                  <a:lnTo>
                    <a:pt x="1560944" y="80111"/>
                  </a:lnTo>
                  <a:lnTo>
                    <a:pt x="1549641" y="80111"/>
                  </a:lnTo>
                  <a:lnTo>
                    <a:pt x="1549641" y="66636"/>
                  </a:lnTo>
                  <a:lnTo>
                    <a:pt x="1474711" y="66636"/>
                  </a:lnTo>
                  <a:lnTo>
                    <a:pt x="1474711" y="80111"/>
                  </a:lnTo>
                  <a:lnTo>
                    <a:pt x="1474711" y="93116"/>
                  </a:lnTo>
                  <a:lnTo>
                    <a:pt x="1474711" y="106819"/>
                  </a:lnTo>
                  <a:lnTo>
                    <a:pt x="1571586" y="106819"/>
                  </a:lnTo>
                  <a:lnTo>
                    <a:pt x="1571586" y="93116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85" name="object 3185"/>
          <p:cNvGrpSpPr/>
          <p:nvPr/>
        </p:nvGrpSpPr>
        <p:grpSpPr>
          <a:xfrm>
            <a:off x="2877661" y="4798776"/>
            <a:ext cx="2343785" cy="172085"/>
            <a:chOff x="2877661" y="4798776"/>
            <a:chExt cx="2343785" cy="172085"/>
          </a:xfrm>
        </p:grpSpPr>
        <p:sp>
          <p:nvSpPr>
            <p:cNvPr id="3186" name="object 3186"/>
            <p:cNvSpPr/>
            <p:nvPr/>
          </p:nvSpPr>
          <p:spPr>
            <a:xfrm>
              <a:off x="2877655" y="4815801"/>
              <a:ext cx="1312545" cy="154940"/>
            </a:xfrm>
            <a:custGeom>
              <a:avLst/>
              <a:gdLst/>
              <a:ahLst/>
              <a:cxnLst/>
              <a:rect l="l" t="t" r="r" b="b"/>
              <a:pathLst>
                <a:path w="1312545" h="154939">
                  <a:moveTo>
                    <a:pt x="1312214" y="0"/>
                  </a:moveTo>
                  <a:lnTo>
                    <a:pt x="868324" y="0"/>
                  </a:lnTo>
                  <a:lnTo>
                    <a:pt x="435838" y="24193"/>
                  </a:lnTo>
                  <a:lnTo>
                    <a:pt x="170332" y="77406"/>
                  </a:lnTo>
                  <a:lnTo>
                    <a:pt x="36741" y="130619"/>
                  </a:lnTo>
                  <a:lnTo>
                    <a:pt x="0" y="154800"/>
                  </a:lnTo>
                  <a:lnTo>
                    <a:pt x="868324" y="154800"/>
                  </a:lnTo>
                  <a:lnTo>
                    <a:pt x="1312214" y="154800"/>
                  </a:lnTo>
                  <a:lnTo>
                    <a:pt x="131221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7" name="object 3187"/>
            <p:cNvSpPr/>
            <p:nvPr/>
          </p:nvSpPr>
          <p:spPr>
            <a:xfrm>
              <a:off x="3670955" y="4864477"/>
              <a:ext cx="1550670" cy="66040"/>
            </a:xfrm>
            <a:custGeom>
              <a:avLst/>
              <a:gdLst/>
              <a:ahLst/>
              <a:cxnLst/>
              <a:rect l="l" t="t" r="r" b="b"/>
              <a:pathLst>
                <a:path w="1550670" h="66039">
                  <a:moveTo>
                    <a:pt x="1550404" y="0"/>
                  </a:moveTo>
                  <a:lnTo>
                    <a:pt x="77781" y="0"/>
                  </a:lnTo>
                  <a:lnTo>
                    <a:pt x="0" y="65938"/>
                  </a:lnTo>
                  <a:lnTo>
                    <a:pt x="1550404" y="65938"/>
                  </a:lnTo>
                  <a:lnTo>
                    <a:pt x="1550404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8" name="object 3188"/>
            <p:cNvSpPr/>
            <p:nvPr/>
          </p:nvSpPr>
          <p:spPr>
            <a:xfrm>
              <a:off x="4159961" y="4798783"/>
              <a:ext cx="186690" cy="98425"/>
            </a:xfrm>
            <a:custGeom>
              <a:avLst/>
              <a:gdLst/>
              <a:ahLst/>
              <a:cxnLst/>
              <a:rect l="l" t="t" r="r" b="b"/>
              <a:pathLst>
                <a:path w="186689" h="98425">
                  <a:moveTo>
                    <a:pt x="186232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0" y="98082"/>
                  </a:lnTo>
                  <a:lnTo>
                    <a:pt x="186232" y="98082"/>
                  </a:lnTo>
                  <a:lnTo>
                    <a:pt x="186232" y="17018"/>
                  </a:lnTo>
                  <a:lnTo>
                    <a:pt x="186232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9" name="object 3189"/>
            <p:cNvSpPr/>
            <p:nvPr/>
          </p:nvSpPr>
          <p:spPr>
            <a:xfrm>
              <a:off x="3649014" y="4930419"/>
              <a:ext cx="1572895" cy="40640"/>
            </a:xfrm>
            <a:custGeom>
              <a:avLst/>
              <a:gdLst/>
              <a:ahLst/>
              <a:cxnLst/>
              <a:rect l="l" t="t" r="r" b="b"/>
              <a:pathLst>
                <a:path w="1572895" h="40639">
                  <a:moveTo>
                    <a:pt x="96964" y="0"/>
                  </a:moveTo>
                  <a:lnTo>
                    <a:pt x="21932" y="0"/>
                  </a:lnTo>
                  <a:lnTo>
                    <a:pt x="21932" y="13474"/>
                  </a:lnTo>
                  <a:lnTo>
                    <a:pt x="11303" y="13474"/>
                  </a:lnTo>
                  <a:lnTo>
                    <a:pt x="11303" y="26479"/>
                  </a:lnTo>
                  <a:lnTo>
                    <a:pt x="0" y="26479"/>
                  </a:lnTo>
                  <a:lnTo>
                    <a:pt x="0" y="40182"/>
                  </a:lnTo>
                  <a:lnTo>
                    <a:pt x="96964" y="40182"/>
                  </a:lnTo>
                  <a:lnTo>
                    <a:pt x="96964" y="26479"/>
                  </a:lnTo>
                  <a:lnTo>
                    <a:pt x="96964" y="13474"/>
                  </a:lnTo>
                  <a:lnTo>
                    <a:pt x="96964" y="0"/>
                  </a:lnTo>
                  <a:close/>
                </a:path>
                <a:path w="1572895" h="40639">
                  <a:moveTo>
                    <a:pt x="1572336" y="0"/>
                  </a:moveTo>
                  <a:lnTo>
                    <a:pt x="540854" y="0"/>
                  </a:lnTo>
                  <a:lnTo>
                    <a:pt x="540854" y="13474"/>
                  </a:lnTo>
                  <a:lnTo>
                    <a:pt x="540854" y="26479"/>
                  </a:lnTo>
                  <a:lnTo>
                    <a:pt x="540854" y="40182"/>
                  </a:lnTo>
                  <a:lnTo>
                    <a:pt x="1572336" y="40182"/>
                  </a:lnTo>
                  <a:lnTo>
                    <a:pt x="1572336" y="26479"/>
                  </a:lnTo>
                  <a:lnTo>
                    <a:pt x="1572336" y="13474"/>
                  </a:lnTo>
                  <a:lnTo>
                    <a:pt x="1572336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0" name="object 3190"/>
          <p:cNvGrpSpPr/>
          <p:nvPr/>
        </p:nvGrpSpPr>
        <p:grpSpPr>
          <a:xfrm>
            <a:off x="4346200" y="4798776"/>
            <a:ext cx="2343785" cy="172085"/>
            <a:chOff x="4346200" y="4798776"/>
            <a:chExt cx="2343785" cy="172085"/>
          </a:xfrm>
        </p:grpSpPr>
        <p:sp>
          <p:nvSpPr>
            <p:cNvPr id="3191" name="object 3191"/>
            <p:cNvSpPr/>
            <p:nvPr/>
          </p:nvSpPr>
          <p:spPr>
            <a:xfrm>
              <a:off x="5376913" y="4815801"/>
              <a:ext cx="1313180" cy="154940"/>
            </a:xfrm>
            <a:custGeom>
              <a:avLst/>
              <a:gdLst/>
              <a:ahLst/>
              <a:cxnLst/>
              <a:rect l="l" t="t" r="r" b="b"/>
              <a:pathLst>
                <a:path w="1313179" h="154939">
                  <a:moveTo>
                    <a:pt x="1312976" y="154800"/>
                  </a:moveTo>
                  <a:lnTo>
                    <a:pt x="1276235" y="130619"/>
                  </a:lnTo>
                  <a:lnTo>
                    <a:pt x="1142568" y="77406"/>
                  </a:lnTo>
                  <a:lnTo>
                    <a:pt x="876858" y="24193"/>
                  </a:lnTo>
                  <a:lnTo>
                    <a:pt x="443992" y="0"/>
                  </a:lnTo>
                  <a:lnTo>
                    <a:pt x="0" y="0"/>
                  </a:lnTo>
                  <a:lnTo>
                    <a:pt x="0" y="154800"/>
                  </a:lnTo>
                  <a:lnTo>
                    <a:pt x="443992" y="154800"/>
                  </a:lnTo>
                  <a:lnTo>
                    <a:pt x="1312976" y="15480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2" name="object 3192"/>
            <p:cNvSpPr/>
            <p:nvPr/>
          </p:nvSpPr>
          <p:spPr>
            <a:xfrm>
              <a:off x="5220600" y="4864477"/>
              <a:ext cx="675640" cy="66040"/>
            </a:xfrm>
            <a:custGeom>
              <a:avLst/>
              <a:gdLst/>
              <a:ahLst/>
              <a:cxnLst/>
              <a:rect l="l" t="t" r="r" b="b"/>
              <a:pathLst>
                <a:path w="675639" h="66039">
                  <a:moveTo>
                    <a:pt x="597463" y="0"/>
                  </a:moveTo>
                  <a:lnTo>
                    <a:pt x="0" y="0"/>
                  </a:lnTo>
                  <a:lnTo>
                    <a:pt x="0" y="65938"/>
                  </a:lnTo>
                  <a:lnTo>
                    <a:pt x="675244" y="65938"/>
                  </a:lnTo>
                  <a:lnTo>
                    <a:pt x="59746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3" name="object 3193"/>
            <p:cNvSpPr/>
            <p:nvPr/>
          </p:nvSpPr>
          <p:spPr>
            <a:xfrm>
              <a:off x="5220589" y="4798783"/>
              <a:ext cx="186690" cy="98425"/>
            </a:xfrm>
            <a:custGeom>
              <a:avLst/>
              <a:gdLst/>
              <a:ahLst/>
              <a:cxnLst/>
              <a:rect l="l" t="t" r="r" b="b"/>
              <a:pathLst>
                <a:path w="186689" h="98425">
                  <a:moveTo>
                    <a:pt x="186245" y="0"/>
                  </a:moveTo>
                  <a:lnTo>
                    <a:pt x="0" y="0"/>
                  </a:lnTo>
                  <a:lnTo>
                    <a:pt x="0" y="17018"/>
                  </a:lnTo>
                  <a:lnTo>
                    <a:pt x="0" y="98082"/>
                  </a:lnTo>
                  <a:lnTo>
                    <a:pt x="186245" y="98082"/>
                  </a:lnTo>
                  <a:lnTo>
                    <a:pt x="186245" y="17018"/>
                  </a:lnTo>
                  <a:lnTo>
                    <a:pt x="186245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4" name="object 3194"/>
            <p:cNvSpPr/>
            <p:nvPr/>
          </p:nvSpPr>
          <p:spPr>
            <a:xfrm>
              <a:off x="4346194" y="4863782"/>
              <a:ext cx="1571625" cy="107314"/>
            </a:xfrm>
            <a:custGeom>
              <a:avLst/>
              <a:gdLst/>
              <a:ahLst/>
              <a:cxnLst/>
              <a:rect l="l" t="t" r="r" b="b"/>
              <a:pathLst>
                <a:path w="1571625" h="107314">
                  <a:moveTo>
                    <a:pt x="873734" y="0"/>
                  </a:moveTo>
                  <a:lnTo>
                    <a:pt x="0" y="0"/>
                  </a:lnTo>
                  <a:lnTo>
                    <a:pt x="0" y="33083"/>
                  </a:lnTo>
                  <a:lnTo>
                    <a:pt x="873734" y="33083"/>
                  </a:lnTo>
                  <a:lnTo>
                    <a:pt x="873734" y="0"/>
                  </a:lnTo>
                  <a:close/>
                </a:path>
                <a:path w="1571625" h="107314">
                  <a:moveTo>
                    <a:pt x="1030719" y="66636"/>
                  </a:moveTo>
                  <a:lnTo>
                    <a:pt x="874395" y="66636"/>
                  </a:lnTo>
                  <a:lnTo>
                    <a:pt x="874395" y="80111"/>
                  </a:lnTo>
                  <a:lnTo>
                    <a:pt x="874395" y="93116"/>
                  </a:lnTo>
                  <a:lnTo>
                    <a:pt x="874395" y="106819"/>
                  </a:lnTo>
                  <a:lnTo>
                    <a:pt x="1030719" y="106819"/>
                  </a:lnTo>
                  <a:lnTo>
                    <a:pt x="1030719" y="93116"/>
                  </a:lnTo>
                  <a:lnTo>
                    <a:pt x="1030719" y="80111"/>
                  </a:lnTo>
                  <a:lnTo>
                    <a:pt x="1030719" y="66636"/>
                  </a:lnTo>
                  <a:close/>
                </a:path>
                <a:path w="1571625" h="107314">
                  <a:moveTo>
                    <a:pt x="1571586" y="93116"/>
                  </a:moveTo>
                  <a:lnTo>
                    <a:pt x="1560944" y="93116"/>
                  </a:lnTo>
                  <a:lnTo>
                    <a:pt x="1560944" y="80111"/>
                  </a:lnTo>
                  <a:lnTo>
                    <a:pt x="1549641" y="80111"/>
                  </a:lnTo>
                  <a:lnTo>
                    <a:pt x="1549641" y="66636"/>
                  </a:lnTo>
                  <a:lnTo>
                    <a:pt x="1474711" y="66636"/>
                  </a:lnTo>
                  <a:lnTo>
                    <a:pt x="1474711" y="80111"/>
                  </a:lnTo>
                  <a:lnTo>
                    <a:pt x="1474711" y="93116"/>
                  </a:lnTo>
                  <a:lnTo>
                    <a:pt x="1474711" y="106819"/>
                  </a:lnTo>
                  <a:lnTo>
                    <a:pt x="1571586" y="106819"/>
                  </a:lnTo>
                  <a:lnTo>
                    <a:pt x="1571586" y="93116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95" name="object 3195"/>
          <p:cNvGrpSpPr/>
          <p:nvPr/>
        </p:nvGrpSpPr>
        <p:grpSpPr>
          <a:xfrm>
            <a:off x="2877661" y="4798776"/>
            <a:ext cx="2343785" cy="172085"/>
            <a:chOff x="2877661" y="4798776"/>
            <a:chExt cx="2343785" cy="172085"/>
          </a:xfrm>
        </p:grpSpPr>
        <p:sp>
          <p:nvSpPr>
            <p:cNvPr id="3196" name="object 3196"/>
            <p:cNvSpPr/>
            <p:nvPr/>
          </p:nvSpPr>
          <p:spPr>
            <a:xfrm>
              <a:off x="2877655" y="4815801"/>
              <a:ext cx="1312545" cy="154940"/>
            </a:xfrm>
            <a:custGeom>
              <a:avLst/>
              <a:gdLst/>
              <a:ahLst/>
              <a:cxnLst/>
              <a:rect l="l" t="t" r="r" b="b"/>
              <a:pathLst>
                <a:path w="1312545" h="154939">
                  <a:moveTo>
                    <a:pt x="1312214" y="0"/>
                  </a:moveTo>
                  <a:lnTo>
                    <a:pt x="868324" y="0"/>
                  </a:lnTo>
                  <a:lnTo>
                    <a:pt x="435838" y="24193"/>
                  </a:lnTo>
                  <a:lnTo>
                    <a:pt x="170332" y="77406"/>
                  </a:lnTo>
                  <a:lnTo>
                    <a:pt x="36741" y="130619"/>
                  </a:lnTo>
                  <a:lnTo>
                    <a:pt x="0" y="154800"/>
                  </a:lnTo>
                  <a:lnTo>
                    <a:pt x="868324" y="154800"/>
                  </a:lnTo>
                  <a:lnTo>
                    <a:pt x="1312214" y="154800"/>
                  </a:lnTo>
                  <a:lnTo>
                    <a:pt x="1312214" y="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7" name="object 3197"/>
            <p:cNvSpPr/>
            <p:nvPr/>
          </p:nvSpPr>
          <p:spPr>
            <a:xfrm>
              <a:off x="3670955" y="4864477"/>
              <a:ext cx="1550670" cy="66040"/>
            </a:xfrm>
            <a:custGeom>
              <a:avLst/>
              <a:gdLst/>
              <a:ahLst/>
              <a:cxnLst/>
              <a:rect l="l" t="t" r="r" b="b"/>
              <a:pathLst>
                <a:path w="1550670" h="66039">
                  <a:moveTo>
                    <a:pt x="1550404" y="0"/>
                  </a:moveTo>
                  <a:lnTo>
                    <a:pt x="77781" y="0"/>
                  </a:lnTo>
                  <a:lnTo>
                    <a:pt x="0" y="65938"/>
                  </a:lnTo>
                  <a:lnTo>
                    <a:pt x="1550404" y="65938"/>
                  </a:lnTo>
                  <a:lnTo>
                    <a:pt x="1550404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8" name="object 3198"/>
            <p:cNvSpPr/>
            <p:nvPr/>
          </p:nvSpPr>
          <p:spPr>
            <a:xfrm>
              <a:off x="4159962" y="4798776"/>
              <a:ext cx="186690" cy="98425"/>
            </a:xfrm>
            <a:custGeom>
              <a:avLst/>
              <a:gdLst/>
              <a:ahLst/>
              <a:cxnLst/>
              <a:rect l="l" t="t" r="r" b="b"/>
              <a:pathLst>
                <a:path w="186689" h="98425">
                  <a:moveTo>
                    <a:pt x="186238" y="0"/>
                  </a:moveTo>
                  <a:lnTo>
                    <a:pt x="0" y="0"/>
                  </a:lnTo>
                  <a:lnTo>
                    <a:pt x="0" y="98079"/>
                  </a:lnTo>
                  <a:lnTo>
                    <a:pt x="186238" y="98079"/>
                  </a:lnTo>
                  <a:lnTo>
                    <a:pt x="186238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9" name="object 3199"/>
            <p:cNvSpPr/>
            <p:nvPr/>
          </p:nvSpPr>
          <p:spPr>
            <a:xfrm>
              <a:off x="3649014" y="4930419"/>
              <a:ext cx="1572895" cy="40640"/>
            </a:xfrm>
            <a:custGeom>
              <a:avLst/>
              <a:gdLst/>
              <a:ahLst/>
              <a:cxnLst/>
              <a:rect l="l" t="t" r="r" b="b"/>
              <a:pathLst>
                <a:path w="1572895" h="40639">
                  <a:moveTo>
                    <a:pt x="1572336" y="0"/>
                  </a:moveTo>
                  <a:lnTo>
                    <a:pt x="21932" y="0"/>
                  </a:lnTo>
                  <a:lnTo>
                    <a:pt x="21932" y="13474"/>
                  </a:lnTo>
                  <a:lnTo>
                    <a:pt x="11303" y="13474"/>
                  </a:lnTo>
                  <a:lnTo>
                    <a:pt x="11303" y="26479"/>
                  </a:lnTo>
                  <a:lnTo>
                    <a:pt x="0" y="26479"/>
                  </a:lnTo>
                  <a:lnTo>
                    <a:pt x="0" y="40182"/>
                  </a:lnTo>
                  <a:lnTo>
                    <a:pt x="1572336" y="40182"/>
                  </a:lnTo>
                  <a:lnTo>
                    <a:pt x="1572336" y="26479"/>
                  </a:lnTo>
                  <a:lnTo>
                    <a:pt x="1572336" y="13474"/>
                  </a:lnTo>
                  <a:lnTo>
                    <a:pt x="1572336" y="0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00" name="object 3200"/>
          <p:cNvGrpSpPr/>
          <p:nvPr/>
        </p:nvGrpSpPr>
        <p:grpSpPr>
          <a:xfrm>
            <a:off x="4346200" y="4798776"/>
            <a:ext cx="2343785" cy="172085"/>
            <a:chOff x="4346200" y="4798776"/>
            <a:chExt cx="2343785" cy="172085"/>
          </a:xfrm>
        </p:grpSpPr>
        <p:sp>
          <p:nvSpPr>
            <p:cNvPr id="3201" name="object 3201"/>
            <p:cNvSpPr/>
            <p:nvPr/>
          </p:nvSpPr>
          <p:spPr>
            <a:xfrm>
              <a:off x="5376913" y="4815801"/>
              <a:ext cx="1313180" cy="154940"/>
            </a:xfrm>
            <a:custGeom>
              <a:avLst/>
              <a:gdLst/>
              <a:ahLst/>
              <a:cxnLst/>
              <a:rect l="l" t="t" r="r" b="b"/>
              <a:pathLst>
                <a:path w="1313179" h="154939">
                  <a:moveTo>
                    <a:pt x="1312976" y="154800"/>
                  </a:moveTo>
                  <a:lnTo>
                    <a:pt x="1276235" y="130619"/>
                  </a:lnTo>
                  <a:lnTo>
                    <a:pt x="1142568" y="77406"/>
                  </a:lnTo>
                  <a:lnTo>
                    <a:pt x="876858" y="24193"/>
                  </a:lnTo>
                  <a:lnTo>
                    <a:pt x="443992" y="0"/>
                  </a:lnTo>
                  <a:lnTo>
                    <a:pt x="0" y="0"/>
                  </a:lnTo>
                  <a:lnTo>
                    <a:pt x="0" y="154800"/>
                  </a:lnTo>
                  <a:lnTo>
                    <a:pt x="443992" y="154800"/>
                  </a:lnTo>
                  <a:lnTo>
                    <a:pt x="1312976" y="154800"/>
                  </a:lnTo>
                  <a:close/>
                </a:path>
              </a:pathLst>
            </a:custGeom>
            <a:solidFill>
              <a:srgbClr val="711C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2" name="object 3202"/>
            <p:cNvSpPr/>
            <p:nvPr/>
          </p:nvSpPr>
          <p:spPr>
            <a:xfrm>
              <a:off x="5220600" y="4864477"/>
              <a:ext cx="675640" cy="66040"/>
            </a:xfrm>
            <a:custGeom>
              <a:avLst/>
              <a:gdLst/>
              <a:ahLst/>
              <a:cxnLst/>
              <a:rect l="l" t="t" r="r" b="b"/>
              <a:pathLst>
                <a:path w="675639" h="66039">
                  <a:moveTo>
                    <a:pt x="597463" y="0"/>
                  </a:moveTo>
                  <a:lnTo>
                    <a:pt x="0" y="0"/>
                  </a:lnTo>
                  <a:lnTo>
                    <a:pt x="0" y="65938"/>
                  </a:lnTo>
                  <a:lnTo>
                    <a:pt x="675244" y="65938"/>
                  </a:lnTo>
                  <a:lnTo>
                    <a:pt x="597463" y="0"/>
                  </a:lnTo>
                  <a:close/>
                </a:path>
              </a:pathLst>
            </a:custGeom>
            <a:solidFill>
              <a:srgbClr val="DDD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3" name="object 3203"/>
            <p:cNvSpPr/>
            <p:nvPr/>
          </p:nvSpPr>
          <p:spPr>
            <a:xfrm>
              <a:off x="5220600" y="4798776"/>
              <a:ext cx="186690" cy="98425"/>
            </a:xfrm>
            <a:custGeom>
              <a:avLst/>
              <a:gdLst/>
              <a:ahLst/>
              <a:cxnLst/>
              <a:rect l="l" t="t" r="r" b="b"/>
              <a:pathLst>
                <a:path w="186689" h="98425">
                  <a:moveTo>
                    <a:pt x="186238" y="0"/>
                  </a:moveTo>
                  <a:lnTo>
                    <a:pt x="0" y="0"/>
                  </a:lnTo>
                  <a:lnTo>
                    <a:pt x="0" y="98079"/>
                  </a:lnTo>
                  <a:lnTo>
                    <a:pt x="186238" y="98079"/>
                  </a:lnTo>
                  <a:lnTo>
                    <a:pt x="186238" y="0"/>
                  </a:lnTo>
                  <a:close/>
                </a:path>
              </a:pathLst>
            </a:custGeom>
            <a:solidFill>
              <a:srgbClr val="A123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4" name="object 3204"/>
            <p:cNvSpPr/>
            <p:nvPr/>
          </p:nvSpPr>
          <p:spPr>
            <a:xfrm>
              <a:off x="4346194" y="4863782"/>
              <a:ext cx="1571625" cy="107314"/>
            </a:xfrm>
            <a:custGeom>
              <a:avLst/>
              <a:gdLst/>
              <a:ahLst/>
              <a:cxnLst/>
              <a:rect l="l" t="t" r="r" b="b"/>
              <a:pathLst>
                <a:path w="1571625" h="107314">
                  <a:moveTo>
                    <a:pt x="873734" y="0"/>
                  </a:moveTo>
                  <a:lnTo>
                    <a:pt x="0" y="0"/>
                  </a:lnTo>
                  <a:lnTo>
                    <a:pt x="0" y="33083"/>
                  </a:lnTo>
                  <a:lnTo>
                    <a:pt x="873734" y="33083"/>
                  </a:lnTo>
                  <a:lnTo>
                    <a:pt x="873734" y="0"/>
                  </a:lnTo>
                  <a:close/>
                </a:path>
                <a:path w="1571625" h="107314">
                  <a:moveTo>
                    <a:pt x="1571586" y="93116"/>
                  </a:moveTo>
                  <a:lnTo>
                    <a:pt x="1560944" y="93116"/>
                  </a:lnTo>
                  <a:lnTo>
                    <a:pt x="1560944" y="80111"/>
                  </a:lnTo>
                  <a:lnTo>
                    <a:pt x="1549641" y="80111"/>
                  </a:lnTo>
                  <a:lnTo>
                    <a:pt x="1549641" y="66636"/>
                  </a:lnTo>
                  <a:lnTo>
                    <a:pt x="874395" y="66636"/>
                  </a:lnTo>
                  <a:lnTo>
                    <a:pt x="874395" y="80111"/>
                  </a:lnTo>
                  <a:lnTo>
                    <a:pt x="874395" y="93116"/>
                  </a:lnTo>
                  <a:lnTo>
                    <a:pt x="874395" y="106819"/>
                  </a:lnTo>
                  <a:lnTo>
                    <a:pt x="1571586" y="106819"/>
                  </a:lnTo>
                  <a:lnTo>
                    <a:pt x="1571586" y="93116"/>
                  </a:lnTo>
                  <a:close/>
                </a:path>
              </a:pathLst>
            </a:custGeom>
            <a:solidFill>
              <a:srgbClr val="9F9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05" name="object 3205"/>
          <p:cNvSpPr/>
          <p:nvPr/>
        </p:nvSpPr>
        <p:spPr>
          <a:xfrm>
            <a:off x="3879892" y="4876063"/>
            <a:ext cx="169545" cy="13335"/>
          </a:xfrm>
          <a:custGeom>
            <a:avLst/>
            <a:gdLst/>
            <a:ahLst/>
            <a:cxnLst/>
            <a:rect l="l" t="t" r="r" b="b"/>
            <a:pathLst>
              <a:path w="169545" h="13335">
                <a:moveTo>
                  <a:pt x="168953" y="0"/>
                </a:moveTo>
                <a:lnTo>
                  <a:pt x="0" y="0"/>
                </a:lnTo>
                <a:lnTo>
                  <a:pt x="0" y="12757"/>
                </a:lnTo>
                <a:lnTo>
                  <a:pt x="168953" y="12757"/>
                </a:lnTo>
                <a:lnTo>
                  <a:pt x="168953" y="0"/>
                </a:lnTo>
                <a:close/>
              </a:path>
            </a:pathLst>
          </a:custGeom>
          <a:solidFill>
            <a:srgbClr val="A12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6" name="object 3206"/>
          <p:cNvSpPr/>
          <p:nvPr/>
        </p:nvSpPr>
        <p:spPr>
          <a:xfrm>
            <a:off x="5523557" y="4876063"/>
            <a:ext cx="169545" cy="13335"/>
          </a:xfrm>
          <a:custGeom>
            <a:avLst/>
            <a:gdLst/>
            <a:ahLst/>
            <a:cxnLst/>
            <a:rect l="l" t="t" r="r" b="b"/>
            <a:pathLst>
              <a:path w="169545" h="13335">
                <a:moveTo>
                  <a:pt x="169048" y="0"/>
                </a:moveTo>
                <a:lnTo>
                  <a:pt x="0" y="0"/>
                </a:lnTo>
                <a:lnTo>
                  <a:pt x="0" y="12757"/>
                </a:lnTo>
                <a:lnTo>
                  <a:pt x="169048" y="12757"/>
                </a:lnTo>
                <a:lnTo>
                  <a:pt x="169048" y="0"/>
                </a:lnTo>
                <a:close/>
              </a:path>
            </a:pathLst>
          </a:custGeom>
          <a:solidFill>
            <a:srgbClr val="A123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7" name="object 3207"/>
          <p:cNvSpPr/>
          <p:nvPr/>
        </p:nvSpPr>
        <p:spPr>
          <a:xfrm>
            <a:off x="5151366" y="2956952"/>
            <a:ext cx="3810" cy="41275"/>
          </a:xfrm>
          <a:custGeom>
            <a:avLst/>
            <a:gdLst/>
            <a:ahLst/>
            <a:cxnLst/>
            <a:rect l="l" t="t" r="r" b="b"/>
            <a:pathLst>
              <a:path w="3810" h="41275">
                <a:moveTo>
                  <a:pt x="1306" y="0"/>
                </a:moveTo>
                <a:lnTo>
                  <a:pt x="0" y="39252"/>
                </a:lnTo>
                <a:lnTo>
                  <a:pt x="3476" y="41037"/>
                </a:lnTo>
                <a:lnTo>
                  <a:pt x="3572" y="38169"/>
                </a:lnTo>
                <a:lnTo>
                  <a:pt x="1306" y="0"/>
                </a:lnTo>
                <a:close/>
              </a:path>
            </a:pathLst>
          </a:custGeom>
          <a:solidFill>
            <a:srgbClr val="D4D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8" name="object 3208"/>
          <p:cNvSpPr/>
          <p:nvPr/>
        </p:nvSpPr>
        <p:spPr>
          <a:xfrm>
            <a:off x="4986971" y="2842826"/>
            <a:ext cx="34290" cy="103505"/>
          </a:xfrm>
          <a:custGeom>
            <a:avLst/>
            <a:gdLst/>
            <a:ahLst/>
            <a:cxnLst/>
            <a:rect l="l" t="t" r="r" b="b"/>
            <a:pathLst>
              <a:path w="34289" h="103505">
                <a:moveTo>
                  <a:pt x="31621" y="90253"/>
                </a:moveTo>
                <a:lnTo>
                  <a:pt x="0" y="90253"/>
                </a:lnTo>
                <a:lnTo>
                  <a:pt x="2089" y="91681"/>
                </a:lnTo>
                <a:lnTo>
                  <a:pt x="5563" y="94430"/>
                </a:lnTo>
                <a:lnTo>
                  <a:pt x="10636" y="96632"/>
                </a:lnTo>
                <a:lnTo>
                  <a:pt x="23567" y="100919"/>
                </a:lnTo>
                <a:lnTo>
                  <a:pt x="31189" y="103287"/>
                </a:lnTo>
                <a:lnTo>
                  <a:pt x="31621" y="90253"/>
                </a:lnTo>
                <a:close/>
              </a:path>
              <a:path w="34289" h="103505">
                <a:moveTo>
                  <a:pt x="4273" y="93871"/>
                </a:moveTo>
                <a:lnTo>
                  <a:pt x="5698" y="94537"/>
                </a:lnTo>
                <a:lnTo>
                  <a:pt x="5563" y="94430"/>
                </a:lnTo>
                <a:lnTo>
                  <a:pt x="4273" y="93871"/>
                </a:lnTo>
                <a:close/>
              </a:path>
              <a:path w="34289" h="103505">
                <a:moveTo>
                  <a:pt x="5698" y="0"/>
                </a:moveTo>
                <a:lnTo>
                  <a:pt x="4108" y="22402"/>
                </a:lnTo>
                <a:lnTo>
                  <a:pt x="2742" y="44769"/>
                </a:lnTo>
                <a:lnTo>
                  <a:pt x="1785" y="67315"/>
                </a:lnTo>
                <a:lnTo>
                  <a:pt x="1424" y="90253"/>
                </a:lnTo>
                <a:lnTo>
                  <a:pt x="31621" y="90253"/>
                </a:lnTo>
                <a:lnTo>
                  <a:pt x="34120" y="14992"/>
                </a:lnTo>
                <a:lnTo>
                  <a:pt x="28132" y="12395"/>
                </a:lnTo>
                <a:lnTo>
                  <a:pt x="14910" y="6378"/>
                </a:lnTo>
                <a:lnTo>
                  <a:pt x="8547" y="2856"/>
                </a:lnTo>
                <a:lnTo>
                  <a:pt x="9605" y="2856"/>
                </a:lnTo>
                <a:lnTo>
                  <a:pt x="6363" y="761"/>
                </a:lnTo>
                <a:lnTo>
                  <a:pt x="5698" y="0"/>
                </a:lnTo>
                <a:close/>
              </a:path>
              <a:path w="34289" h="103505">
                <a:moveTo>
                  <a:pt x="9605" y="2856"/>
                </a:moveTo>
                <a:lnTo>
                  <a:pt x="8547" y="2856"/>
                </a:lnTo>
                <a:lnTo>
                  <a:pt x="10636" y="3522"/>
                </a:lnTo>
                <a:lnTo>
                  <a:pt x="9605" y="2856"/>
                </a:lnTo>
                <a:close/>
              </a:path>
            </a:pathLst>
          </a:custGeom>
          <a:solidFill>
            <a:srgbClr val="D4D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9" name="object 3209"/>
          <p:cNvSpPr/>
          <p:nvPr/>
        </p:nvSpPr>
        <p:spPr>
          <a:xfrm>
            <a:off x="4992669" y="3026665"/>
            <a:ext cx="28575" cy="97155"/>
          </a:xfrm>
          <a:custGeom>
            <a:avLst/>
            <a:gdLst/>
            <a:ahLst/>
            <a:cxnLst/>
            <a:rect l="l" t="t" r="r" b="b"/>
            <a:pathLst>
              <a:path w="28575" h="97155">
                <a:moveTo>
                  <a:pt x="28370" y="95965"/>
                </a:moveTo>
                <a:lnTo>
                  <a:pt x="19279" y="95965"/>
                </a:lnTo>
                <a:lnTo>
                  <a:pt x="28427" y="97048"/>
                </a:lnTo>
                <a:lnTo>
                  <a:pt x="28370" y="95965"/>
                </a:lnTo>
                <a:close/>
              </a:path>
              <a:path w="28575" h="97155">
                <a:moveTo>
                  <a:pt x="28223" y="93204"/>
                </a:moveTo>
                <a:lnTo>
                  <a:pt x="14815" y="93204"/>
                </a:lnTo>
                <a:lnTo>
                  <a:pt x="20703" y="95965"/>
                </a:lnTo>
                <a:lnTo>
                  <a:pt x="28370" y="95965"/>
                </a:lnTo>
                <a:lnTo>
                  <a:pt x="28223" y="93204"/>
                </a:lnTo>
                <a:close/>
              </a:path>
              <a:path w="28575" h="97155">
                <a:moveTo>
                  <a:pt x="664" y="0"/>
                </a:moveTo>
                <a:lnTo>
                  <a:pt x="7502" y="46221"/>
                </a:lnTo>
                <a:lnTo>
                  <a:pt x="15575" y="92443"/>
                </a:lnTo>
                <a:lnTo>
                  <a:pt x="15575" y="93204"/>
                </a:lnTo>
                <a:lnTo>
                  <a:pt x="28167" y="93204"/>
                </a:lnTo>
                <a:lnTo>
                  <a:pt x="28182" y="92443"/>
                </a:lnTo>
                <a:lnTo>
                  <a:pt x="23688" y="7921"/>
                </a:lnTo>
                <a:lnTo>
                  <a:pt x="23100" y="7800"/>
                </a:lnTo>
                <a:lnTo>
                  <a:pt x="9877" y="4284"/>
                </a:lnTo>
                <a:lnTo>
                  <a:pt x="3513" y="2856"/>
                </a:lnTo>
                <a:lnTo>
                  <a:pt x="4938" y="2856"/>
                </a:lnTo>
                <a:lnTo>
                  <a:pt x="664" y="761"/>
                </a:lnTo>
                <a:lnTo>
                  <a:pt x="664" y="0"/>
                </a:lnTo>
                <a:close/>
              </a:path>
            </a:pathLst>
          </a:custGeom>
          <a:solidFill>
            <a:srgbClr val="8A17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0" name="object 3210"/>
          <p:cNvSpPr/>
          <p:nvPr/>
        </p:nvSpPr>
        <p:spPr>
          <a:xfrm>
            <a:off x="4789430" y="2730580"/>
            <a:ext cx="5080" cy="26670"/>
          </a:xfrm>
          <a:custGeom>
            <a:avLst/>
            <a:gdLst/>
            <a:ahLst/>
            <a:cxnLst/>
            <a:rect l="l" t="t" r="r" b="b"/>
            <a:pathLst>
              <a:path w="5079" h="26669">
                <a:moveTo>
                  <a:pt x="0" y="0"/>
                </a:moveTo>
                <a:lnTo>
                  <a:pt x="692" y="22944"/>
                </a:lnTo>
                <a:lnTo>
                  <a:pt x="724" y="26353"/>
                </a:lnTo>
                <a:lnTo>
                  <a:pt x="4475" y="2419"/>
                </a:lnTo>
                <a:lnTo>
                  <a:pt x="0" y="0"/>
                </a:lnTo>
                <a:close/>
              </a:path>
            </a:pathLst>
          </a:custGeom>
          <a:solidFill>
            <a:srgbClr val="D4D4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1" name="object 3211"/>
          <p:cNvSpPr/>
          <p:nvPr/>
        </p:nvSpPr>
        <p:spPr>
          <a:xfrm>
            <a:off x="4789430" y="2946599"/>
            <a:ext cx="5715" cy="114935"/>
          </a:xfrm>
          <a:custGeom>
            <a:avLst/>
            <a:gdLst/>
            <a:ahLst/>
            <a:cxnLst/>
            <a:rect l="l" t="t" r="r" b="b"/>
            <a:pathLst>
              <a:path w="5714" h="114935">
                <a:moveTo>
                  <a:pt x="664" y="0"/>
                </a:moveTo>
                <a:lnTo>
                  <a:pt x="649" y="36320"/>
                </a:lnTo>
                <a:lnTo>
                  <a:pt x="104" y="70927"/>
                </a:lnTo>
                <a:lnTo>
                  <a:pt x="0" y="112531"/>
                </a:lnTo>
                <a:lnTo>
                  <a:pt x="5634" y="114584"/>
                </a:lnTo>
                <a:lnTo>
                  <a:pt x="4103" y="1787"/>
                </a:lnTo>
                <a:lnTo>
                  <a:pt x="664" y="0"/>
                </a:lnTo>
                <a:close/>
              </a:path>
            </a:pathLst>
          </a:custGeom>
          <a:solidFill>
            <a:srgbClr val="9F1E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2" name="object 3212"/>
          <p:cNvSpPr/>
          <p:nvPr/>
        </p:nvSpPr>
        <p:spPr>
          <a:xfrm>
            <a:off x="5029095" y="3060112"/>
            <a:ext cx="9525" cy="54610"/>
          </a:xfrm>
          <a:custGeom>
            <a:avLst/>
            <a:gdLst/>
            <a:ahLst/>
            <a:cxnLst/>
            <a:rect l="l" t="t" r="r" b="b"/>
            <a:pathLst>
              <a:path w="9525" h="54610">
                <a:moveTo>
                  <a:pt x="8814" y="52617"/>
                </a:moveTo>
                <a:lnTo>
                  <a:pt x="7640" y="52617"/>
                </a:lnTo>
                <a:lnTo>
                  <a:pt x="9064" y="54045"/>
                </a:lnTo>
                <a:lnTo>
                  <a:pt x="8814" y="52617"/>
                </a:lnTo>
                <a:close/>
              </a:path>
              <a:path w="9525" h="54610">
                <a:moveTo>
                  <a:pt x="8800" y="52536"/>
                </a:moveTo>
                <a:lnTo>
                  <a:pt x="9064" y="52617"/>
                </a:lnTo>
                <a:lnTo>
                  <a:pt x="8800" y="52536"/>
                </a:lnTo>
                <a:close/>
              </a:path>
              <a:path w="9525" h="54610">
                <a:moveTo>
                  <a:pt x="0" y="0"/>
                </a:moveTo>
                <a:lnTo>
                  <a:pt x="677" y="49816"/>
                </a:lnTo>
                <a:lnTo>
                  <a:pt x="6880" y="51951"/>
                </a:lnTo>
                <a:lnTo>
                  <a:pt x="8800" y="52536"/>
                </a:lnTo>
                <a:lnTo>
                  <a:pt x="5039" y="31107"/>
                </a:lnTo>
                <a:lnTo>
                  <a:pt x="1335" y="8407"/>
                </a:lnTo>
                <a:lnTo>
                  <a:pt x="0" y="0"/>
                </a:lnTo>
                <a:close/>
              </a:path>
            </a:pathLst>
          </a:custGeom>
          <a:solidFill>
            <a:srgbClr val="AC1E2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13" name="object 3213"/>
          <p:cNvGrpSpPr/>
          <p:nvPr/>
        </p:nvGrpSpPr>
        <p:grpSpPr>
          <a:xfrm>
            <a:off x="4782402" y="2686882"/>
            <a:ext cx="15875" cy="561340"/>
            <a:chOff x="4782402" y="2686882"/>
            <a:chExt cx="15875" cy="561340"/>
          </a:xfrm>
        </p:grpSpPr>
        <p:sp>
          <p:nvSpPr>
            <p:cNvPr id="3214" name="object 3214"/>
            <p:cNvSpPr/>
            <p:nvPr/>
          </p:nvSpPr>
          <p:spPr>
            <a:xfrm>
              <a:off x="4785916" y="2728486"/>
              <a:ext cx="7620" cy="519430"/>
            </a:xfrm>
            <a:custGeom>
              <a:avLst/>
              <a:gdLst/>
              <a:ahLst/>
              <a:cxnLst/>
              <a:rect l="l" t="t" r="r" b="b"/>
              <a:pathLst>
                <a:path w="7620" h="519430">
                  <a:moveTo>
                    <a:pt x="7027" y="0"/>
                  </a:moveTo>
                  <a:lnTo>
                    <a:pt x="664" y="0"/>
                  </a:lnTo>
                  <a:lnTo>
                    <a:pt x="0" y="519433"/>
                  </a:lnTo>
                  <a:lnTo>
                    <a:pt x="6363" y="519433"/>
                  </a:lnTo>
                  <a:lnTo>
                    <a:pt x="7027" y="0"/>
                  </a:lnTo>
                  <a:close/>
                </a:path>
              </a:pathLst>
            </a:custGeom>
            <a:solidFill>
              <a:srgbClr val="AFB1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5" name="object 3215"/>
            <p:cNvSpPr/>
            <p:nvPr/>
          </p:nvSpPr>
          <p:spPr>
            <a:xfrm>
              <a:off x="4789735" y="2686882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360" y="0"/>
                  </a:moveTo>
                  <a:lnTo>
                    <a:pt x="0" y="1745"/>
                  </a:lnTo>
                  <a:lnTo>
                    <a:pt x="719" y="1707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FACF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6" name="object 3216"/>
            <p:cNvSpPr/>
            <p:nvPr/>
          </p:nvSpPr>
          <p:spPr>
            <a:xfrm>
              <a:off x="4788127" y="2717389"/>
              <a:ext cx="3175" cy="2540"/>
            </a:xfrm>
            <a:custGeom>
              <a:avLst/>
              <a:gdLst/>
              <a:ahLst/>
              <a:cxnLst/>
              <a:rect l="l" t="t" r="r" b="b"/>
              <a:pathLst>
                <a:path w="3175" h="2539">
                  <a:moveTo>
                    <a:pt x="0" y="0"/>
                  </a:moveTo>
                  <a:lnTo>
                    <a:pt x="544" y="2337"/>
                  </a:lnTo>
                  <a:lnTo>
                    <a:pt x="2728" y="2337"/>
                  </a:lnTo>
                  <a:lnTo>
                    <a:pt x="2903" y="16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53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7" name="object 3217"/>
            <p:cNvSpPr/>
            <p:nvPr/>
          </p:nvSpPr>
          <p:spPr>
            <a:xfrm>
              <a:off x="4790855" y="2730739"/>
              <a:ext cx="4445" cy="1270"/>
            </a:xfrm>
            <a:custGeom>
              <a:avLst/>
              <a:gdLst/>
              <a:ahLst/>
              <a:cxnLst/>
              <a:rect l="l" t="t" r="r" b="b"/>
              <a:pathLst>
                <a:path w="4445" h="1269">
                  <a:moveTo>
                    <a:pt x="4072" y="0"/>
                  </a:moveTo>
                  <a:lnTo>
                    <a:pt x="0" y="1268"/>
                  </a:lnTo>
                  <a:lnTo>
                    <a:pt x="2848" y="1268"/>
                  </a:lnTo>
                  <a:lnTo>
                    <a:pt x="4072" y="0"/>
                  </a:lnTo>
                  <a:close/>
                </a:path>
              </a:pathLst>
            </a:custGeom>
            <a:solidFill>
              <a:srgbClr val="795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8" name="object 3218"/>
            <p:cNvSpPr/>
            <p:nvPr/>
          </p:nvSpPr>
          <p:spPr>
            <a:xfrm>
              <a:off x="4783067" y="2717537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4" h="14605">
                  <a:moveTo>
                    <a:pt x="2849" y="0"/>
                  </a:moveTo>
                  <a:lnTo>
                    <a:pt x="0" y="3617"/>
                  </a:lnTo>
                  <a:lnTo>
                    <a:pt x="0" y="11614"/>
                  </a:lnTo>
                  <a:lnTo>
                    <a:pt x="2849" y="14471"/>
                  </a:lnTo>
                  <a:lnTo>
                    <a:pt x="7787" y="14471"/>
                  </a:lnTo>
                  <a:lnTo>
                    <a:pt x="11860" y="13202"/>
                  </a:lnTo>
                  <a:lnTo>
                    <a:pt x="13390" y="11614"/>
                  </a:lnTo>
                  <a:lnTo>
                    <a:pt x="14150" y="7140"/>
                  </a:lnTo>
                  <a:lnTo>
                    <a:pt x="14150" y="3617"/>
                  </a:lnTo>
                  <a:lnTo>
                    <a:pt x="10636" y="0"/>
                  </a:lnTo>
                  <a:lnTo>
                    <a:pt x="2849" y="0"/>
                  </a:lnTo>
                </a:path>
                <a:path w="14604" h="14605">
                  <a:moveTo>
                    <a:pt x="2849" y="0"/>
                  </a:moveTo>
                  <a:lnTo>
                    <a:pt x="0" y="3617"/>
                  </a:lnTo>
                  <a:lnTo>
                    <a:pt x="0" y="11614"/>
                  </a:lnTo>
                  <a:lnTo>
                    <a:pt x="2849" y="14471"/>
                  </a:lnTo>
                  <a:lnTo>
                    <a:pt x="10636" y="14471"/>
                  </a:lnTo>
                  <a:lnTo>
                    <a:pt x="13390" y="11614"/>
                  </a:lnTo>
                  <a:lnTo>
                    <a:pt x="14150" y="7140"/>
                  </a:lnTo>
                  <a:lnTo>
                    <a:pt x="14150" y="3617"/>
                  </a:lnTo>
                  <a:lnTo>
                    <a:pt x="10636" y="0"/>
                  </a:lnTo>
                  <a:lnTo>
                    <a:pt x="2849" y="0"/>
                  </a:lnTo>
                </a:path>
              </a:pathLst>
            </a:custGeom>
            <a:ln w="3175">
              <a:solidFill>
                <a:srgbClr val="795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19" name="object 3219"/>
          <p:cNvGrpSpPr/>
          <p:nvPr/>
        </p:nvGrpSpPr>
        <p:grpSpPr>
          <a:xfrm>
            <a:off x="1245487" y="4823120"/>
            <a:ext cx="582295" cy="315595"/>
            <a:chOff x="1245487" y="4823120"/>
            <a:chExt cx="582295" cy="315595"/>
          </a:xfrm>
        </p:grpSpPr>
        <p:pic>
          <p:nvPicPr>
            <p:cNvPr id="3220" name="object 3220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617489" y="4888821"/>
              <a:ext cx="122607" cy="123137"/>
            </a:xfrm>
            <a:prstGeom prst="rect">
              <a:avLst/>
            </a:prstGeom>
          </p:spPr>
        </p:pic>
        <p:sp>
          <p:nvSpPr>
            <p:cNvPr id="3221" name="object 3221"/>
            <p:cNvSpPr/>
            <p:nvPr/>
          </p:nvSpPr>
          <p:spPr>
            <a:xfrm>
              <a:off x="1340929" y="4823129"/>
              <a:ext cx="353695" cy="273050"/>
            </a:xfrm>
            <a:custGeom>
              <a:avLst/>
              <a:gdLst/>
              <a:ahLst/>
              <a:cxnLst/>
              <a:rect l="l" t="t" r="r" b="b"/>
              <a:pathLst>
                <a:path w="353694" h="273050">
                  <a:moveTo>
                    <a:pt x="353390" y="135890"/>
                  </a:moveTo>
                  <a:lnTo>
                    <a:pt x="346481" y="92900"/>
                  </a:lnTo>
                  <a:lnTo>
                    <a:pt x="327279" y="55587"/>
                  </a:lnTo>
                  <a:lnTo>
                    <a:pt x="297980" y="26187"/>
                  </a:lnTo>
                  <a:lnTo>
                    <a:pt x="260832" y="6921"/>
                  </a:lnTo>
                  <a:lnTo>
                    <a:pt x="218046" y="0"/>
                  </a:lnTo>
                  <a:lnTo>
                    <a:pt x="175107" y="6921"/>
                  </a:lnTo>
                  <a:lnTo>
                    <a:pt x="137706" y="26187"/>
                  </a:lnTo>
                  <a:lnTo>
                    <a:pt x="121145" y="42659"/>
                  </a:lnTo>
                  <a:lnTo>
                    <a:pt x="97624" y="37807"/>
                  </a:lnTo>
                  <a:lnTo>
                    <a:pt x="59499" y="45593"/>
                  </a:lnTo>
                  <a:lnTo>
                    <a:pt x="28473" y="66738"/>
                  </a:lnTo>
                  <a:lnTo>
                    <a:pt x="7620" y="97929"/>
                  </a:lnTo>
                  <a:lnTo>
                    <a:pt x="0" y="135890"/>
                  </a:lnTo>
                  <a:lnTo>
                    <a:pt x="7620" y="174155"/>
                  </a:lnTo>
                  <a:lnTo>
                    <a:pt x="28473" y="205320"/>
                  </a:lnTo>
                  <a:lnTo>
                    <a:pt x="59499" y="226288"/>
                  </a:lnTo>
                  <a:lnTo>
                    <a:pt x="97624" y="233972"/>
                  </a:lnTo>
                  <a:lnTo>
                    <a:pt x="120916" y="229247"/>
                  </a:lnTo>
                  <a:lnTo>
                    <a:pt x="137706" y="246062"/>
                  </a:lnTo>
                  <a:lnTo>
                    <a:pt x="175107" y="265506"/>
                  </a:lnTo>
                  <a:lnTo>
                    <a:pt x="218046" y="272503"/>
                  </a:lnTo>
                  <a:lnTo>
                    <a:pt x="260832" y="265506"/>
                  </a:lnTo>
                  <a:lnTo>
                    <a:pt x="297980" y="246062"/>
                  </a:lnTo>
                  <a:lnTo>
                    <a:pt x="327279" y="216446"/>
                  </a:lnTo>
                  <a:lnTo>
                    <a:pt x="346481" y="178955"/>
                  </a:lnTo>
                  <a:lnTo>
                    <a:pt x="353390" y="13589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2" name="object 3222"/>
            <p:cNvSpPr/>
            <p:nvPr/>
          </p:nvSpPr>
          <p:spPr>
            <a:xfrm>
              <a:off x="1315196" y="4986195"/>
              <a:ext cx="123825" cy="124460"/>
            </a:xfrm>
            <a:custGeom>
              <a:avLst/>
              <a:gdLst/>
              <a:ahLst/>
              <a:cxnLst/>
              <a:rect l="l" t="t" r="r" b="b"/>
              <a:pathLst>
                <a:path w="123825" h="124460">
                  <a:moveTo>
                    <a:pt x="61351" y="0"/>
                  </a:moveTo>
                  <a:lnTo>
                    <a:pt x="37621" y="4885"/>
                  </a:lnTo>
                  <a:lnTo>
                    <a:pt x="18103" y="18167"/>
                  </a:lnTo>
                  <a:lnTo>
                    <a:pt x="4871" y="37786"/>
                  </a:lnTo>
                  <a:lnTo>
                    <a:pt x="0" y="61682"/>
                  </a:lnTo>
                  <a:lnTo>
                    <a:pt x="4871" y="85854"/>
                  </a:lnTo>
                  <a:lnTo>
                    <a:pt x="18103" y="105614"/>
                  </a:lnTo>
                  <a:lnTo>
                    <a:pt x="37621" y="118948"/>
                  </a:lnTo>
                  <a:lnTo>
                    <a:pt x="61351" y="123841"/>
                  </a:lnTo>
                  <a:lnTo>
                    <a:pt x="85465" y="118948"/>
                  </a:lnTo>
                  <a:lnTo>
                    <a:pt x="105180" y="105614"/>
                  </a:lnTo>
                  <a:lnTo>
                    <a:pt x="118485" y="85854"/>
                  </a:lnTo>
                  <a:lnTo>
                    <a:pt x="123367" y="61682"/>
                  </a:lnTo>
                  <a:lnTo>
                    <a:pt x="118485" y="37786"/>
                  </a:lnTo>
                  <a:lnTo>
                    <a:pt x="105180" y="18167"/>
                  </a:lnTo>
                  <a:lnTo>
                    <a:pt x="85465" y="4885"/>
                  </a:lnTo>
                  <a:lnTo>
                    <a:pt x="61351" y="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3" name="object 3223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725661" y="5035587"/>
              <a:ext cx="102093" cy="103048"/>
            </a:xfrm>
            <a:prstGeom prst="rect">
              <a:avLst/>
            </a:prstGeom>
          </p:spPr>
        </p:pic>
        <p:sp>
          <p:nvSpPr>
            <p:cNvPr id="3224" name="object 3224"/>
            <p:cNvSpPr/>
            <p:nvPr/>
          </p:nvSpPr>
          <p:spPr>
            <a:xfrm>
              <a:off x="1245476" y="4850307"/>
              <a:ext cx="544195" cy="288925"/>
            </a:xfrm>
            <a:custGeom>
              <a:avLst/>
              <a:gdLst/>
              <a:ahLst/>
              <a:cxnLst/>
              <a:rect l="l" t="t" r="r" b="b"/>
              <a:pathLst>
                <a:path w="544194" h="288925">
                  <a:moveTo>
                    <a:pt x="543623" y="199707"/>
                  </a:moveTo>
                  <a:lnTo>
                    <a:pt x="420776" y="199707"/>
                  </a:lnTo>
                  <a:lnTo>
                    <a:pt x="431393" y="178981"/>
                  </a:lnTo>
                  <a:lnTo>
                    <a:pt x="438302" y="135890"/>
                  </a:lnTo>
                  <a:lnTo>
                    <a:pt x="431393" y="92900"/>
                  </a:lnTo>
                  <a:lnTo>
                    <a:pt x="412178" y="55587"/>
                  </a:lnTo>
                  <a:lnTo>
                    <a:pt x="382892" y="26187"/>
                  </a:lnTo>
                  <a:lnTo>
                    <a:pt x="345732" y="6921"/>
                  </a:lnTo>
                  <a:lnTo>
                    <a:pt x="302958" y="0"/>
                  </a:lnTo>
                  <a:lnTo>
                    <a:pt x="260045" y="6921"/>
                  </a:lnTo>
                  <a:lnTo>
                    <a:pt x="222808" y="26187"/>
                  </a:lnTo>
                  <a:lnTo>
                    <a:pt x="193471" y="55587"/>
                  </a:lnTo>
                  <a:lnTo>
                    <a:pt x="174244" y="92900"/>
                  </a:lnTo>
                  <a:lnTo>
                    <a:pt x="167347" y="135890"/>
                  </a:lnTo>
                  <a:lnTo>
                    <a:pt x="174244" y="178981"/>
                  </a:lnTo>
                  <a:lnTo>
                    <a:pt x="184848" y="199707"/>
                  </a:lnTo>
                  <a:lnTo>
                    <a:pt x="85598" y="199707"/>
                  </a:lnTo>
                  <a:lnTo>
                    <a:pt x="70764" y="189420"/>
                  </a:lnTo>
                  <a:lnTo>
                    <a:pt x="51104" y="185280"/>
                  </a:lnTo>
                  <a:lnTo>
                    <a:pt x="31089" y="189420"/>
                  </a:lnTo>
                  <a:lnTo>
                    <a:pt x="14871" y="200596"/>
                  </a:lnTo>
                  <a:lnTo>
                    <a:pt x="3987" y="216992"/>
                  </a:lnTo>
                  <a:lnTo>
                    <a:pt x="0" y="236816"/>
                  </a:lnTo>
                  <a:lnTo>
                    <a:pt x="3987" y="256921"/>
                  </a:lnTo>
                  <a:lnTo>
                    <a:pt x="14871" y="273304"/>
                  </a:lnTo>
                  <a:lnTo>
                    <a:pt x="31089" y="284302"/>
                  </a:lnTo>
                  <a:lnTo>
                    <a:pt x="51104" y="288340"/>
                  </a:lnTo>
                  <a:lnTo>
                    <a:pt x="543623" y="288340"/>
                  </a:lnTo>
                  <a:lnTo>
                    <a:pt x="543623" y="199707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25" name="object 3225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534009" y="4956178"/>
              <a:ext cx="258891" cy="182458"/>
            </a:xfrm>
            <a:prstGeom prst="rect">
              <a:avLst/>
            </a:prstGeom>
          </p:spPr>
        </p:pic>
      </p:grpSp>
      <p:grpSp>
        <p:nvGrpSpPr>
          <p:cNvPr id="3226" name="object 3226"/>
          <p:cNvGrpSpPr/>
          <p:nvPr/>
        </p:nvGrpSpPr>
        <p:grpSpPr>
          <a:xfrm>
            <a:off x="8260056" y="4823120"/>
            <a:ext cx="583565" cy="315595"/>
            <a:chOff x="8260056" y="4823120"/>
            <a:chExt cx="583565" cy="315595"/>
          </a:xfrm>
        </p:grpSpPr>
        <p:pic>
          <p:nvPicPr>
            <p:cNvPr id="3227" name="object 3227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8632343" y="4888821"/>
              <a:ext cx="123272" cy="123137"/>
            </a:xfrm>
            <a:prstGeom prst="rect">
              <a:avLst/>
            </a:prstGeom>
          </p:spPr>
        </p:pic>
        <p:sp>
          <p:nvSpPr>
            <p:cNvPr id="3228" name="object 3228"/>
            <p:cNvSpPr/>
            <p:nvPr/>
          </p:nvSpPr>
          <p:spPr>
            <a:xfrm>
              <a:off x="8356447" y="4823129"/>
              <a:ext cx="353695" cy="273050"/>
            </a:xfrm>
            <a:custGeom>
              <a:avLst/>
              <a:gdLst/>
              <a:ahLst/>
              <a:cxnLst/>
              <a:rect l="l" t="t" r="r" b="b"/>
              <a:pathLst>
                <a:path w="353695" h="273050">
                  <a:moveTo>
                    <a:pt x="353390" y="135890"/>
                  </a:moveTo>
                  <a:lnTo>
                    <a:pt x="346417" y="92900"/>
                  </a:lnTo>
                  <a:lnTo>
                    <a:pt x="327037" y="55587"/>
                  </a:lnTo>
                  <a:lnTo>
                    <a:pt x="297548" y="26187"/>
                  </a:lnTo>
                  <a:lnTo>
                    <a:pt x="260235" y="6921"/>
                  </a:lnTo>
                  <a:lnTo>
                    <a:pt x="217385" y="0"/>
                  </a:lnTo>
                  <a:lnTo>
                    <a:pt x="174523" y="6921"/>
                  </a:lnTo>
                  <a:lnTo>
                    <a:pt x="137312" y="26187"/>
                  </a:lnTo>
                  <a:lnTo>
                    <a:pt x="120853" y="42697"/>
                  </a:lnTo>
                  <a:lnTo>
                    <a:pt x="96964" y="37807"/>
                  </a:lnTo>
                  <a:lnTo>
                    <a:pt x="59220" y="45593"/>
                  </a:lnTo>
                  <a:lnTo>
                    <a:pt x="28397" y="66738"/>
                  </a:lnTo>
                  <a:lnTo>
                    <a:pt x="7620" y="97929"/>
                  </a:lnTo>
                  <a:lnTo>
                    <a:pt x="0" y="135890"/>
                  </a:lnTo>
                  <a:lnTo>
                    <a:pt x="7620" y="174155"/>
                  </a:lnTo>
                  <a:lnTo>
                    <a:pt x="28397" y="205320"/>
                  </a:lnTo>
                  <a:lnTo>
                    <a:pt x="59220" y="226288"/>
                  </a:lnTo>
                  <a:lnTo>
                    <a:pt x="96964" y="233972"/>
                  </a:lnTo>
                  <a:lnTo>
                    <a:pt x="120611" y="229209"/>
                  </a:lnTo>
                  <a:lnTo>
                    <a:pt x="137312" y="246062"/>
                  </a:lnTo>
                  <a:lnTo>
                    <a:pt x="174523" y="265506"/>
                  </a:lnTo>
                  <a:lnTo>
                    <a:pt x="217385" y="272503"/>
                  </a:lnTo>
                  <a:lnTo>
                    <a:pt x="260235" y="265506"/>
                  </a:lnTo>
                  <a:lnTo>
                    <a:pt x="297548" y="246062"/>
                  </a:lnTo>
                  <a:lnTo>
                    <a:pt x="327037" y="216446"/>
                  </a:lnTo>
                  <a:lnTo>
                    <a:pt x="346417" y="178955"/>
                  </a:lnTo>
                  <a:lnTo>
                    <a:pt x="353390" y="13589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9" name="object 3229"/>
            <p:cNvSpPr/>
            <p:nvPr/>
          </p:nvSpPr>
          <p:spPr>
            <a:xfrm>
              <a:off x="8330809" y="4986195"/>
              <a:ext cx="123189" cy="124460"/>
            </a:xfrm>
            <a:custGeom>
              <a:avLst/>
              <a:gdLst/>
              <a:ahLst/>
              <a:cxnLst/>
              <a:rect l="l" t="t" r="r" b="b"/>
              <a:pathLst>
                <a:path w="123190" h="124460">
                  <a:moveTo>
                    <a:pt x="61256" y="0"/>
                  </a:moveTo>
                  <a:lnTo>
                    <a:pt x="37261" y="4885"/>
                  </a:lnTo>
                  <a:lnTo>
                    <a:pt x="17807" y="18167"/>
                  </a:lnTo>
                  <a:lnTo>
                    <a:pt x="4763" y="37786"/>
                  </a:lnTo>
                  <a:lnTo>
                    <a:pt x="0" y="61682"/>
                  </a:lnTo>
                  <a:lnTo>
                    <a:pt x="4763" y="85854"/>
                  </a:lnTo>
                  <a:lnTo>
                    <a:pt x="17807" y="105614"/>
                  </a:lnTo>
                  <a:lnTo>
                    <a:pt x="37261" y="118948"/>
                  </a:lnTo>
                  <a:lnTo>
                    <a:pt x="61256" y="123841"/>
                  </a:lnTo>
                  <a:lnTo>
                    <a:pt x="85266" y="118948"/>
                  </a:lnTo>
                  <a:lnTo>
                    <a:pt x="104753" y="105614"/>
                  </a:lnTo>
                  <a:lnTo>
                    <a:pt x="117829" y="85854"/>
                  </a:lnTo>
                  <a:lnTo>
                    <a:pt x="122607" y="61682"/>
                  </a:lnTo>
                  <a:lnTo>
                    <a:pt x="117829" y="37786"/>
                  </a:lnTo>
                  <a:lnTo>
                    <a:pt x="104753" y="18167"/>
                  </a:lnTo>
                  <a:lnTo>
                    <a:pt x="85266" y="4885"/>
                  </a:lnTo>
                  <a:lnTo>
                    <a:pt x="61256" y="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0" name="object 3230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8740515" y="5035587"/>
              <a:ext cx="102853" cy="103048"/>
            </a:xfrm>
            <a:prstGeom prst="rect">
              <a:avLst/>
            </a:prstGeom>
          </p:spPr>
        </p:pic>
        <p:sp>
          <p:nvSpPr>
            <p:cNvPr id="3231" name="object 3231"/>
            <p:cNvSpPr/>
            <p:nvPr/>
          </p:nvSpPr>
          <p:spPr>
            <a:xfrm>
              <a:off x="8260054" y="4850307"/>
              <a:ext cx="544830" cy="288925"/>
            </a:xfrm>
            <a:custGeom>
              <a:avLst/>
              <a:gdLst/>
              <a:ahLst/>
              <a:cxnLst/>
              <a:rect l="l" t="t" r="r" b="b"/>
              <a:pathLst>
                <a:path w="544829" h="288925">
                  <a:moveTo>
                    <a:pt x="544563" y="199707"/>
                  </a:moveTo>
                  <a:lnTo>
                    <a:pt x="421716" y="199707"/>
                  </a:lnTo>
                  <a:lnTo>
                    <a:pt x="432333" y="178981"/>
                  </a:lnTo>
                  <a:lnTo>
                    <a:pt x="439242" y="135890"/>
                  </a:lnTo>
                  <a:lnTo>
                    <a:pt x="432333" y="92900"/>
                  </a:lnTo>
                  <a:lnTo>
                    <a:pt x="413105" y="55587"/>
                  </a:lnTo>
                  <a:lnTo>
                    <a:pt x="383768" y="26187"/>
                  </a:lnTo>
                  <a:lnTo>
                    <a:pt x="346532" y="6921"/>
                  </a:lnTo>
                  <a:lnTo>
                    <a:pt x="303618" y="0"/>
                  </a:lnTo>
                  <a:lnTo>
                    <a:pt x="260769" y="6921"/>
                  </a:lnTo>
                  <a:lnTo>
                    <a:pt x="223456" y="26187"/>
                  </a:lnTo>
                  <a:lnTo>
                    <a:pt x="193967" y="55587"/>
                  </a:lnTo>
                  <a:lnTo>
                    <a:pt x="174586" y="92900"/>
                  </a:lnTo>
                  <a:lnTo>
                    <a:pt x="167614" y="135890"/>
                  </a:lnTo>
                  <a:lnTo>
                    <a:pt x="174586" y="178981"/>
                  </a:lnTo>
                  <a:lnTo>
                    <a:pt x="185280" y="199707"/>
                  </a:lnTo>
                  <a:lnTo>
                    <a:pt x="86474" y="199707"/>
                  </a:lnTo>
                  <a:lnTo>
                    <a:pt x="71462" y="189420"/>
                  </a:lnTo>
                  <a:lnTo>
                    <a:pt x="51371" y="185280"/>
                  </a:lnTo>
                  <a:lnTo>
                    <a:pt x="31610" y="189420"/>
                  </a:lnTo>
                  <a:lnTo>
                    <a:pt x="15252" y="200596"/>
                  </a:lnTo>
                  <a:lnTo>
                    <a:pt x="4114" y="216992"/>
                  </a:lnTo>
                  <a:lnTo>
                    <a:pt x="0" y="236816"/>
                  </a:lnTo>
                  <a:lnTo>
                    <a:pt x="4114" y="256921"/>
                  </a:lnTo>
                  <a:lnTo>
                    <a:pt x="15252" y="273304"/>
                  </a:lnTo>
                  <a:lnTo>
                    <a:pt x="31610" y="284302"/>
                  </a:lnTo>
                  <a:lnTo>
                    <a:pt x="51371" y="288340"/>
                  </a:lnTo>
                  <a:lnTo>
                    <a:pt x="544563" y="288340"/>
                  </a:lnTo>
                  <a:lnTo>
                    <a:pt x="544563" y="199707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2" name="object 3232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549528" y="4956178"/>
              <a:ext cx="258701" cy="182458"/>
            </a:xfrm>
            <a:prstGeom prst="rect">
              <a:avLst/>
            </a:prstGeom>
          </p:spPr>
        </p:pic>
      </p:grpSp>
      <p:grpSp>
        <p:nvGrpSpPr>
          <p:cNvPr id="3233" name="object 3233"/>
          <p:cNvGrpSpPr/>
          <p:nvPr/>
        </p:nvGrpSpPr>
        <p:grpSpPr>
          <a:xfrm>
            <a:off x="892527" y="3851324"/>
            <a:ext cx="1277620" cy="1345565"/>
            <a:chOff x="892527" y="3851324"/>
            <a:chExt cx="1277620" cy="1345565"/>
          </a:xfrm>
        </p:grpSpPr>
        <p:pic>
          <p:nvPicPr>
            <p:cNvPr id="3234" name="object 3234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671053" y="4868266"/>
              <a:ext cx="498788" cy="270370"/>
            </a:xfrm>
            <a:prstGeom prst="rect">
              <a:avLst/>
            </a:prstGeom>
          </p:spPr>
        </p:pic>
        <p:sp>
          <p:nvSpPr>
            <p:cNvPr id="3235" name="object 3235"/>
            <p:cNvSpPr/>
            <p:nvPr/>
          </p:nvSpPr>
          <p:spPr>
            <a:xfrm>
              <a:off x="1714359" y="5062768"/>
              <a:ext cx="422909" cy="76200"/>
            </a:xfrm>
            <a:custGeom>
              <a:avLst/>
              <a:gdLst/>
              <a:ahLst/>
              <a:cxnLst/>
              <a:rect l="l" t="t" r="r" b="b"/>
              <a:pathLst>
                <a:path w="422910" h="76200">
                  <a:moveTo>
                    <a:pt x="422716" y="0"/>
                  </a:moveTo>
                  <a:lnTo>
                    <a:pt x="0" y="0"/>
                  </a:lnTo>
                  <a:lnTo>
                    <a:pt x="0" y="75868"/>
                  </a:lnTo>
                  <a:lnTo>
                    <a:pt x="422716" y="75868"/>
                  </a:lnTo>
                  <a:lnTo>
                    <a:pt x="422716" y="0"/>
                  </a:lnTo>
                  <a:close/>
                </a:path>
              </a:pathLst>
            </a:custGeom>
            <a:solidFill>
              <a:srgbClr val="9FD5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6" name="object 3236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814079" y="4891658"/>
              <a:ext cx="325846" cy="246978"/>
            </a:xfrm>
            <a:prstGeom prst="rect">
              <a:avLst/>
            </a:prstGeom>
          </p:spPr>
        </p:pic>
        <p:sp>
          <p:nvSpPr>
            <p:cNvPr id="3237" name="object 3237"/>
            <p:cNvSpPr/>
            <p:nvPr/>
          </p:nvSpPr>
          <p:spPr>
            <a:xfrm>
              <a:off x="1219746" y="4024312"/>
              <a:ext cx="459105" cy="1172845"/>
            </a:xfrm>
            <a:custGeom>
              <a:avLst/>
              <a:gdLst/>
              <a:ahLst/>
              <a:cxnLst/>
              <a:rect l="l" t="t" r="r" b="b"/>
              <a:pathLst>
                <a:path w="459105" h="1172845">
                  <a:moveTo>
                    <a:pt x="458990" y="244106"/>
                  </a:moveTo>
                  <a:lnTo>
                    <a:pt x="456526" y="259118"/>
                  </a:lnTo>
                  <a:lnTo>
                    <a:pt x="443509" y="297141"/>
                  </a:lnTo>
                  <a:lnTo>
                    <a:pt x="411480" y="347649"/>
                  </a:lnTo>
                  <a:lnTo>
                    <a:pt x="351955" y="400151"/>
                  </a:lnTo>
                  <a:lnTo>
                    <a:pt x="320484" y="395998"/>
                  </a:lnTo>
                  <a:lnTo>
                    <a:pt x="322707" y="340106"/>
                  </a:lnTo>
                  <a:lnTo>
                    <a:pt x="338683" y="275234"/>
                  </a:lnTo>
                  <a:lnTo>
                    <a:pt x="348449" y="244106"/>
                  </a:lnTo>
                  <a:lnTo>
                    <a:pt x="341477" y="256895"/>
                  </a:lnTo>
                  <a:lnTo>
                    <a:pt x="325704" y="292100"/>
                  </a:lnTo>
                  <a:lnTo>
                    <a:pt x="308864" y="345046"/>
                  </a:lnTo>
                  <a:lnTo>
                    <a:pt x="298678" y="410997"/>
                  </a:lnTo>
                  <a:lnTo>
                    <a:pt x="286308" y="446862"/>
                  </a:lnTo>
                  <a:lnTo>
                    <a:pt x="258089" y="481177"/>
                  </a:lnTo>
                  <a:lnTo>
                    <a:pt x="220751" y="505714"/>
                  </a:lnTo>
                  <a:lnTo>
                    <a:pt x="180987" y="512241"/>
                  </a:lnTo>
                  <a:lnTo>
                    <a:pt x="145491" y="492518"/>
                  </a:lnTo>
                  <a:lnTo>
                    <a:pt x="126326" y="459308"/>
                  </a:lnTo>
                  <a:lnTo>
                    <a:pt x="121754" y="422808"/>
                  </a:lnTo>
                  <a:lnTo>
                    <a:pt x="128308" y="383019"/>
                  </a:lnTo>
                  <a:lnTo>
                    <a:pt x="142595" y="339928"/>
                  </a:lnTo>
                  <a:lnTo>
                    <a:pt x="161137" y="293484"/>
                  </a:lnTo>
                  <a:lnTo>
                    <a:pt x="180543" y="243687"/>
                  </a:lnTo>
                  <a:lnTo>
                    <a:pt x="197345" y="190512"/>
                  </a:lnTo>
                  <a:lnTo>
                    <a:pt x="203619" y="106997"/>
                  </a:lnTo>
                  <a:lnTo>
                    <a:pt x="185470" y="47485"/>
                  </a:lnTo>
                  <a:lnTo>
                    <a:pt x="161163" y="11861"/>
                  </a:lnTo>
                  <a:lnTo>
                    <a:pt x="149009" y="0"/>
                  </a:lnTo>
                  <a:lnTo>
                    <a:pt x="158762" y="17132"/>
                  </a:lnTo>
                  <a:lnTo>
                    <a:pt x="177342" y="61899"/>
                  </a:lnTo>
                  <a:lnTo>
                    <a:pt x="188709" y="124396"/>
                  </a:lnTo>
                  <a:lnTo>
                    <a:pt x="176834" y="194691"/>
                  </a:lnTo>
                  <a:lnTo>
                    <a:pt x="158813" y="237451"/>
                  </a:lnTo>
                  <a:lnTo>
                    <a:pt x="139712" y="283832"/>
                  </a:lnTo>
                  <a:lnTo>
                    <a:pt x="136207" y="293446"/>
                  </a:lnTo>
                  <a:lnTo>
                    <a:pt x="131521" y="291236"/>
                  </a:lnTo>
                  <a:lnTo>
                    <a:pt x="98412" y="271513"/>
                  </a:lnTo>
                  <a:lnTo>
                    <a:pt x="59436" y="238645"/>
                  </a:lnTo>
                  <a:lnTo>
                    <a:pt x="27825" y="192608"/>
                  </a:lnTo>
                  <a:lnTo>
                    <a:pt x="14808" y="144411"/>
                  </a:lnTo>
                  <a:lnTo>
                    <a:pt x="15062" y="104089"/>
                  </a:lnTo>
                  <a:lnTo>
                    <a:pt x="17043" y="70078"/>
                  </a:lnTo>
                  <a:lnTo>
                    <a:pt x="9207" y="40843"/>
                  </a:lnTo>
                  <a:lnTo>
                    <a:pt x="9613" y="47129"/>
                  </a:lnTo>
                  <a:lnTo>
                    <a:pt x="9817" y="63741"/>
                  </a:lnTo>
                  <a:lnTo>
                    <a:pt x="8293" y="87350"/>
                  </a:lnTo>
                  <a:lnTo>
                    <a:pt x="3517" y="114630"/>
                  </a:lnTo>
                  <a:lnTo>
                    <a:pt x="1092" y="147142"/>
                  </a:lnTo>
                  <a:lnTo>
                    <a:pt x="9893" y="186601"/>
                  </a:lnTo>
                  <a:lnTo>
                    <a:pt x="33477" y="229425"/>
                  </a:lnTo>
                  <a:lnTo>
                    <a:pt x="75399" y="271995"/>
                  </a:lnTo>
                  <a:lnTo>
                    <a:pt x="77965" y="275717"/>
                  </a:lnTo>
                  <a:lnTo>
                    <a:pt x="80886" y="283476"/>
                  </a:lnTo>
                  <a:lnTo>
                    <a:pt x="77012" y="290156"/>
                  </a:lnTo>
                  <a:lnTo>
                    <a:pt x="59169" y="290664"/>
                  </a:lnTo>
                  <a:lnTo>
                    <a:pt x="34213" y="282790"/>
                  </a:lnTo>
                  <a:lnTo>
                    <a:pt x="15621" y="270941"/>
                  </a:lnTo>
                  <a:lnTo>
                    <a:pt x="4013" y="260146"/>
                  </a:lnTo>
                  <a:lnTo>
                    <a:pt x="0" y="255435"/>
                  </a:lnTo>
                  <a:lnTo>
                    <a:pt x="4622" y="262737"/>
                  </a:lnTo>
                  <a:lnTo>
                    <a:pt x="17665" y="278892"/>
                  </a:lnTo>
                  <a:lnTo>
                    <a:pt x="37896" y="295325"/>
                  </a:lnTo>
                  <a:lnTo>
                    <a:pt x="64096" y="303415"/>
                  </a:lnTo>
                  <a:lnTo>
                    <a:pt x="89179" y="303872"/>
                  </a:lnTo>
                  <a:lnTo>
                    <a:pt x="107149" y="304736"/>
                  </a:lnTo>
                  <a:lnTo>
                    <a:pt x="120167" y="310159"/>
                  </a:lnTo>
                  <a:lnTo>
                    <a:pt x="126771" y="319290"/>
                  </a:lnTo>
                  <a:lnTo>
                    <a:pt x="122237" y="331736"/>
                  </a:lnTo>
                  <a:lnTo>
                    <a:pt x="109131" y="379031"/>
                  </a:lnTo>
                  <a:lnTo>
                    <a:pt x="103124" y="423595"/>
                  </a:lnTo>
                  <a:lnTo>
                    <a:pt x="106921" y="463308"/>
                  </a:lnTo>
                  <a:lnTo>
                    <a:pt x="123266" y="496062"/>
                  </a:lnTo>
                  <a:lnTo>
                    <a:pt x="147434" y="545528"/>
                  </a:lnTo>
                  <a:lnTo>
                    <a:pt x="143256" y="587387"/>
                  </a:lnTo>
                  <a:lnTo>
                    <a:pt x="120878" y="611289"/>
                  </a:lnTo>
                  <a:lnTo>
                    <a:pt x="90500" y="606907"/>
                  </a:lnTo>
                  <a:lnTo>
                    <a:pt x="42075" y="555599"/>
                  </a:lnTo>
                  <a:lnTo>
                    <a:pt x="16827" y="498487"/>
                  </a:lnTo>
                  <a:lnTo>
                    <a:pt x="7226" y="452094"/>
                  </a:lnTo>
                  <a:lnTo>
                    <a:pt x="5702" y="432968"/>
                  </a:lnTo>
                  <a:lnTo>
                    <a:pt x="2527" y="452539"/>
                  </a:lnTo>
                  <a:lnTo>
                    <a:pt x="5499" y="503072"/>
                  </a:lnTo>
                  <a:lnTo>
                    <a:pt x="33299" y="572249"/>
                  </a:lnTo>
                  <a:lnTo>
                    <a:pt x="104660" y="647788"/>
                  </a:lnTo>
                  <a:lnTo>
                    <a:pt x="113487" y="663981"/>
                  </a:lnTo>
                  <a:lnTo>
                    <a:pt x="128193" y="733907"/>
                  </a:lnTo>
                  <a:lnTo>
                    <a:pt x="131140" y="889584"/>
                  </a:lnTo>
                  <a:lnTo>
                    <a:pt x="104660" y="1163015"/>
                  </a:lnTo>
                  <a:lnTo>
                    <a:pt x="111721" y="1165428"/>
                  </a:lnTo>
                  <a:lnTo>
                    <a:pt x="131787" y="1169924"/>
                  </a:lnTo>
                  <a:lnTo>
                    <a:pt x="163233" y="1172387"/>
                  </a:lnTo>
                  <a:lnTo>
                    <a:pt x="204381" y="1168679"/>
                  </a:lnTo>
                  <a:lnTo>
                    <a:pt x="198945" y="1096848"/>
                  </a:lnTo>
                  <a:lnTo>
                    <a:pt x="187617" y="928827"/>
                  </a:lnTo>
                  <a:lnTo>
                    <a:pt x="177774" y="735863"/>
                  </a:lnTo>
                  <a:lnTo>
                    <a:pt x="176834" y="589178"/>
                  </a:lnTo>
                  <a:lnTo>
                    <a:pt x="186474" y="563994"/>
                  </a:lnTo>
                  <a:lnTo>
                    <a:pt x="208813" y="541743"/>
                  </a:lnTo>
                  <a:lnTo>
                    <a:pt x="238671" y="519925"/>
                  </a:lnTo>
                  <a:lnTo>
                    <a:pt x="270852" y="496062"/>
                  </a:lnTo>
                  <a:lnTo>
                    <a:pt x="294081" y="472744"/>
                  </a:lnTo>
                  <a:lnTo>
                    <a:pt x="309740" y="451129"/>
                  </a:lnTo>
                  <a:lnTo>
                    <a:pt x="323418" y="433031"/>
                  </a:lnTo>
                  <a:lnTo>
                    <a:pt x="340664" y="420230"/>
                  </a:lnTo>
                  <a:lnTo>
                    <a:pt x="373938" y="402742"/>
                  </a:lnTo>
                  <a:lnTo>
                    <a:pt x="394931" y="387350"/>
                  </a:lnTo>
                  <a:lnTo>
                    <a:pt x="405892" y="376415"/>
                  </a:lnTo>
                  <a:lnTo>
                    <a:pt x="417639" y="360883"/>
                  </a:lnTo>
                  <a:lnTo>
                    <a:pt x="436156" y="331241"/>
                  </a:lnTo>
                  <a:lnTo>
                    <a:pt x="453593" y="290080"/>
                  </a:lnTo>
                  <a:lnTo>
                    <a:pt x="458990" y="244106"/>
                  </a:lnTo>
                  <a:close/>
                </a:path>
              </a:pathLst>
            </a:custGeom>
            <a:solidFill>
              <a:srgbClr val="6E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8" name="object 3238"/>
            <p:cNvSpPr/>
            <p:nvPr/>
          </p:nvSpPr>
          <p:spPr>
            <a:xfrm>
              <a:off x="892527" y="3852164"/>
              <a:ext cx="991235" cy="976630"/>
            </a:xfrm>
            <a:custGeom>
              <a:avLst/>
              <a:gdLst/>
              <a:ahLst/>
              <a:cxnLst/>
              <a:rect l="l" t="t" r="r" b="b"/>
              <a:pathLst>
                <a:path w="991235" h="976629">
                  <a:moveTo>
                    <a:pt x="93404" y="464819"/>
                  </a:moveTo>
                  <a:lnTo>
                    <a:pt x="76243" y="467359"/>
                  </a:lnTo>
                  <a:lnTo>
                    <a:pt x="62213" y="476249"/>
                  </a:lnTo>
                  <a:lnTo>
                    <a:pt x="52745" y="488949"/>
                  </a:lnTo>
                  <a:lnTo>
                    <a:pt x="49271" y="505459"/>
                  </a:lnTo>
                  <a:lnTo>
                    <a:pt x="51517" y="518159"/>
                  </a:lnTo>
                  <a:lnTo>
                    <a:pt x="57696" y="529589"/>
                  </a:lnTo>
                  <a:lnTo>
                    <a:pt x="66968" y="538479"/>
                  </a:lnTo>
                  <a:lnTo>
                    <a:pt x="78493" y="544829"/>
                  </a:lnTo>
                  <a:lnTo>
                    <a:pt x="73605" y="551179"/>
                  </a:lnTo>
                  <a:lnTo>
                    <a:pt x="69981" y="557529"/>
                  </a:lnTo>
                  <a:lnTo>
                    <a:pt x="67729" y="565149"/>
                  </a:lnTo>
                  <a:lnTo>
                    <a:pt x="66954" y="574039"/>
                  </a:lnTo>
                  <a:lnTo>
                    <a:pt x="69616" y="588009"/>
                  </a:lnTo>
                  <a:lnTo>
                    <a:pt x="76962" y="600709"/>
                  </a:lnTo>
                  <a:lnTo>
                    <a:pt x="88029" y="609599"/>
                  </a:lnTo>
                  <a:lnTo>
                    <a:pt x="101856" y="614679"/>
                  </a:lnTo>
                  <a:lnTo>
                    <a:pt x="99483" y="622299"/>
                  </a:lnTo>
                  <a:lnTo>
                    <a:pt x="97689" y="628649"/>
                  </a:lnTo>
                  <a:lnTo>
                    <a:pt x="96554" y="634999"/>
                  </a:lnTo>
                  <a:lnTo>
                    <a:pt x="96224" y="641349"/>
                  </a:lnTo>
                  <a:lnTo>
                    <a:pt x="96158" y="647699"/>
                  </a:lnTo>
                  <a:lnTo>
                    <a:pt x="57670" y="665479"/>
                  </a:lnTo>
                  <a:lnTo>
                    <a:pt x="27223" y="693419"/>
                  </a:lnTo>
                  <a:lnTo>
                    <a:pt x="7203" y="728979"/>
                  </a:lnTo>
                  <a:lnTo>
                    <a:pt x="0" y="770889"/>
                  </a:lnTo>
                  <a:lnTo>
                    <a:pt x="7823" y="814069"/>
                  </a:lnTo>
                  <a:lnTo>
                    <a:pt x="29525" y="850899"/>
                  </a:lnTo>
                  <a:lnTo>
                    <a:pt x="62450" y="880109"/>
                  </a:lnTo>
                  <a:lnTo>
                    <a:pt x="103945" y="896619"/>
                  </a:lnTo>
                  <a:lnTo>
                    <a:pt x="102521" y="901699"/>
                  </a:lnTo>
                  <a:lnTo>
                    <a:pt x="101856" y="906779"/>
                  </a:lnTo>
                  <a:lnTo>
                    <a:pt x="101856" y="911859"/>
                  </a:lnTo>
                  <a:lnTo>
                    <a:pt x="107241" y="937259"/>
                  </a:lnTo>
                  <a:lnTo>
                    <a:pt x="121931" y="958849"/>
                  </a:lnTo>
                  <a:lnTo>
                    <a:pt x="143725" y="972819"/>
                  </a:lnTo>
                  <a:lnTo>
                    <a:pt x="170425" y="976629"/>
                  </a:lnTo>
                  <a:lnTo>
                    <a:pt x="197016" y="972819"/>
                  </a:lnTo>
                  <a:lnTo>
                    <a:pt x="218754" y="958849"/>
                  </a:lnTo>
                  <a:lnTo>
                    <a:pt x="233422" y="937259"/>
                  </a:lnTo>
                  <a:lnTo>
                    <a:pt x="238804" y="911859"/>
                  </a:lnTo>
                  <a:lnTo>
                    <a:pt x="237651" y="900429"/>
                  </a:lnTo>
                  <a:lnTo>
                    <a:pt x="234353" y="888999"/>
                  </a:lnTo>
                  <a:lnTo>
                    <a:pt x="229149" y="878839"/>
                  </a:lnTo>
                  <a:lnTo>
                    <a:pt x="222279" y="869949"/>
                  </a:lnTo>
                  <a:lnTo>
                    <a:pt x="232617" y="861059"/>
                  </a:lnTo>
                  <a:lnTo>
                    <a:pt x="241867" y="850899"/>
                  </a:lnTo>
                  <a:lnTo>
                    <a:pt x="249872" y="839469"/>
                  </a:lnTo>
                  <a:lnTo>
                    <a:pt x="256469" y="828039"/>
                  </a:lnTo>
                  <a:lnTo>
                    <a:pt x="309295" y="828039"/>
                  </a:lnTo>
                  <a:lnTo>
                    <a:pt x="330107" y="815339"/>
                  </a:lnTo>
                  <a:lnTo>
                    <a:pt x="344064" y="795019"/>
                  </a:lnTo>
                  <a:lnTo>
                    <a:pt x="349161" y="770889"/>
                  </a:lnTo>
                  <a:lnTo>
                    <a:pt x="349161" y="765809"/>
                  </a:lnTo>
                  <a:lnTo>
                    <a:pt x="355775" y="760729"/>
                  </a:lnTo>
                  <a:lnTo>
                    <a:pt x="361472" y="754379"/>
                  </a:lnTo>
                  <a:lnTo>
                    <a:pt x="366189" y="748029"/>
                  </a:lnTo>
                  <a:lnTo>
                    <a:pt x="369865" y="740409"/>
                  </a:lnTo>
                  <a:lnTo>
                    <a:pt x="491425" y="740409"/>
                  </a:lnTo>
                  <a:lnTo>
                    <a:pt x="511134" y="720089"/>
                  </a:lnTo>
                  <a:lnTo>
                    <a:pt x="523813" y="693419"/>
                  </a:lnTo>
                  <a:lnTo>
                    <a:pt x="570668" y="693419"/>
                  </a:lnTo>
                  <a:lnTo>
                    <a:pt x="580118" y="689609"/>
                  </a:lnTo>
                  <a:lnTo>
                    <a:pt x="240989" y="689609"/>
                  </a:lnTo>
                  <a:lnTo>
                    <a:pt x="237380" y="685799"/>
                  </a:lnTo>
                  <a:lnTo>
                    <a:pt x="233201" y="680719"/>
                  </a:lnTo>
                  <a:lnTo>
                    <a:pt x="228927" y="676909"/>
                  </a:lnTo>
                  <a:lnTo>
                    <a:pt x="233155" y="669289"/>
                  </a:lnTo>
                  <a:lnTo>
                    <a:pt x="236252" y="660399"/>
                  </a:lnTo>
                  <a:lnTo>
                    <a:pt x="238156" y="651509"/>
                  </a:lnTo>
                  <a:lnTo>
                    <a:pt x="238712" y="643889"/>
                  </a:lnTo>
                  <a:lnTo>
                    <a:pt x="238804" y="640079"/>
                  </a:lnTo>
                  <a:lnTo>
                    <a:pt x="283755" y="640079"/>
                  </a:lnTo>
                  <a:lnTo>
                    <a:pt x="290412" y="638809"/>
                  </a:lnTo>
                  <a:lnTo>
                    <a:pt x="312146" y="624839"/>
                  </a:lnTo>
                  <a:lnTo>
                    <a:pt x="326792" y="604519"/>
                  </a:lnTo>
                  <a:lnTo>
                    <a:pt x="331893" y="580389"/>
                  </a:lnTo>
                  <a:lnTo>
                    <a:pt x="195213" y="580389"/>
                  </a:lnTo>
                  <a:lnTo>
                    <a:pt x="188731" y="577849"/>
                  </a:lnTo>
                  <a:lnTo>
                    <a:pt x="174913" y="575309"/>
                  </a:lnTo>
                  <a:lnTo>
                    <a:pt x="156749" y="575309"/>
                  </a:lnTo>
                  <a:lnTo>
                    <a:pt x="157509" y="574039"/>
                  </a:lnTo>
                  <a:lnTo>
                    <a:pt x="157509" y="570229"/>
                  </a:lnTo>
                  <a:lnTo>
                    <a:pt x="156749" y="568959"/>
                  </a:lnTo>
                  <a:lnTo>
                    <a:pt x="156085" y="566419"/>
                  </a:lnTo>
                  <a:lnTo>
                    <a:pt x="198942" y="546099"/>
                  </a:lnTo>
                  <a:lnTo>
                    <a:pt x="205375" y="533399"/>
                  </a:lnTo>
                  <a:lnTo>
                    <a:pt x="312211" y="533399"/>
                  </a:lnTo>
                  <a:lnTo>
                    <a:pt x="311086" y="532129"/>
                  </a:lnTo>
                  <a:lnTo>
                    <a:pt x="296547" y="521969"/>
                  </a:lnTo>
                  <a:lnTo>
                    <a:pt x="305997" y="513079"/>
                  </a:lnTo>
                  <a:lnTo>
                    <a:pt x="313950" y="502919"/>
                  </a:lnTo>
                  <a:lnTo>
                    <a:pt x="320159" y="491489"/>
                  </a:lnTo>
                  <a:lnTo>
                    <a:pt x="321423" y="487679"/>
                  </a:lnTo>
                  <a:lnTo>
                    <a:pt x="131772" y="487679"/>
                  </a:lnTo>
                  <a:lnTo>
                    <a:pt x="125229" y="477519"/>
                  </a:lnTo>
                  <a:lnTo>
                    <a:pt x="116399" y="469899"/>
                  </a:lnTo>
                  <a:lnTo>
                    <a:pt x="105662" y="466089"/>
                  </a:lnTo>
                  <a:lnTo>
                    <a:pt x="93404" y="464819"/>
                  </a:lnTo>
                  <a:close/>
                </a:path>
                <a:path w="991235" h="976629">
                  <a:moveTo>
                    <a:pt x="724209" y="725169"/>
                  </a:moveTo>
                  <a:lnTo>
                    <a:pt x="677672" y="731519"/>
                  </a:lnTo>
                  <a:lnTo>
                    <a:pt x="628073" y="778509"/>
                  </a:lnTo>
                  <a:lnTo>
                    <a:pt x="620778" y="814069"/>
                  </a:lnTo>
                  <a:lnTo>
                    <a:pt x="628073" y="848359"/>
                  </a:lnTo>
                  <a:lnTo>
                    <a:pt x="648011" y="876299"/>
                  </a:lnTo>
                  <a:lnTo>
                    <a:pt x="677672" y="895349"/>
                  </a:lnTo>
                  <a:lnTo>
                    <a:pt x="714135" y="902969"/>
                  </a:lnTo>
                  <a:lnTo>
                    <a:pt x="750427" y="895349"/>
                  </a:lnTo>
                  <a:lnTo>
                    <a:pt x="780176" y="876299"/>
                  </a:lnTo>
                  <a:lnTo>
                    <a:pt x="800290" y="848359"/>
                  </a:lnTo>
                  <a:lnTo>
                    <a:pt x="807682" y="814069"/>
                  </a:lnTo>
                  <a:lnTo>
                    <a:pt x="807682" y="806449"/>
                  </a:lnTo>
                  <a:lnTo>
                    <a:pt x="806257" y="801369"/>
                  </a:lnTo>
                  <a:lnTo>
                    <a:pt x="805402" y="795019"/>
                  </a:lnTo>
                  <a:lnTo>
                    <a:pt x="846152" y="792479"/>
                  </a:lnTo>
                  <a:lnTo>
                    <a:pt x="881971" y="764539"/>
                  </a:lnTo>
                  <a:lnTo>
                    <a:pt x="890212" y="742949"/>
                  </a:lnTo>
                  <a:lnTo>
                    <a:pt x="938148" y="742949"/>
                  </a:lnTo>
                  <a:lnTo>
                    <a:pt x="945326" y="741679"/>
                  </a:lnTo>
                  <a:lnTo>
                    <a:pt x="959109" y="732789"/>
                  </a:lnTo>
                  <a:lnTo>
                    <a:pt x="752029" y="732789"/>
                  </a:lnTo>
                  <a:lnTo>
                    <a:pt x="743183" y="728979"/>
                  </a:lnTo>
                  <a:lnTo>
                    <a:pt x="733901" y="726439"/>
                  </a:lnTo>
                  <a:lnTo>
                    <a:pt x="724209" y="725169"/>
                  </a:lnTo>
                  <a:close/>
                </a:path>
                <a:path w="991235" h="976629">
                  <a:moveTo>
                    <a:pt x="309295" y="828039"/>
                  </a:moveTo>
                  <a:lnTo>
                    <a:pt x="256469" y="828039"/>
                  </a:lnTo>
                  <a:lnTo>
                    <a:pt x="263104" y="830579"/>
                  </a:lnTo>
                  <a:lnTo>
                    <a:pt x="276729" y="833119"/>
                  </a:lnTo>
                  <a:lnTo>
                    <a:pt x="283631" y="833119"/>
                  </a:lnTo>
                  <a:lnTo>
                    <a:pt x="309295" y="828039"/>
                  </a:lnTo>
                  <a:close/>
                </a:path>
                <a:path w="991235" h="976629">
                  <a:moveTo>
                    <a:pt x="833992" y="795019"/>
                  </a:moveTo>
                  <a:lnTo>
                    <a:pt x="805402" y="795019"/>
                  </a:lnTo>
                  <a:lnTo>
                    <a:pt x="810531" y="796289"/>
                  </a:lnTo>
                  <a:lnTo>
                    <a:pt x="816229" y="797559"/>
                  </a:lnTo>
                  <a:lnTo>
                    <a:pt x="821832" y="797559"/>
                  </a:lnTo>
                  <a:lnTo>
                    <a:pt x="833992" y="795019"/>
                  </a:lnTo>
                  <a:close/>
                </a:path>
                <a:path w="991235" h="976629">
                  <a:moveTo>
                    <a:pt x="491425" y="740409"/>
                  </a:moveTo>
                  <a:lnTo>
                    <a:pt x="369865" y="740409"/>
                  </a:lnTo>
                  <a:lnTo>
                    <a:pt x="383431" y="749299"/>
                  </a:lnTo>
                  <a:lnTo>
                    <a:pt x="398190" y="755649"/>
                  </a:lnTo>
                  <a:lnTo>
                    <a:pt x="414124" y="759459"/>
                  </a:lnTo>
                  <a:lnTo>
                    <a:pt x="431216" y="760729"/>
                  </a:lnTo>
                  <a:lnTo>
                    <a:pt x="462913" y="755649"/>
                  </a:lnTo>
                  <a:lnTo>
                    <a:pt x="490193" y="741679"/>
                  </a:lnTo>
                  <a:lnTo>
                    <a:pt x="491425" y="740409"/>
                  </a:lnTo>
                  <a:close/>
                </a:path>
                <a:path w="991235" h="976629">
                  <a:moveTo>
                    <a:pt x="938148" y="742949"/>
                  </a:moveTo>
                  <a:lnTo>
                    <a:pt x="890212" y="742949"/>
                  </a:lnTo>
                  <a:lnTo>
                    <a:pt x="909831" y="746759"/>
                  </a:lnTo>
                  <a:lnTo>
                    <a:pt x="916614" y="746759"/>
                  </a:lnTo>
                  <a:lnTo>
                    <a:pt x="938148" y="742949"/>
                  </a:lnTo>
                  <a:close/>
                </a:path>
                <a:path w="991235" h="976629">
                  <a:moveTo>
                    <a:pt x="989337" y="665479"/>
                  </a:moveTo>
                  <a:lnTo>
                    <a:pt x="684409" y="665479"/>
                  </a:lnTo>
                  <a:lnTo>
                    <a:pt x="699204" y="680719"/>
                  </a:lnTo>
                  <a:lnTo>
                    <a:pt x="716723" y="690879"/>
                  </a:lnTo>
                  <a:lnTo>
                    <a:pt x="736415" y="699769"/>
                  </a:lnTo>
                  <a:lnTo>
                    <a:pt x="757727" y="703579"/>
                  </a:lnTo>
                  <a:lnTo>
                    <a:pt x="755354" y="709929"/>
                  </a:lnTo>
                  <a:lnTo>
                    <a:pt x="753560" y="716279"/>
                  </a:lnTo>
                  <a:lnTo>
                    <a:pt x="752425" y="723899"/>
                  </a:lnTo>
                  <a:lnTo>
                    <a:pt x="752108" y="728979"/>
                  </a:lnTo>
                  <a:lnTo>
                    <a:pt x="752029" y="732789"/>
                  </a:lnTo>
                  <a:lnTo>
                    <a:pt x="959109" y="732789"/>
                  </a:lnTo>
                  <a:lnTo>
                    <a:pt x="968955" y="726439"/>
                  </a:lnTo>
                  <a:lnTo>
                    <a:pt x="984979" y="703579"/>
                  </a:lnTo>
                  <a:lnTo>
                    <a:pt x="990881" y="675639"/>
                  </a:lnTo>
                  <a:lnTo>
                    <a:pt x="989337" y="665479"/>
                  </a:lnTo>
                  <a:close/>
                </a:path>
                <a:path w="991235" h="976629">
                  <a:moveTo>
                    <a:pt x="570668" y="693419"/>
                  </a:moveTo>
                  <a:lnTo>
                    <a:pt x="523813" y="693419"/>
                  </a:lnTo>
                  <a:lnTo>
                    <a:pt x="529824" y="694689"/>
                  </a:lnTo>
                  <a:lnTo>
                    <a:pt x="536147" y="695959"/>
                  </a:lnTo>
                  <a:lnTo>
                    <a:pt x="542737" y="695959"/>
                  </a:lnTo>
                  <a:lnTo>
                    <a:pt x="549550" y="697229"/>
                  </a:lnTo>
                  <a:lnTo>
                    <a:pt x="570668" y="693419"/>
                  </a:lnTo>
                  <a:close/>
                </a:path>
                <a:path w="991235" h="976629">
                  <a:moveTo>
                    <a:pt x="314025" y="647699"/>
                  </a:moveTo>
                  <a:lnTo>
                    <a:pt x="266109" y="659129"/>
                  </a:lnTo>
                  <a:lnTo>
                    <a:pt x="240989" y="689609"/>
                  </a:lnTo>
                  <a:lnTo>
                    <a:pt x="580118" y="689609"/>
                  </a:lnTo>
                  <a:lnTo>
                    <a:pt x="589569" y="685799"/>
                  </a:lnTo>
                  <a:lnTo>
                    <a:pt x="605389" y="673099"/>
                  </a:lnTo>
                  <a:lnTo>
                    <a:pt x="617265" y="657859"/>
                  </a:lnTo>
                  <a:lnTo>
                    <a:pt x="988179" y="657859"/>
                  </a:lnTo>
                  <a:lnTo>
                    <a:pt x="987793" y="655319"/>
                  </a:lnTo>
                  <a:lnTo>
                    <a:pt x="987170" y="654049"/>
                  </a:lnTo>
                  <a:lnTo>
                    <a:pt x="336435" y="654049"/>
                  </a:lnTo>
                  <a:lnTo>
                    <a:pt x="329345" y="651509"/>
                  </a:lnTo>
                  <a:lnTo>
                    <a:pt x="321880" y="648969"/>
                  </a:lnTo>
                  <a:lnTo>
                    <a:pt x="314025" y="647699"/>
                  </a:lnTo>
                  <a:close/>
                </a:path>
                <a:path w="991235" h="976629">
                  <a:moveTo>
                    <a:pt x="988179" y="657859"/>
                  </a:moveTo>
                  <a:lnTo>
                    <a:pt x="617265" y="657859"/>
                  </a:lnTo>
                  <a:lnTo>
                    <a:pt x="625971" y="664209"/>
                  </a:lnTo>
                  <a:lnTo>
                    <a:pt x="635701" y="668019"/>
                  </a:lnTo>
                  <a:lnTo>
                    <a:pt x="646232" y="671829"/>
                  </a:lnTo>
                  <a:lnTo>
                    <a:pt x="664510" y="671829"/>
                  </a:lnTo>
                  <a:lnTo>
                    <a:pt x="671303" y="670559"/>
                  </a:lnTo>
                  <a:lnTo>
                    <a:pt x="684409" y="665479"/>
                  </a:lnTo>
                  <a:lnTo>
                    <a:pt x="989337" y="665479"/>
                  </a:lnTo>
                  <a:lnTo>
                    <a:pt x="988179" y="657859"/>
                  </a:lnTo>
                  <a:close/>
                </a:path>
                <a:path w="991235" h="976629">
                  <a:moveTo>
                    <a:pt x="861146" y="478789"/>
                  </a:moveTo>
                  <a:lnTo>
                    <a:pt x="324373" y="478789"/>
                  </a:lnTo>
                  <a:lnTo>
                    <a:pt x="340571" y="491489"/>
                  </a:lnTo>
                  <a:lnTo>
                    <a:pt x="358290" y="500379"/>
                  </a:lnTo>
                  <a:lnTo>
                    <a:pt x="377381" y="507999"/>
                  </a:lnTo>
                  <a:lnTo>
                    <a:pt x="397691" y="513079"/>
                  </a:lnTo>
                  <a:lnTo>
                    <a:pt x="396267" y="523239"/>
                  </a:lnTo>
                  <a:lnTo>
                    <a:pt x="396267" y="528319"/>
                  </a:lnTo>
                  <a:lnTo>
                    <a:pt x="397816" y="542289"/>
                  </a:lnTo>
                  <a:lnTo>
                    <a:pt x="402250" y="556259"/>
                  </a:lnTo>
                  <a:lnTo>
                    <a:pt x="409248" y="567689"/>
                  </a:lnTo>
                  <a:lnTo>
                    <a:pt x="418490" y="579119"/>
                  </a:lnTo>
                  <a:lnTo>
                    <a:pt x="388828" y="586739"/>
                  </a:lnTo>
                  <a:lnTo>
                    <a:pt x="364249" y="603249"/>
                  </a:lnTo>
                  <a:lnTo>
                    <a:pt x="346278" y="626109"/>
                  </a:lnTo>
                  <a:lnTo>
                    <a:pt x="336435" y="654049"/>
                  </a:lnTo>
                  <a:lnTo>
                    <a:pt x="987170" y="654049"/>
                  </a:lnTo>
                  <a:lnTo>
                    <a:pt x="979069" y="637539"/>
                  </a:lnTo>
                  <a:lnTo>
                    <a:pt x="965519" y="623569"/>
                  </a:lnTo>
                  <a:lnTo>
                    <a:pt x="947954" y="612139"/>
                  </a:lnTo>
                  <a:lnTo>
                    <a:pt x="957300" y="604519"/>
                  </a:lnTo>
                  <a:lnTo>
                    <a:pt x="964527" y="594359"/>
                  </a:lnTo>
                  <a:lnTo>
                    <a:pt x="969189" y="582929"/>
                  </a:lnTo>
                  <a:lnTo>
                    <a:pt x="970842" y="570229"/>
                  </a:lnTo>
                  <a:lnTo>
                    <a:pt x="968563" y="556259"/>
                  </a:lnTo>
                  <a:lnTo>
                    <a:pt x="962152" y="542289"/>
                  </a:lnTo>
                  <a:lnTo>
                    <a:pt x="957202" y="537209"/>
                  </a:lnTo>
                  <a:lnTo>
                    <a:pt x="876061" y="537209"/>
                  </a:lnTo>
                  <a:lnTo>
                    <a:pt x="869787" y="528319"/>
                  </a:lnTo>
                  <a:lnTo>
                    <a:pt x="862622" y="519429"/>
                  </a:lnTo>
                  <a:lnTo>
                    <a:pt x="854532" y="510539"/>
                  </a:lnTo>
                  <a:lnTo>
                    <a:pt x="845480" y="502919"/>
                  </a:lnTo>
                  <a:lnTo>
                    <a:pt x="850101" y="497839"/>
                  </a:lnTo>
                  <a:lnTo>
                    <a:pt x="854384" y="491489"/>
                  </a:lnTo>
                  <a:lnTo>
                    <a:pt x="858275" y="485139"/>
                  </a:lnTo>
                  <a:lnTo>
                    <a:pt x="861146" y="478789"/>
                  </a:lnTo>
                  <a:close/>
                </a:path>
                <a:path w="991235" h="976629">
                  <a:moveTo>
                    <a:pt x="283755" y="640079"/>
                  </a:moveTo>
                  <a:lnTo>
                    <a:pt x="238804" y="640079"/>
                  </a:lnTo>
                  <a:lnTo>
                    <a:pt x="250688" y="642619"/>
                  </a:lnTo>
                  <a:lnTo>
                    <a:pt x="257008" y="643889"/>
                  </a:lnTo>
                  <a:lnTo>
                    <a:pt x="263782" y="643889"/>
                  </a:lnTo>
                  <a:lnTo>
                    <a:pt x="283755" y="640079"/>
                  </a:lnTo>
                  <a:close/>
                </a:path>
                <a:path w="991235" h="976629">
                  <a:moveTo>
                    <a:pt x="312211" y="533399"/>
                  </a:moveTo>
                  <a:lnTo>
                    <a:pt x="205375" y="533399"/>
                  </a:lnTo>
                  <a:lnTo>
                    <a:pt x="209553" y="535939"/>
                  </a:lnTo>
                  <a:lnTo>
                    <a:pt x="211738" y="535939"/>
                  </a:lnTo>
                  <a:lnTo>
                    <a:pt x="204949" y="546099"/>
                  </a:lnTo>
                  <a:lnTo>
                    <a:pt x="199736" y="556259"/>
                  </a:lnTo>
                  <a:lnTo>
                    <a:pt x="196392" y="567689"/>
                  </a:lnTo>
                  <a:lnTo>
                    <a:pt x="195213" y="579119"/>
                  </a:lnTo>
                  <a:lnTo>
                    <a:pt x="195213" y="580389"/>
                  </a:lnTo>
                  <a:lnTo>
                    <a:pt x="331893" y="580389"/>
                  </a:lnTo>
                  <a:lnTo>
                    <a:pt x="332161" y="579119"/>
                  </a:lnTo>
                  <a:lnTo>
                    <a:pt x="329588" y="561339"/>
                  </a:lnTo>
                  <a:lnTo>
                    <a:pt x="322332" y="544829"/>
                  </a:lnTo>
                  <a:lnTo>
                    <a:pt x="312211" y="533399"/>
                  </a:lnTo>
                  <a:close/>
                </a:path>
                <a:path w="991235" h="976629">
                  <a:moveTo>
                    <a:pt x="963758" y="477519"/>
                  </a:moveTo>
                  <a:lnTo>
                    <a:pt x="861720" y="477519"/>
                  </a:lnTo>
                  <a:lnTo>
                    <a:pt x="863145" y="478789"/>
                  </a:lnTo>
                  <a:lnTo>
                    <a:pt x="865899" y="478789"/>
                  </a:lnTo>
                  <a:lnTo>
                    <a:pt x="865899" y="480059"/>
                  </a:lnTo>
                  <a:lnTo>
                    <a:pt x="865234" y="482599"/>
                  </a:lnTo>
                  <a:lnTo>
                    <a:pt x="865234" y="483869"/>
                  </a:lnTo>
                  <a:lnTo>
                    <a:pt x="867288" y="496569"/>
                  </a:lnTo>
                  <a:lnTo>
                    <a:pt x="872974" y="507999"/>
                  </a:lnTo>
                  <a:lnTo>
                    <a:pt x="881581" y="518159"/>
                  </a:lnTo>
                  <a:lnTo>
                    <a:pt x="892396" y="524509"/>
                  </a:lnTo>
                  <a:lnTo>
                    <a:pt x="886033" y="528319"/>
                  </a:lnTo>
                  <a:lnTo>
                    <a:pt x="880999" y="532129"/>
                  </a:lnTo>
                  <a:lnTo>
                    <a:pt x="876061" y="537209"/>
                  </a:lnTo>
                  <a:lnTo>
                    <a:pt x="957202" y="537209"/>
                  </a:lnTo>
                  <a:lnTo>
                    <a:pt x="952252" y="532129"/>
                  </a:lnTo>
                  <a:lnTo>
                    <a:pt x="939502" y="524509"/>
                  </a:lnTo>
                  <a:lnTo>
                    <a:pt x="949655" y="516889"/>
                  </a:lnTo>
                  <a:lnTo>
                    <a:pt x="957546" y="506729"/>
                  </a:lnTo>
                  <a:lnTo>
                    <a:pt x="962660" y="496569"/>
                  </a:lnTo>
                  <a:lnTo>
                    <a:pt x="964479" y="483869"/>
                  </a:lnTo>
                  <a:lnTo>
                    <a:pt x="963758" y="477519"/>
                  </a:lnTo>
                  <a:close/>
                </a:path>
                <a:path w="991235" h="976629">
                  <a:moveTo>
                    <a:pt x="327789" y="138429"/>
                  </a:moveTo>
                  <a:lnTo>
                    <a:pt x="285768" y="144779"/>
                  </a:lnTo>
                  <a:lnTo>
                    <a:pt x="239944" y="189229"/>
                  </a:lnTo>
                  <a:lnTo>
                    <a:pt x="233201" y="220979"/>
                  </a:lnTo>
                  <a:lnTo>
                    <a:pt x="234105" y="232409"/>
                  </a:lnTo>
                  <a:lnTo>
                    <a:pt x="236727" y="243839"/>
                  </a:lnTo>
                  <a:lnTo>
                    <a:pt x="240934" y="255269"/>
                  </a:lnTo>
                  <a:lnTo>
                    <a:pt x="246592" y="265429"/>
                  </a:lnTo>
                  <a:lnTo>
                    <a:pt x="223570" y="275589"/>
                  </a:lnTo>
                  <a:lnTo>
                    <a:pt x="205517" y="293369"/>
                  </a:lnTo>
                  <a:lnTo>
                    <a:pt x="193732" y="314959"/>
                  </a:lnTo>
                  <a:lnTo>
                    <a:pt x="189514" y="340359"/>
                  </a:lnTo>
                  <a:lnTo>
                    <a:pt x="190574" y="353059"/>
                  </a:lnTo>
                  <a:lnTo>
                    <a:pt x="193717" y="365759"/>
                  </a:lnTo>
                  <a:lnTo>
                    <a:pt x="198890" y="377189"/>
                  </a:lnTo>
                  <a:lnTo>
                    <a:pt x="206039" y="388619"/>
                  </a:lnTo>
                  <a:lnTo>
                    <a:pt x="186437" y="400049"/>
                  </a:lnTo>
                  <a:lnTo>
                    <a:pt x="171090" y="416559"/>
                  </a:lnTo>
                  <a:lnTo>
                    <a:pt x="161085" y="438149"/>
                  </a:lnTo>
                  <a:lnTo>
                    <a:pt x="157509" y="461009"/>
                  </a:lnTo>
                  <a:lnTo>
                    <a:pt x="157509" y="467359"/>
                  </a:lnTo>
                  <a:lnTo>
                    <a:pt x="158174" y="472439"/>
                  </a:lnTo>
                  <a:lnTo>
                    <a:pt x="158934" y="477519"/>
                  </a:lnTo>
                  <a:lnTo>
                    <a:pt x="144641" y="480059"/>
                  </a:lnTo>
                  <a:lnTo>
                    <a:pt x="138019" y="482599"/>
                  </a:lnTo>
                  <a:lnTo>
                    <a:pt x="131772" y="487679"/>
                  </a:lnTo>
                  <a:lnTo>
                    <a:pt x="321423" y="487679"/>
                  </a:lnTo>
                  <a:lnTo>
                    <a:pt x="324373" y="478789"/>
                  </a:lnTo>
                  <a:lnTo>
                    <a:pt x="861146" y="478789"/>
                  </a:lnTo>
                  <a:lnTo>
                    <a:pt x="861720" y="477519"/>
                  </a:lnTo>
                  <a:lnTo>
                    <a:pt x="963758" y="477519"/>
                  </a:lnTo>
                  <a:lnTo>
                    <a:pt x="963326" y="473709"/>
                  </a:lnTo>
                  <a:lnTo>
                    <a:pt x="960027" y="463549"/>
                  </a:lnTo>
                  <a:lnTo>
                    <a:pt x="954823" y="454659"/>
                  </a:lnTo>
                  <a:lnTo>
                    <a:pt x="947954" y="447039"/>
                  </a:lnTo>
                  <a:lnTo>
                    <a:pt x="958667" y="436879"/>
                  </a:lnTo>
                  <a:lnTo>
                    <a:pt x="966770" y="425449"/>
                  </a:lnTo>
                  <a:lnTo>
                    <a:pt x="971900" y="411479"/>
                  </a:lnTo>
                  <a:lnTo>
                    <a:pt x="973691" y="394969"/>
                  </a:lnTo>
                  <a:lnTo>
                    <a:pt x="968054" y="369569"/>
                  </a:lnTo>
                  <a:lnTo>
                    <a:pt x="959003" y="356869"/>
                  </a:lnTo>
                  <a:lnTo>
                    <a:pt x="843296" y="356869"/>
                  </a:lnTo>
                  <a:lnTo>
                    <a:pt x="826103" y="340359"/>
                  </a:lnTo>
                  <a:lnTo>
                    <a:pt x="805901" y="327659"/>
                  </a:lnTo>
                  <a:lnTo>
                    <a:pt x="783170" y="318769"/>
                  </a:lnTo>
                  <a:lnTo>
                    <a:pt x="758392" y="314959"/>
                  </a:lnTo>
                  <a:lnTo>
                    <a:pt x="751027" y="297179"/>
                  </a:lnTo>
                  <a:lnTo>
                    <a:pt x="740715" y="281939"/>
                  </a:lnTo>
                  <a:lnTo>
                    <a:pt x="727821" y="267969"/>
                  </a:lnTo>
                  <a:lnTo>
                    <a:pt x="712711" y="256539"/>
                  </a:lnTo>
                  <a:lnTo>
                    <a:pt x="725076" y="247649"/>
                  </a:lnTo>
                  <a:lnTo>
                    <a:pt x="734779" y="236219"/>
                  </a:lnTo>
                  <a:lnTo>
                    <a:pt x="741117" y="222249"/>
                  </a:lnTo>
                  <a:lnTo>
                    <a:pt x="743386" y="207009"/>
                  </a:lnTo>
                  <a:lnTo>
                    <a:pt x="739268" y="186689"/>
                  </a:lnTo>
                  <a:lnTo>
                    <a:pt x="727965" y="168909"/>
                  </a:lnTo>
                  <a:lnTo>
                    <a:pt x="711053" y="156209"/>
                  </a:lnTo>
                  <a:lnTo>
                    <a:pt x="690107" y="151129"/>
                  </a:lnTo>
                  <a:lnTo>
                    <a:pt x="692405" y="144779"/>
                  </a:lnTo>
                  <a:lnTo>
                    <a:pt x="351535" y="144779"/>
                  </a:lnTo>
                  <a:lnTo>
                    <a:pt x="343822" y="142239"/>
                  </a:lnTo>
                  <a:lnTo>
                    <a:pt x="335912" y="140969"/>
                  </a:lnTo>
                  <a:lnTo>
                    <a:pt x="327789" y="138429"/>
                  </a:lnTo>
                  <a:close/>
                </a:path>
                <a:path w="991235" h="976629">
                  <a:moveTo>
                    <a:pt x="901798" y="327659"/>
                  </a:moveTo>
                  <a:lnTo>
                    <a:pt x="884190" y="328929"/>
                  </a:lnTo>
                  <a:lnTo>
                    <a:pt x="868202" y="335279"/>
                  </a:lnTo>
                  <a:lnTo>
                    <a:pt x="854387" y="345439"/>
                  </a:lnTo>
                  <a:lnTo>
                    <a:pt x="843296" y="356869"/>
                  </a:lnTo>
                  <a:lnTo>
                    <a:pt x="959003" y="356869"/>
                  </a:lnTo>
                  <a:lnTo>
                    <a:pt x="952667" y="347979"/>
                  </a:lnTo>
                  <a:lnTo>
                    <a:pt x="929819" y="332739"/>
                  </a:lnTo>
                  <a:lnTo>
                    <a:pt x="901798" y="327659"/>
                  </a:lnTo>
                  <a:close/>
                </a:path>
                <a:path w="991235" h="976629">
                  <a:moveTo>
                    <a:pt x="413551" y="0"/>
                  </a:moveTo>
                  <a:lnTo>
                    <a:pt x="389861" y="3809"/>
                  </a:lnTo>
                  <a:lnTo>
                    <a:pt x="370613" y="16509"/>
                  </a:lnTo>
                  <a:lnTo>
                    <a:pt x="357686" y="35559"/>
                  </a:lnTo>
                  <a:lnTo>
                    <a:pt x="352960" y="58419"/>
                  </a:lnTo>
                  <a:lnTo>
                    <a:pt x="353608" y="67309"/>
                  </a:lnTo>
                  <a:lnTo>
                    <a:pt x="355512" y="74929"/>
                  </a:lnTo>
                  <a:lnTo>
                    <a:pt x="358609" y="83819"/>
                  </a:lnTo>
                  <a:lnTo>
                    <a:pt x="362837" y="90169"/>
                  </a:lnTo>
                  <a:lnTo>
                    <a:pt x="356088" y="97789"/>
                  </a:lnTo>
                  <a:lnTo>
                    <a:pt x="350870" y="105409"/>
                  </a:lnTo>
                  <a:lnTo>
                    <a:pt x="347505" y="115569"/>
                  </a:lnTo>
                  <a:lnTo>
                    <a:pt x="346312" y="124459"/>
                  </a:lnTo>
                  <a:lnTo>
                    <a:pt x="346312" y="132079"/>
                  </a:lnTo>
                  <a:lnTo>
                    <a:pt x="348496" y="139699"/>
                  </a:lnTo>
                  <a:lnTo>
                    <a:pt x="351535" y="144779"/>
                  </a:lnTo>
                  <a:lnTo>
                    <a:pt x="692405" y="144779"/>
                  </a:lnTo>
                  <a:lnTo>
                    <a:pt x="692865" y="143509"/>
                  </a:lnTo>
                  <a:lnTo>
                    <a:pt x="694856" y="135889"/>
                  </a:lnTo>
                  <a:lnTo>
                    <a:pt x="696064" y="128269"/>
                  </a:lnTo>
                  <a:lnTo>
                    <a:pt x="696470" y="120649"/>
                  </a:lnTo>
                  <a:lnTo>
                    <a:pt x="694118" y="109220"/>
                  </a:lnTo>
                  <a:lnTo>
                    <a:pt x="543187" y="109219"/>
                  </a:lnTo>
                  <a:lnTo>
                    <a:pt x="527265" y="97789"/>
                  </a:lnTo>
                  <a:lnTo>
                    <a:pt x="509686" y="88899"/>
                  </a:lnTo>
                  <a:lnTo>
                    <a:pt x="490647" y="83819"/>
                  </a:lnTo>
                  <a:lnTo>
                    <a:pt x="470344" y="80009"/>
                  </a:lnTo>
                  <a:lnTo>
                    <a:pt x="473383" y="73659"/>
                  </a:lnTo>
                  <a:lnTo>
                    <a:pt x="474808" y="66039"/>
                  </a:lnTo>
                  <a:lnTo>
                    <a:pt x="474808" y="58419"/>
                  </a:lnTo>
                  <a:lnTo>
                    <a:pt x="470044" y="35559"/>
                  </a:lnTo>
                  <a:lnTo>
                    <a:pt x="457001" y="16510"/>
                  </a:lnTo>
                  <a:lnTo>
                    <a:pt x="437546" y="3810"/>
                  </a:lnTo>
                  <a:lnTo>
                    <a:pt x="413551" y="0"/>
                  </a:lnTo>
                  <a:close/>
                </a:path>
                <a:path w="991235" h="976629">
                  <a:moveTo>
                    <a:pt x="619354" y="46990"/>
                  </a:moveTo>
                  <a:lnTo>
                    <a:pt x="592027" y="52070"/>
                  </a:lnTo>
                  <a:lnTo>
                    <a:pt x="568984" y="64770"/>
                  </a:lnTo>
                  <a:lnTo>
                    <a:pt x="552083" y="85089"/>
                  </a:lnTo>
                  <a:lnTo>
                    <a:pt x="543187" y="109219"/>
                  </a:lnTo>
                  <a:lnTo>
                    <a:pt x="694118" y="109220"/>
                  </a:lnTo>
                  <a:lnTo>
                    <a:pt x="690458" y="91440"/>
                  </a:lnTo>
                  <a:lnTo>
                    <a:pt x="674010" y="68580"/>
                  </a:lnTo>
                  <a:lnTo>
                    <a:pt x="649513" y="52070"/>
                  </a:lnTo>
                  <a:lnTo>
                    <a:pt x="619354" y="46990"/>
                  </a:lnTo>
                  <a:close/>
                </a:path>
              </a:pathLst>
            </a:custGeom>
            <a:solidFill>
              <a:srgbClr val="7BC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9" name="object 3239"/>
            <p:cNvSpPr/>
            <p:nvPr/>
          </p:nvSpPr>
          <p:spPr>
            <a:xfrm>
              <a:off x="1125728" y="3851325"/>
              <a:ext cx="419100" cy="469900"/>
            </a:xfrm>
            <a:custGeom>
              <a:avLst/>
              <a:gdLst/>
              <a:ahLst/>
              <a:cxnLst/>
              <a:rect l="l" t="t" r="r" b="b"/>
              <a:pathLst>
                <a:path w="419100" h="469900">
                  <a:moveTo>
                    <a:pt x="302196" y="137287"/>
                  </a:moveTo>
                  <a:lnTo>
                    <a:pt x="296011" y="126136"/>
                  </a:lnTo>
                  <a:lnTo>
                    <a:pt x="294017" y="116357"/>
                  </a:lnTo>
                  <a:lnTo>
                    <a:pt x="294995" y="107950"/>
                  </a:lnTo>
                  <a:lnTo>
                    <a:pt x="297726" y="100926"/>
                  </a:lnTo>
                  <a:lnTo>
                    <a:pt x="284302" y="93078"/>
                  </a:lnTo>
                  <a:lnTo>
                    <a:pt x="269646" y="87058"/>
                  </a:lnTo>
                  <a:lnTo>
                    <a:pt x="253873" y="82943"/>
                  </a:lnTo>
                  <a:lnTo>
                    <a:pt x="237134" y="80835"/>
                  </a:lnTo>
                  <a:lnTo>
                    <a:pt x="240182" y="74460"/>
                  </a:lnTo>
                  <a:lnTo>
                    <a:pt x="241604" y="66357"/>
                  </a:lnTo>
                  <a:lnTo>
                    <a:pt x="241604" y="58559"/>
                  </a:lnTo>
                  <a:lnTo>
                    <a:pt x="236842" y="35877"/>
                  </a:lnTo>
                  <a:lnTo>
                    <a:pt x="223799" y="17246"/>
                  </a:lnTo>
                  <a:lnTo>
                    <a:pt x="204343" y="4635"/>
                  </a:lnTo>
                  <a:lnTo>
                    <a:pt x="180340" y="0"/>
                  </a:lnTo>
                  <a:lnTo>
                    <a:pt x="156654" y="4635"/>
                  </a:lnTo>
                  <a:lnTo>
                    <a:pt x="137401" y="17246"/>
                  </a:lnTo>
                  <a:lnTo>
                    <a:pt x="124485" y="35877"/>
                  </a:lnTo>
                  <a:lnTo>
                    <a:pt x="119748" y="58559"/>
                  </a:lnTo>
                  <a:lnTo>
                    <a:pt x="120396" y="67386"/>
                  </a:lnTo>
                  <a:lnTo>
                    <a:pt x="122301" y="75717"/>
                  </a:lnTo>
                  <a:lnTo>
                    <a:pt x="125399" y="83515"/>
                  </a:lnTo>
                  <a:lnTo>
                    <a:pt x="129628" y="90728"/>
                  </a:lnTo>
                  <a:lnTo>
                    <a:pt x="122885" y="97891"/>
                  </a:lnTo>
                  <a:lnTo>
                    <a:pt x="117665" y="106108"/>
                  </a:lnTo>
                  <a:lnTo>
                    <a:pt x="114300" y="115265"/>
                  </a:lnTo>
                  <a:lnTo>
                    <a:pt x="113106" y="125196"/>
                  </a:lnTo>
                  <a:lnTo>
                    <a:pt x="113106" y="132334"/>
                  </a:lnTo>
                  <a:lnTo>
                    <a:pt x="115290" y="139382"/>
                  </a:lnTo>
                  <a:lnTo>
                    <a:pt x="118325" y="145097"/>
                  </a:lnTo>
                  <a:lnTo>
                    <a:pt x="110617" y="142608"/>
                  </a:lnTo>
                  <a:lnTo>
                    <a:pt x="102704" y="140589"/>
                  </a:lnTo>
                  <a:lnTo>
                    <a:pt x="94576" y="139217"/>
                  </a:lnTo>
                  <a:lnTo>
                    <a:pt x="86233" y="138722"/>
                  </a:lnTo>
                  <a:lnTo>
                    <a:pt x="52565" y="145249"/>
                  </a:lnTo>
                  <a:lnTo>
                    <a:pt x="25158" y="162991"/>
                  </a:lnTo>
                  <a:lnTo>
                    <a:pt x="6731" y="189166"/>
                  </a:lnTo>
                  <a:lnTo>
                    <a:pt x="0" y="220967"/>
                  </a:lnTo>
                  <a:lnTo>
                    <a:pt x="901" y="233095"/>
                  </a:lnTo>
                  <a:lnTo>
                    <a:pt x="3517" y="244589"/>
                  </a:lnTo>
                  <a:lnTo>
                    <a:pt x="7721" y="255358"/>
                  </a:lnTo>
                  <a:lnTo>
                    <a:pt x="13385" y="265341"/>
                  </a:lnTo>
                  <a:lnTo>
                    <a:pt x="12725" y="265341"/>
                  </a:lnTo>
                  <a:lnTo>
                    <a:pt x="11290" y="266103"/>
                  </a:lnTo>
                  <a:lnTo>
                    <a:pt x="10541" y="266103"/>
                  </a:lnTo>
                  <a:lnTo>
                    <a:pt x="21844" y="266763"/>
                  </a:lnTo>
                  <a:lnTo>
                    <a:pt x="29146" y="264668"/>
                  </a:lnTo>
                  <a:lnTo>
                    <a:pt x="53594" y="252349"/>
                  </a:lnTo>
                  <a:lnTo>
                    <a:pt x="76085" y="254469"/>
                  </a:lnTo>
                  <a:lnTo>
                    <a:pt x="92557" y="262216"/>
                  </a:lnTo>
                  <a:lnTo>
                    <a:pt x="98958" y="266763"/>
                  </a:lnTo>
                  <a:lnTo>
                    <a:pt x="124015" y="239801"/>
                  </a:lnTo>
                  <a:lnTo>
                    <a:pt x="150622" y="229933"/>
                  </a:lnTo>
                  <a:lnTo>
                    <a:pt x="171742" y="229590"/>
                  </a:lnTo>
                  <a:lnTo>
                    <a:pt x="180340" y="231165"/>
                  </a:lnTo>
                  <a:lnTo>
                    <a:pt x="196265" y="210299"/>
                  </a:lnTo>
                  <a:lnTo>
                    <a:pt x="216103" y="198107"/>
                  </a:lnTo>
                  <a:lnTo>
                    <a:pt x="233019" y="192405"/>
                  </a:lnTo>
                  <a:lnTo>
                    <a:pt x="240182" y="190982"/>
                  </a:lnTo>
                  <a:lnTo>
                    <a:pt x="239585" y="188734"/>
                  </a:lnTo>
                  <a:lnTo>
                    <a:pt x="262724" y="143078"/>
                  </a:lnTo>
                  <a:lnTo>
                    <a:pt x="295719" y="136880"/>
                  </a:lnTo>
                  <a:lnTo>
                    <a:pt x="302196" y="137287"/>
                  </a:lnTo>
                  <a:close/>
                </a:path>
                <a:path w="419100" h="469900">
                  <a:moveTo>
                    <a:pt x="418909" y="396341"/>
                  </a:moveTo>
                  <a:lnTo>
                    <a:pt x="408825" y="414007"/>
                  </a:lnTo>
                  <a:lnTo>
                    <a:pt x="394030" y="427824"/>
                  </a:lnTo>
                  <a:lnTo>
                    <a:pt x="375450" y="436829"/>
                  </a:lnTo>
                  <a:lnTo>
                    <a:pt x="354050" y="440042"/>
                  </a:lnTo>
                  <a:lnTo>
                    <a:pt x="342785" y="437248"/>
                  </a:lnTo>
                  <a:lnTo>
                    <a:pt x="330263" y="430618"/>
                  </a:lnTo>
                  <a:lnTo>
                    <a:pt x="308559" y="416433"/>
                  </a:lnTo>
                  <a:lnTo>
                    <a:pt x="299707" y="431126"/>
                  </a:lnTo>
                  <a:lnTo>
                    <a:pt x="289737" y="445274"/>
                  </a:lnTo>
                  <a:lnTo>
                    <a:pt x="277393" y="455917"/>
                  </a:lnTo>
                  <a:lnTo>
                    <a:pt x="261454" y="460121"/>
                  </a:lnTo>
                  <a:lnTo>
                    <a:pt x="239687" y="455066"/>
                  </a:lnTo>
                  <a:lnTo>
                    <a:pt x="222897" y="441591"/>
                  </a:lnTo>
                  <a:lnTo>
                    <a:pt x="213118" y="422325"/>
                  </a:lnTo>
                  <a:lnTo>
                    <a:pt x="212344" y="399859"/>
                  </a:lnTo>
                  <a:lnTo>
                    <a:pt x="205841" y="403707"/>
                  </a:lnTo>
                  <a:lnTo>
                    <a:pt x="195999" y="408749"/>
                  </a:lnTo>
                  <a:lnTo>
                    <a:pt x="185788" y="413131"/>
                  </a:lnTo>
                  <a:lnTo>
                    <a:pt x="178155" y="414997"/>
                  </a:lnTo>
                  <a:lnTo>
                    <a:pt x="166865" y="413359"/>
                  </a:lnTo>
                  <a:lnTo>
                    <a:pt x="156921" y="408762"/>
                  </a:lnTo>
                  <a:lnTo>
                    <a:pt x="148818" y="401739"/>
                  </a:lnTo>
                  <a:lnTo>
                    <a:pt x="143014" y="392811"/>
                  </a:lnTo>
                  <a:lnTo>
                    <a:pt x="146723" y="405384"/>
                  </a:lnTo>
                  <a:lnTo>
                    <a:pt x="154952" y="415569"/>
                  </a:lnTo>
                  <a:lnTo>
                    <a:pt x="166535" y="422402"/>
                  </a:lnTo>
                  <a:lnTo>
                    <a:pt x="180340" y="424903"/>
                  </a:lnTo>
                  <a:lnTo>
                    <a:pt x="187375" y="424903"/>
                  </a:lnTo>
                  <a:lnTo>
                    <a:pt x="193738" y="423468"/>
                  </a:lnTo>
                  <a:lnTo>
                    <a:pt x="199428" y="419950"/>
                  </a:lnTo>
                  <a:lnTo>
                    <a:pt x="207187" y="439724"/>
                  </a:lnTo>
                  <a:lnTo>
                    <a:pt x="221119" y="455371"/>
                  </a:lnTo>
                  <a:lnTo>
                    <a:pt x="239890" y="465658"/>
                  </a:lnTo>
                  <a:lnTo>
                    <a:pt x="262115" y="469366"/>
                  </a:lnTo>
                  <a:lnTo>
                    <a:pt x="278752" y="467309"/>
                  </a:lnTo>
                  <a:lnTo>
                    <a:pt x="293903" y="461441"/>
                  </a:lnTo>
                  <a:lnTo>
                    <a:pt x="306882" y="452208"/>
                  </a:lnTo>
                  <a:lnTo>
                    <a:pt x="317004" y="440042"/>
                  </a:lnTo>
                  <a:lnTo>
                    <a:pt x="324891" y="444271"/>
                  </a:lnTo>
                  <a:lnTo>
                    <a:pt x="333527" y="447382"/>
                  </a:lnTo>
                  <a:lnTo>
                    <a:pt x="342811" y="449287"/>
                  </a:lnTo>
                  <a:lnTo>
                    <a:pt x="352628" y="449935"/>
                  </a:lnTo>
                  <a:lnTo>
                    <a:pt x="376326" y="445782"/>
                  </a:lnTo>
                  <a:lnTo>
                    <a:pt x="396201" y="434390"/>
                  </a:lnTo>
                  <a:lnTo>
                    <a:pt x="410870" y="417360"/>
                  </a:lnTo>
                  <a:lnTo>
                    <a:pt x="418909" y="396341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0" name="object 3240"/>
            <p:cNvSpPr/>
            <p:nvPr/>
          </p:nvSpPr>
          <p:spPr>
            <a:xfrm>
              <a:off x="1143393" y="3982229"/>
              <a:ext cx="289560" cy="148590"/>
            </a:xfrm>
            <a:custGeom>
              <a:avLst/>
              <a:gdLst/>
              <a:ahLst/>
              <a:cxnLst/>
              <a:rect l="l" t="t" r="r" b="b"/>
              <a:pathLst>
                <a:path w="289559" h="148589">
                  <a:moveTo>
                    <a:pt x="260220" y="0"/>
                  </a:moveTo>
                  <a:lnTo>
                    <a:pt x="242649" y="3399"/>
                  </a:lnTo>
                  <a:lnTo>
                    <a:pt x="228346" y="12626"/>
                  </a:lnTo>
                  <a:lnTo>
                    <a:pt x="218725" y="26227"/>
                  </a:lnTo>
                  <a:lnTo>
                    <a:pt x="215204" y="42746"/>
                  </a:lnTo>
                  <a:lnTo>
                    <a:pt x="215204" y="47221"/>
                  </a:lnTo>
                  <a:lnTo>
                    <a:pt x="215964" y="51505"/>
                  </a:lnTo>
                  <a:lnTo>
                    <a:pt x="217388" y="55789"/>
                  </a:lnTo>
                  <a:lnTo>
                    <a:pt x="199434" y="59172"/>
                  </a:lnTo>
                  <a:lnTo>
                    <a:pt x="183306" y="66714"/>
                  </a:lnTo>
                  <a:lnTo>
                    <a:pt x="169830" y="77719"/>
                  </a:lnTo>
                  <a:lnTo>
                    <a:pt x="159836" y="91491"/>
                  </a:lnTo>
                  <a:lnTo>
                    <a:pt x="153188" y="90063"/>
                  </a:lnTo>
                  <a:lnTo>
                    <a:pt x="147585" y="88635"/>
                  </a:lnTo>
                  <a:lnTo>
                    <a:pt x="141222" y="88635"/>
                  </a:lnTo>
                  <a:lnTo>
                    <a:pt x="121426" y="91696"/>
                  </a:lnTo>
                  <a:lnTo>
                    <a:pt x="104373" y="100202"/>
                  </a:lnTo>
                  <a:lnTo>
                    <a:pt x="90952" y="113135"/>
                  </a:lnTo>
                  <a:lnTo>
                    <a:pt x="82055" y="129477"/>
                  </a:lnTo>
                  <a:lnTo>
                    <a:pt x="74745" y="121702"/>
                  </a:lnTo>
                  <a:lnTo>
                    <a:pt x="65886" y="115827"/>
                  </a:lnTo>
                  <a:lnTo>
                    <a:pt x="55851" y="112113"/>
                  </a:lnTo>
                  <a:lnTo>
                    <a:pt x="45016" y="110817"/>
                  </a:lnTo>
                  <a:lnTo>
                    <a:pt x="28820" y="113626"/>
                  </a:lnTo>
                  <a:lnTo>
                    <a:pt x="15242" y="121361"/>
                  </a:lnTo>
                  <a:lnTo>
                    <a:pt x="5297" y="132988"/>
                  </a:lnTo>
                  <a:lnTo>
                    <a:pt x="0" y="147471"/>
                  </a:lnTo>
                  <a:lnTo>
                    <a:pt x="7915" y="139536"/>
                  </a:lnTo>
                  <a:lnTo>
                    <a:pt x="17450" y="133404"/>
                  </a:lnTo>
                  <a:lnTo>
                    <a:pt x="28446" y="129450"/>
                  </a:lnTo>
                  <a:lnTo>
                    <a:pt x="40742" y="128049"/>
                  </a:lnTo>
                  <a:lnTo>
                    <a:pt x="52674" y="129461"/>
                  </a:lnTo>
                  <a:lnTo>
                    <a:pt x="63690" y="133488"/>
                  </a:lnTo>
                  <a:lnTo>
                    <a:pt x="73369" y="139817"/>
                  </a:lnTo>
                  <a:lnTo>
                    <a:pt x="81295" y="148137"/>
                  </a:lnTo>
                  <a:lnTo>
                    <a:pt x="90710" y="130465"/>
                  </a:lnTo>
                  <a:lnTo>
                    <a:pt x="105334" y="116648"/>
                  </a:lnTo>
                  <a:lnTo>
                    <a:pt x="123965" y="107652"/>
                  </a:lnTo>
                  <a:lnTo>
                    <a:pt x="145400" y="104438"/>
                  </a:lnTo>
                  <a:lnTo>
                    <a:pt x="152523" y="104438"/>
                  </a:lnTo>
                  <a:lnTo>
                    <a:pt x="159836" y="105200"/>
                  </a:lnTo>
                  <a:lnTo>
                    <a:pt x="166199" y="107295"/>
                  </a:lnTo>
                  <a:lnTo>
                    <a:pt x="177287" y="92391"/>
                  </a:lnTo>
                  <a:lnTo>
                    <a:pt x="192007" y="80459"/>
                  </a:lnTo>
                  <a:lnTo>
                    <a:pt x="209684" y="72258"/>
                  </a:lnTo>
                  <a:lnTo>
                    <a:pt x="229640" y="68546"/>
                  </a:lnTo>
                  <a:lnTo>
                    <a:pt x="228215" y="64262"/>
                  </a:lnTo>
                  <a:lnTo>
                    <a:pt x="227455" y="59312"/>
                  </a:lnTo>
                  <a:lnTo>
                    <a:pt x="227455" y="54361"/>
                  </a:lnTo>
                  <a:lnTo>
                    <a:pt x="231308" y="36524"/>
                  </a:lnTo>
                  <a:lnTo>
                    <a:pt x="241820" y="21694"/>
                  </a:lnTo>
                  <a:lnTo>
                    <a:pt x="257425" y="11559"/>
                  </a:lnTo>
                  <a:lnTo>
                    <a:pt x="276555" y="7806"/>
                  </a:lnTo>
                  <a:lnTo>
                    <a:pt x="280734" y="7806"/>
                  </a:lnTo>
                  <a:lnTo>
                    <a:pt x="285293" y="9234"/>
                  </a:lnTo>
                  <a:lnTo>
                    <a:pt x="289472" y="9901"/>
                  </a:lnTo>
                  <a:lnTo>
                    <a:pt x="283218" y="5663"/>
                  </a:lnTo>
                  <a:lnTo>
                    <a:pt x="276199" y="2558"/>
                  </a:lnTo>
                  <a:lnTo>
                    <a:pt x="268504" y="650"/>
                  </a:lnTo>
                  <a:lnTo>
                    <a:pt x="260220" y="0"/>
                  </a:lnTo>
                  <a:close/>
                </a:path>
              </a:pathLst>
            </a:custGeom>
            <a:solidFill>
              <a:srgbClr val="86C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1" name="object 3241"/>
            <p:cNvSpPr/>
            <p:nvPr/>
          </p:nvSpPr>
          <p:spPr>
            <a:xfrm>
              <a:off x="1418524" y="4385229"/>
              <a:ext cx="362585" cy="171450"/>
            </a:xfrm>
            <a:custGeom>
              <a:avLst/>
              <a:gdLst/>
              <a:ahLst/>
              <a:cxnLst/>
              <a:rect l="l" t="t" r="r" b="b"/>
              <a:pathLst>
                <a:path w="362585" h="171450">
                  <a:moveTo>
                    <a:pt x="304981" y="132305"/>
                  </a:moveTo>
                  <a:lnTo>
                    <a:pt x="158411" y="132305"/>
                  </a:lnTo>
                  <a:lnTo>
                    <a:pt x="173242" y="146514"/>
                  </a:lnTo>
                  <a:lnTo>
                    <a:pt x="190725" y="157685"/>
                  </a:lnTo>
                  <a:lnTo>
                    <a:pt x="210417" y="165642"/>
                  </a:lnTo>
                  <a:lnTo>
                    <a:pt x="231729" y="170120"/>
                  </a:lnTo>
                  <a:lnTo>
                    <a:pt x="231729" y="170824"/>
                  </a:lnTo>
                  <a:lnTo>
                    <a:pt x="232394" y="170824"/>
                  </a:lnTo>
                  <a:lnTo>
                    <a:pt x="234994" y="163831"/>
                  </a:lnTo>
                  <a:lnTo>
                    <a:pt x="244147" y="149793"/>
                  </a:lnTo>
                  <a:lnTo>
                    <a:pt x="261882" y="139123"/>
                  </a:lnTo>
                  <a:lnTo>
                    <a:pt x="294162" y="139123"/>
                  </a:lnTo>
                  <a:lnTo>
                    <a:pt x="296557" y="137226"/>
                  </a:lnTo>
                  <a:lnTo>
                    <a:pt x="304981" y="132305"/>
                  </a:lnTo>
                  <a:close/>
                </a:path>
                <a:path w="362585" h="171450">
                  <a:moveTo>
                    <a:pt x="79205" y="56456"/>
                  </a:moveTo>
                  <a:lnTo>
                    <a:pt x="81749" y="63167"/>
                  </a:lnTo>
                  <a:lnTo>
                    <a:pt x="84025" y="80201"/>
                  </a:lnTo>
                  <a:lnTo>
                    <a:pt x="78003" y="102906"/>
                  </a:lnTo>
                  <a:lnTo>
                    <a:pt x="55653" y="126631"/>
                  </a:lnTo>
                  <a:lnTo>
                    <a:pt x="55170" y="133060"/>
                  </a:lnTo>
                  <a:lnTo>
                    <a:pt x="49729" y="146514"/>
                  </a:lnTo>
                  <a:lnTo>
                    <a:pt x="33336" y="158240"/>
                  </a:lnTo>
                  <a:lnTo>
                    <a:pt x="0" y="159486"/>
                  </a:lnTo>
                  <a:lnTo>
                    <a:pt x="7312" y="162323"/>
                  </a:lnTo>
                  <a:lnTo>
                    <a:pt x="15100" y="163027"/>
                  </a:lnTo>
                  <a:lnTo>
                    <a:pt x="23552" y="163027"/>
                  </a:lnTo>
                  <a:lnTo>
                    <a:pt x="44670" y="160195"/>
                  </a:lnTo>
                  <a:lnTo>
                    <a:pt x="63571" y="152245"/>
                  </a:lnTo>
                  <a:lnTo>
                    <a:pt x="79391" y="139997"/>
                  </a:lnTo>
                  <a:lnTo>
                    <a:pt x="91267" y="124269"/>
                  </a:lnTo>
                  <a:lnTo>
                    <a:pt x="327320" y="124269"/>
                  </a:lnTo>
                  <a:lnTo>
                    <a:pt x="333783" y="122691"/>
                  </a:lnTo>
                  <a:lnTo>
                    <a:pt x="351647" y="122691"/>
                  </a:lnTo>
                  <a:lnTo>
                    <a:pt x="349398" y="118595"/>
                  </a:lnTo>
                  <a:lnTo>
                    <a:pt x="362125" y="114340"/>
                  </a:lnTo>
                  <a:lnTo>
                    <a:pt x="357199" y="114337"/>
                  </a:lnTo>
                  <a:lnTo>
                    <a:pt x="345730" y="112718"/>
                  </a:lnTo>
                  <a:lnTo>
                    <a:pt x="318174" y="82089"/>
                  </a:lnTo>
                  <a:lnTo>
                    <a:pt x="315213" y="70821"/>
                  </a:lnTo>
                  <a:lnTo>
                    <a:pt x="309457" y="70821"/>
                  </a:lnTo>
                  <a:lnTo>
                    <a:pt x="295407" y="69560"/>
                  </a:lnTo>
                  <a:lnTo>
                    <a:pt x="277867" y="64051"/>
                  </a:lnTo>
                  <a:lnTo>
                    <a:pt x="271495" y="59123"/>
                  </a:lnTo>
                  <a:lnTo>
                    <a:pt x="99255" y="59123"/>
                  </a:lnTo>
                  <a:lnTo>
                    <a:pt x="79205" y="56456"/>
                  </a:lnTo>
                  <a:close/>
                </a:path>
                <a:path w="362585" h="171450">
                  <a:moveTo>
                    <a:pt x="294162" y="139123"/>
                  </a:moveTo>
                  <a:lnTo>
                    <a:pt x="261882" y="139123"/>
                  </a:lnTo>
                  <a:lnTo>
                    <a:pt x="290231" y="142235"/>
                  </a:lnTo>
                  <a:lnTo>
                    <a:pt x="294162" y="139123"/>
                  </a:lnTo>
                  <a:close/>
                </a:path>
                <a:path w="362585" h="171450">
                  <a:moveTo>
                    <a:pt x="327320" y="124269"/>
                  </a:moveTo>
                  <a:lnTo>
                    <a:pt x="91267" y="124269"/>
                  </a:lnTo>
                  <a:lnTo>
                    <a:pt x="99973" y="130213"/>
                  </a:lnTo>
                  <a:lnTo>
                    <a:pt x="109703" y="134757"/>
                  </a:lnTo>
                  <a:lnTo>
                    <a:pt x="120234" y="137662"/>
                  </a:lnTo>
                  <a:lnTo>
                    <a:pt x="131345" y="138683"/>
                  </a:lnTo>
                  <a:lnTo>
                    <a:pt x="138512" y="138185"/>
                  </a:lnTo>
                  <a:lnTo>
                    <a:pt x="145305" y="136822"/>
                  </a:lnTo>
                  <a:lnTo>
                    <a:pt x="151985" y="134757"/>
                  </a:lnTo>
                  <a:lnTo>
                    <a:pt x="158411" y="132305"/>
                  </a:lnTo>
                  <a:lnTo>
                    <a:pt x="304981" y="132305"/>
                  </a:lnTo>
                  <a:lnTo>
                    <a:pt x="312561" y="127875"/>
                  </a:lnTo>
                  <a:lnTo>
                    <a:pt x="327320" y="124269"/>
                  </a:lnTo>
                  <a:close/>
                </a:path>
                <a:path w="362585" h="171450">
                  <a:moveTo>
                    <a:pt x="351647" y="122691"/>
                  </a:moveTo>
                  <a:lnTo>
                    <a:pt x="333783" y="122691"/>
                  </a:lnTo>
                  <a:lnTo>
                    <a:pt x="355761" y="130182"/>
                  </a:lnTo>
                  <a:lnTo>
                    <a:pt x="351647" y="122691"/>
                  </a:lnTo>
                  <a:close/>
                </a:path>
                <a:path w="362585" h="171450">
                  <a:moveTo>
                    <a:pt x="315209" y="70622"/>
                  </a:moveTo>
                  <a:lnTo>
                    <a:pt x="309457" y="70821"/>
                  </a:lnTo>
                  <a:lnTo>
                    <a:pt x="315213" y="70821"/>
                  </a:lnTo>
                  <a:lnTo>
                    <a:pt x="315209" y="70622"/>
                  </a:lnTo>
                  <a:close/>
                </a:path>
                <a:path w="362585" h="171450">
                  <a:moveTo>
                    <a:pt x="185953" y="4188"/>
                  </a:moveTo>
                  <a:lnTo>
                    <a:pt x="181774" y="6378"/>
                  </a:lnTo>
                  <a:lnTo>
                    <a:pt x="180350" y="15518"/>
                  </a:lnTo>
                  <a:lnTo>
                    <a:pt x="177504" y="24290"/>
                  </a:lnTo>
                  <a:lnTo>
                    <a:pt x="169689" y="34785"/>
                  </a:lnTo>
                  <a:lnTo>
                    <a:pt x="153292" y="42977"/>
                  </a:lnTo>
                  <a:lnTo>
                    <a:pt x="124697" y="44841"/>
                  </a:lnTo>
                  <a:lnTo>
                    <a:pt x="121902" y="48150"/>
                  </a:lnTo>
                  <a:lnTo>
                    <a:pt x="113454" y="54632"/>
                  </a:lnTo>
                  <a:lnTo>
                    <a:pt x="99255" y="59123"/>
                  </a:lnTo>
                  <a:lnTo>
                    <a:pt x="271495" y="59123"/>
                  </a:lnTo>
                  <a:lnTo>
                    <a:pt x="261645" y="51505"/>
                  </a:lnTo>
                  <a:lnTo>
                    <a:pt x="250780" y="33778"/>
                  </a:lnTo>
                  <a:lnTo>
                    <a:pt x="245025" y="17148"/>
                  </a:lnTo>
                  <a:lnTo>
                    <a:pt x="243793" y="10442"/>
                  </a:lnTo>
                  <a:lnTo>
                    <a:pt x="208029" y="10442"/>
                  </a:lnTo>
                  <a:lnTo>
                    <a:pt x="185953" y="4188"/>
                  </a:lnTo>
                  <a:close/>
                </a:path>
                <a:path w="362585" h="171450">
                  <a:moveTo>
                    <a:pt x="242366" y="0"/>
                  </a:moveTo>
                  <a:lnTo>
                    <a:pt x="237972" y="2957"/>
                  </a:lnTo>
                  <a:lnTo>
                    <a:pt x="225948" y="8235"/>
                  </a:lnTo>
                  <a:lnTo>
                    <a:pt x="208029" y="10442"/>
                  </a:lnTo>
                  <a:lnTo>
                    <a:pt x="243793" y="10442"/>
                  </a:lnTo>
                  <a:lnTo>
                    <a:pt x="242761" y="4821"/>
                  </a:lnTo>
                  <a:lnTo>
                    <a:pt x="242366" y="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2" name="object 3242"/>
            <p:cNvSpPr/>
            <p:nvPr/>
          </p:nvSpPr>
          <p:spPr>
            <a:xfrm>
              <a:off x="1497730" y="4376470"/>
              <a:ext cx="283210" cy="125730"/>
            </a:xfrm>
            <a:custGeom>
              <a:avLst/>
              <a:gdLst/>
              <a:ahLst/>
              <a:cxnLst/>
              <a:rect l="l" t="t" r="r" b="b"/>
              <a:pathLst>
                <a:path w="283210" h="125729">
                  <a:moveTo>
                    <a:pt x="167339" y="0"/>
                  </a:moveTo>
                  <a:lnTo>
                    <a:pt x="160682" y="3129"/>
                  </a:lnTo>
                  <a:lnTo>
                    <a:pt x="151692" y="7973"/>
                  </a:lnTo>
                  <a:lnTo>
                    <a:pt x="142524" y="12424"/>
                  </a:lnTo>
                  <a:lnTo>
                    <a:pt x="135333" y="14375"/>
                  </a:lnTo>
                  <a:lnTo>
                    <a:pt x="126051" y="13733"/>
                  </a:lnTo>
                  <a:lnTo>
                    <a:pt x="117277" y="11876"/>
                  </a:lnTo>
                  <a:lnTo>
                    <a:pt x="108983" y="8913"/>
                  </a:lnTo>
                  <a:lnTo>
                    <a:pt x="101144" y="4950"/>
                  </a:lnTo>
                  <a:lnTo>
                    <a:pt x="101144" y="6378"/>
                  </a:lnTo>
                  <a:lnTo>
                    <a:pt x="101809" y="7330"/>
                  </a:lnTo>
                  <a:lnTo>
                    <a:pt x="101809" y="8758"/>
                  </a:lnTo>
                  <a:lnTo>
                    <a:pt x="98332" y="24878"/>
                  </a:lnTo>
                  <a:lnTo>
                    <a:pt x="88809" y="38248"/>
                  </a:lnTo>
                  <a:lnTo>
                    <a:pt x="74604" y="47370"/>
                  </a:lnTo>
                  <a:lnTo>
                    <a:pt x="57077" y="50743"/>
                  </a:lnTo>
                  <a:lnTo>
                    <a:pt x="50714" y="50743"/>
                  </a:lnTo>
                  <a:lnTo>
                    <a:pt x="44066" y="49410"/>
                  </a:lnTo>
                  <a:lnTo>
                    <a:pt x="38463" y="46554"/>
                  </a:lnTo>
                  <a:lnTo>
                    <a:pt x="33563" y="54434"/>
                  </a:lnTo>
                  <a:lnTo>
                    <a:pt x="26615" y="60537"/>
                  </a:lnTo>
                  <a:lnTo>
                    <a:pt x="17922" y="64481"/>
                  </a:lnTo>
                  <a:lnTo>
                    <a:pt x="7787" y="65881"/>
                  </a:lnTo>
                  <a:lnTo>
                    <a:pt x="4938" y="65881"/>
                  </a:lnTo>
                  <a:lnTo>
                    <a:pt x="2089" y="65214"/>
                  </a:lnTo>
                  <a:lnTo>
                    <a:pt x="0" y="65214"/>
                  </a:lnTo>
                  <a:lnTo>
                    <a:pt x="4938" y="69499"/>
                  </a:lnTo>
                  <a:lnTo>
                    <a:pt x="12061" y="72259"/>
                  </a:lnTo>
                  <a:lnTo>
                    <a:pt x="20038" y="72259"/>
                  </a:lnTo>
                  <a:lnTo>
                    <a:pt x="29123" y="70989"/>
                  </a:lnTo>
                  <a:lnTo>
                    <a:pt x="37015" y="67380"/>
                  </a:lnTo>
                  <a:lnTo>
                    <a:pt x="43303" y="61736"/>
                  </a:lnTo>
                  <a:lnTo>
                    <a:pt x="47580" y="54361"/>
                  </a:lnTo>
                  <a:lnTo>
                    <a:pt x="53468" y="56456"/>
                  </a:lnTo>
                  <a:lnTo>
                    <a:pt x="59167" y="58074"/>
                  </a:lnTo>
                  <a:lnTo>
                    <a:pt x="64865" y="58074"/>
                  </a:lnTo>
                  <a:lnTo>
                    <a:pt x="80921" y="55045"/>
                  </a:lnTo>
                  <a:lnTo>
                    <a:pt x="94021" y="46769"/>
                  </a:lnTo>
                  <a:lnTo>
                    <a:pt x="102847" y="34457"/>
                  </a:lnTo>
                  <a:lnTo>
                    <a:pt x="106082" y="19326"/>
                  </a:lnTo>
                  <a:lnTo>
                    <a:pt x="106082" y="18660"/>
                  </a:lnTo>
                  <a:lnTo>
                    <a:pt x="105417" y="17231"/>
                  </a:lnTo>
                  <a:lnTo>
                    <a:pt x="105417" y="16470"/>
                  </a:lnTo>
                  <a:lnTo>
                    <a:pt x="143311" y="25038"/>
                  </a:lnTo>
                  <a:lnTo>
                    <a:pt x="149674" y="23610"/>
                  </a:lnTo>
                  <a:lnTo>
                    <a:pt x="155372" y="21516"/>
                  </a:lnTo>
                  <a:lnTo>
                    <a:pt x="160884" y="45570"/>
                  </a:lnTo>
                  <a:lnTo>
                    <a:pt x="175031" y="65072"/>
                  </a:lnTo>
                  <a:lnTo>
                    <a:pt x="195732" y="78147"/>
                  </a:lnTo>
                  <a:lnTo>
                    <a:pt x="220902" y="82922"/>
                  </a:lnTo>
                  <a:lnTo>
                    <a:pt x="227930" y="82922"/>
                  </a:lnTo>
                  <a:lnTo>
                    <a:pt x="231729" y="82218"/>
                  </a:lnTo>
                  <a:lnTo>
                    <a:pt x="231729" y="83874"/>
                  </a:lnTo>
                  <a:lnTo>
                    <a:pt x="231064" y="84579"/>
                  </a:lnTo>
                  <a:lnTo>
                    <a:pt x="231064" y="85997"/>
                  </a:lnTo>
                  <a:lnTo>
                    <a:pt x="256186" y="122092"/>
                  </a:lnTo>
                  <a:lnTo>
                    <a:pt x="275796" y="125231"/>
                  </a:lnTo>
                  <a:lnTo>
                    <a:pt x="279405" y="124517"/>
                  </a:lnTo>
                  <a:lnTo>
                    <a:pt x="282919" y="123098"/>
                  </a:lnTo>
                  <a:lnTo>
                    <a:pt x="265496" y="119812"/>
                  </a:lnTo>
                  <a:lnTo>
                    <a:pt x="251519" y="110810"/>
                  </a:lnTo>
                  <a:lnTo>
                    <a:pt x="242225" y="97377"/>
                  </a:lnTo>
                  <a:lnTo>
                    <a:pt x="238852" y="80799"/>
                  </a:lnTo>
                  <a:lnTo>
                    <a:pt x="238852" y="77248"/>
                  </a:lnTo>
                  <a:lnTo>
                    <a:pt x="235243" y="77248"/>
                  </a:lnTo>
                  <a:lnTo>
                    <a:pt x="231064" y="77962"/>
                  </a:lnTo>
                  <a:lnTo>
                    <a:pt x="227265" y="77962"/>
                  </a:lnTo>
                  <a:lnTo>
                    <a:pt x="201502" y="71029"/>
                  </a:lnTo>
                  <a:lnTo>
                    <a:pt x="182914" y="52976"/>
                  </a:lnTo>
                  <a:lnTo>
                    <a:pt x="171520" y="27926"/>
                  </a:lnTo>
                  <a:lnTo>
                    <a:pt x="167339" y="0"/>
                  </a:lnTo>
                  <a:close/>
                </a:path>
              </a:pathLst>
            </a:custGeom>
            <a:solidFill>
              <a:srgbClr val="B6D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3" name="object 3243"/>
            <p:cNvSpPr/>
            <p:nvPr/>
          </p:nvSpPr>
          <p:spPr>
            <a:xfrm>
              <a:off x="905253" y="4606159"/>
              <a:ext cx="336550" cy="222885"/>
            </a:xfrm>
            <a:custGeom>
              <a:avLst/>
              <a:gdLst/>
              <a:ahLst/>
              <a:cxnLst/>
              <a:rect l="l" t="t" r="r" b="b"/>
              <a:pathLst>
                <a:path w="336550" h="222885">
                  <a:moveTo>
                    <a:pt x="68616" y="0"/>
                  </a:moveTo>
                  <a:lnTo>
                    <a:pt x="68552" y="4070"/>
                  </a:lnTo>
                  <a:lnTo>
                    <a:pt x="66540" y="12706"/>
                  </a:lnTo>
                  <a:lnTo>
                    <a:pt x="59846" y="20544"/>
                  </a:lnTo>
                  <a:lnTo>
                    <a:pt x="45738" y="22220"/>
                  </a:lnTo>
                  <a:lnTo>
                    <a:pt x="45123" y="31965"/>
                  </a:lnTo>
                  <a:lnTo>
                    <a:pt x="40287" y="52321"/>
                  </a:lnTo>
                  <a:lnTo>
                    <a:pt x="26742" y="69975"/>
                  </a:lnTo>
                  <a:lnTo>
                    <a:pt x="0" y="71612"/>
                  </a:lnTo>
                  <a:lnTo>
                    <a:pt x="16113" y="95710"/>
                  </a:lnTo>
                  <a:lnTo>
                    <a:pt x="37130" y="116016"/>
                  </a:lnTo>
                  <a:lnTo>
                    <a:pt x="62386" y="131670"/>
                  </a:lnTo>
                  <a:lnTo>
                    <a:pt x="91219" y="141806"/>
                  </a:lnTo>
                  <a:lnTo>
                    <a:pt x="89795" y="146766"/>
                  </a:lnTo>
                  <a:lnTo>
                    <a:pt x="89130" y="151736"/>
                  </a:lnTo>
                  <a:lnTo>
                    <a:pt x="89130" y="157401"/>
                  </a:lnTo>
                  <a:lnTo>
                    <a:pt x="94515" y="183049"/>
                  </a:lnTo>
                  <a:lnTo>
                    <a:pt x="109204" y="203755"/>
                  </a:lnTo>
                  <a:lnTo>
                    <a:pt x="130999" y="217593"/>
                  </a:lnTo>
                  <a:lnTo>
                    <a:pt x="157699" y="222634"/>
                  </a:lnTo>
                  <a:lnTo>
                    <a:pt x="184290" y="217593"/>
                  </a:lnTo>
                  <a:lnTo>
                    <a:pt x="206028" y="203755"/>
                  </a:lnTo>
                  <a:lnTo>
                    <a:pt x="220696" y="183049"/>
                  </a:lnTo>
                  <a:lnTo>
                    <a:pt x="226078" y="157401"/>
                  </a:lnTo>
                  <a:lnTo>
                    <a:pt x="224925" y="145543"/>
                  </a:lnTo>
                  <a:lnTo>
                    <a:pt x="221627" y="134506"/>
                  </a:lnTo>
                  <a:lnTo>
                    <a:pt x="216422" y="124402"/>
                  </a:lnTo>
                  <a:lnTo>
                    <a:pt x="209553" y="115339"/>
                  </a:lnTo>
                  <a:lnTo>
                    <a:pt x="219890" y="106167"/>
                  </a:lnTo>
                  <a:lnTo>
                    <a:pt x="229141" y="96045"/>
                  </a:lnTo>
                  <a:lnTo>
                    <a:pt x="237145" y="84993"/>
                  </a:lnTo>
                  <a:lnTo>
                    <a:pt x="243743" y="73031"/>
                  </a:lnTo>
                  <a:lnTo>
                    <a:pt x="250378" y="75411"/>
                  </a:lnTo>
                  <a:lnTo>
                    <a:pt x="257146" y="77196"/>
                  </a:lnTo>
                  <a:lnTo>
                    <a:pt x="264003" y="78316"/>
                  </a:lnTo>
                  <a:lnTo>
                    <a:pt x="270905" y="78705"/>
                  </a:lnTo>
                  <a:lnTo>
                    <a:pt x="296569" y="73801"/>
                  </a:lnTo>
                  <a:lnTo>
                    <a:pt x="317381" y="60389"/>
                  </a:lnTo>
                  <a:lnTo>
                    <a:pt x="331338" y="40416"/>
                  </a:lnTo>
                  <a:lnTo>
                    <a:pt x="336435" y="15832"/>
                  </a:lnTo>
                  <a:lnTo>
                    <a:pt x="336435" y="11586"/>
                  </a:lnTo>
                  <a:lnTo>
                    <a:pt x="327982" y="9453"/>
                  </a:lnTo>
                  <a:lnTo>
                    <a:pt x="260268" y="11586"/>
                  </a:lnTo>
                  <a:lnTo>
                    <a:pt x="255079" y="14868"/>
                  </a:lnTo>
                  <a:lnTo>
                    <a:pt x="242758" y="22249"/>
                  </a:lnTo>
                  <a:lnTo>
                    <a:pt x="228175" y="30029"/>
                  </a:lnTo>
                  <a:lnTo>
                    <a:pt x="216201" y="34511"/>
                  </a:lnTo>
                  <a:lnTo>
                    <a:pt x="203321" y="33496"/>
                  </a:lnTo>
                  <a:lnTo>
                    <a:pt x="184885" y="28160"/>
                  </a:lnTo>
                  <a:lnTo>
                    <a:pt x="165131" y="18259"/>
                  </a:lnTo>
                  <a:lnTo>
                    <a:pt x="148297" y="3551"/>
                  </a:lnTo>
                  <a:lnTo>
                    <a:pt x="144890" y="6944"/>
                  </a:lnTo>
                  <a:lnTo>
                    <a:pt x="135357" y="14036"/>
                  </a:lnTo>
                  <a:lnTo>
                    <a:pt x="120732" y="20199"/>
                  </a:lnTo>
                  <a:lnTo>
                    <a:pt x="102046" y="20802"/>
                  </a:lnTo>
                  <a:lnTo>
                    <a:pt x="85083" y="15756"/>
                  </a:lnTo>
                  <a:lnTo>
                    <a:pt x="74896" y="8805"/>
                  </a:lnTo>
                  <a:lnTo>
                    <a:pt x="69926" y="2651"/>
                  </a:lnTo>
                  <a:lnTo>
                    <a:pt x="68616" y="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4" name="object 3244"/>
            <p:cNvSpPr/>
            <p:nvPr/>
          </p:nvSpPr>
          <p:spPr>
            <a:xfrm>
              <a:off x="970355" y="4572600"/>
              <a:ext cx="294640" cy="78740"/>
            </a:xfrm>
            <a:custGeom>
              <a:avLst/>
              <a:gdLst/>
              <a:ahLst/>
              <a:cxnLst/>
              <a:rect l="l" t="t" r="r" b="b"/>
              <a:pathLst>
                <a:path w="294640" h="78739">
                  <a:moveTo>
                    <a:pt x="294220" y="0"/>
                  </a:moveTo>
                  <a:lnTo>
                    <a:pt x="282491" y="15691"/>
                  </a:lnTo>
                  <a:lnTo>
                    <a:pt x="266845" y="27861"/>
                  </a:lnTo>
                  <a:lnTo>
                    <a:pt x="247957" y="35732"/>
                  </a:lnTo>
                  <a:lnTo>
                    <a:pt x="226506" y="38529"/>
                  </a:lnTo>
                  <a:lnTo>
                    <a:pt x="218010" y="38118"/>
                  </a:lnTo>
                  <a:lnTo>
                    <a:pt x="209541" y="36842"/>
                  </a:lnTo>
                  <a:lnTo>
                    <a:pt x="201197" y="34637"/>
                  </a:lnTo>
                  <a:lnTo>
                    <a:pt x="193076" y="31436"/>
                  </a:lnTo>
                  <a:lnTo>
                    <a:pt x="182849" y="41732"/>
                  </a:lnTo>
                  <a:lnTo>
                    <a:pt x="170449" y="49633"/>
                  </a:lnTo>
                  <a:lnTo>
                    <a:pt x="156162" y="54698"/>
                  </a:lnTo>
                  <a:lnTo>
                    <a:pt x="140272" y="56484"/>
                  </a:lnTo>
                  <a:lnTo>
                    <a:pt x="121411" y="53833"/>
                  </a:lnTo>
                  <a:lnTo>
                    <a:pt x="104848" y="46440"/>
                  </a:lnTo>
                  <a:lnTo>
                    <a:pt x="91204" y="35149"/>
                  </a:lnTo>
                  <a:lnTo>
                    <a:pt x="81105" y="20802"/>
                  </a:lnTo>
                  <a:lnTo>
                    <a:pt x="73745" y="30586"/>
                  </a:lnTo>
                  <a:lnTo>
                    <a:pt x="63820" y="38289"/>
                  </a:lnTo>
                  <a:lnTo>
                    <a:pt x="52044" y="43335"/>
                  </a:lnTo>
                  <a:lnTo>
                    <a:pt x="39128" y="45145"/>
                  </a:lnTo>
                  <a:lnTo>
                    <a:pt x="27231" y="43712"/>
                  </a:lnTo>
                  <a:lnTo>
                    <a:pt x="16536" y="39709"/>
                  </a:lnTo>
                  <a:lnTo>
                    <a:pt x="7355" y="33578"/>
                  </a:lnTo>
                  <a:lnTo>
                    <a:pt x="0" y="25762"/>
                  </a:lnTo>
                  <a:lnTo>
                    <a:pt x="3864" y="41932"/>
                  </a:lnTo>
                  <a:lnTo>
                    <a:pt x="13533" y="55156"/>
                  </a:lnTo>
                  <a:lnTo>
                    <a:pt x="27618" y="64081"/>
                  </a:lnTo>
                  <a:lnTo>
                    <a:pt x="44731" y="67356"/>
                  </a:lnTo>
                  <a:lnTo>
                    <a:pt x="57534" y="65669"/>
                  </a:lnTo>
                  <a:lnTo>
                    <a:pt x="68735" y="60946"/>
                  </a:lnTo>
                  <a:lnTo>
                    <a:pt x="77906" y="53697"/>
                  </a:lnTo>
                  <a:lnTo>
                    <a:pt x="84619" y="44431"/>
                  </a:lnTo>
                  <a:lnTo>
                    <a:pt x="94193" y="58161"/>
                  </a:lnTo>
                  <a:lnTo>
                    <a:pt x="107222" y="69012"/>
                  </a:lnTo>
                  <a:lnTo>
                    <a:pt x="123029" y="76141"/>
                  </a:lnTo>
                  <a:lnTo>
                    <a:pt x="140937" y="78705"/>
                  </a:lnTo>
                  <a:lnTo>
                    <a:pt x="155901" y="76928"/>
                  </a:lnTo>
                  <a:lnTo>
                    <a:pt x="169404" y="71938"/>
                  </a:lnTo>
                  <a:lnTo>
                    <a:pt x="181163" y="64246"/>
                  </a:lnTo>
                  <a:lnTo>
                    <a:pt x="190892" y="54361"/>
                  </a:lnTo>
                  <a:lnTo>
                    <a:pt x="198525" y="57562"/>
                  </a:lnTo>
                  <a:lnTo>
                    <a:pt x="206443" y="59767"/>
                  </a:lnTo>
                  <a:lnTo>
                    <a:pt x="214611" y="61043"/>
                  </a:lnTo>
                  <a:lnTo>
                    <a:pt x="222992" y="61454"/>
                  </a:lnTo>
                  <a:lnTo>
                    <a:pt x="249253" y="56671"/>
                  </a:lnTo>
                  <a:lnTo>
                    <a:pt x="271178" y="43579"/>
                  </a:lnTo>
                  <a:lnTo>
                    <a:pt x="286817" y="24061"/>
                  </a:lnTo>
                  <a:lnTo>
                    <a:pt x="294220" y="0"/>
                  </a:lnTo>
                  <a:close/>
                </a:path>
              </a:pathLst>
            </a:custGeom>
            <a:solidFill>
              <a:srgbClr val="B6D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45" name="object 3245"/>
          <p:cNvGrpSpPr/>
          <p:nvPr/>
        </p:nvGrpSpPr>
        <p:grpSpPr>
          <a:xfrm>
            <a:off x="8388553" y="3745933"/>
            <a:ext cx="1068070" cy="1516380"/>
            <a:chOff x="8388553" y="3745933"/>
            <a:chExt cx="1068070" cy="1516380"/>
          </a:xfrm>
        </p:grpSpPr>
        <p:sp>
          <p:nvSpPr>
            <p:cNvPr id="3246" name="object 3246"/>
            <p:cNvSpPr/>
            <p:nvPr/>
          </p:nvSpPr>
          <p:spPr>
            <a:xfrm>
              <a:off x="8740509" y="3932161"/>
              <a:ext cx="494665" cy="1263650"/>
            </a:xfrm>
            <a:custGeom>
              <a:avLst/>
              <a:gdLst/>
              <a:ahLst/>
              <a:cxnLst/>
              <a:rect l="l" t="t" r="r" b="b"/>
              <a:pathLst>
                <a:path w="494665" h="1263650">
                  <a:moveTo>
                    <a:pt x="494614" y="263232"/>
                  </a:moveTo>
                  <a:lnTo>
                    <a:pt x="492036" y="279361"/>
                  </a:lnTo>
                  <a:lnTo>
                    <a:pt x="478193" y="320268"/>
                  </a:lnTo>
                  <a:lnTo>
                    <a:pt x="443928" y="374738"/>
                  </a:lnTo>
                  <a:lnTo>
                    <a:pt x="380072" y="431558"/>
                  </a:lnTo>
                  <a:lnTo>
                    <a:pt x="345998" y="426986"/>
                  </a:lnTo>
                  <a:lnTo>
                    <a:pt x="348234" y="366712"/>
                  </a:lnTo>
                  <a:lnTo>
                    <a:pt x="365328" y="296786"/>
                  </a:lnTo>
                  <a:lnTo>
                    <a:pt x="375805" y="263232"/>
                  </a:lnTo>
                  <a:lnTo>
                    <a:pt x="368236" y="277012"/>
                  </a:lnTo>
                  <a:lnTo>
                    <a:pt x="351167" y="314934"/>
                  </a:lnTo>
                  <a:lnTo>
                    <a:pt x="333057" y="371919"/>
                  </a:lnTo>
                  <a:lnTo>
                    <a:pt x="322338" y="442887"/>
                  </a:lnTo>
                  <a:lnTo>
                    <a:pt x="312737" y="474992"/>
                  </a:lnTo>
                  <a:lnTo>
                    <a:pt x="290347" y="506945"/>
                  </a:lnTo>
                  <a:lnTo>
                    <a:pt x="259410" y="533641"/>
                  </a:lnTo>
                  <a:lnTo>
                    <a:pt x="224142" y="549960"/>
                  </a:lnTo>
                  <a:lnTo>
                    <a:pt x="188747" y="550799"/>
                  </a:lnTo>
                  <a:lnTo>
                    <a:pt x="157467" y="531012"/>
                  </a:lnTo>
                  <a:lnTo>
                    <a:pt x="138379" y="499630"/>
                  </a:lnTo>
                  <a:lnTo>
                    <a:pt x="131737" y="465670"/>
                  </a:lnTo>
                  <a:lnTo>
                    <a:pt x="135051" y="429107"/>
                  </a:lnTo>
                  <a:lnTo>
                    <a:pt x="145796" y="389915"/>
                  </a:lnTo>
                  <a:lnTo>
                    <a:pt x="161480" y="348043"/>
                  </a:lnTo>
                  <a:lnTo>
                    <a:pt x="179590" y="303466"/>
                  </a:lnTo>
                  <a:lnTo>
                    <a:pt x="197637" y="256133"/>
                  </a:lnTo>
                  <a:lnTo>
                    <a:pt x="213118" y="206019"/>
                  </a:lnTo>
                  <a:lnTo>
                    <a:pt x="220040" y="115506"/>
                  </a:lnTo>
                  <a:lnTo>
                    <a:pt x="200545" y="51168"/>
                  </a:lnTo>
                  <a:lnTo>
                    <a:pt x="174371" y="12750"/>
                  </a:lnTo>
                  <a:lnTo>
                    <a:pt x="161264" y="0"/>
                  </a:lnTo>
                  <a:lnTo>
                    <a:pt x="171831" y="18453"/>
                  </a:lnTo>
                  <a:lnTo>
                    <a:pt x="191935" y="66687"/>
                  </a:lnTo>
                  <a:lnTo>
                    <a:pt x="204127" y="133985"/>
                  </a:lnTo>
                  <a:lnTo>
                    <a:pt x="190982" y="209638"/>
                  </a:lnTo>
                  <a:lnTo>
                    <a:pt x="171475" y="255866"/>
                  </a:lnTo>
                  <a:lnTo>
                    <a:pt x="150876" y="305968"/>
                  </a:lnTo>
                  <a:lnTo>
                    <a:pt x="147129" y="316280"/>
                  </a:lnTo>
                  <a:lnTo>
                    <a:pt x="142341" y="314032"/>
                  </a:lnTo>
                  <a:lnTo>
                    <a:pt x="106514" y="292735"/>
                  </a:lnTo>
                  <a:lnTo>
                    <a:pt x="64274" y="257225"/>
                  </a:lnTo>
                  <a:lnTo>
                    <a:pt x="29921" y="207441"/>
                  </a:lnTo>
                  <a:lnTo>
                    <a:pt x="16103" y="155575"/>
                  </a:lnTo>
                  <a:lnTo>
                    <a:pt x="16510" y="112445"/>
                  </a:lnTo>
                  <a:lnTo>
                    <a:pt x="18681" y="76047"/>
                  </a:lnTo>
                  <a:lnTo>
                    <a:pt x="10160" y="44361"/>
                  </a:lnTo>
                  <a:lnTo>
                    <a:pt x="10668" y="51231"/>
                  </a:lnTo>
                  <a:lnTo>
                    <a:pt x="11023" y="69278"/>
                  </a:lnTo>
                  <a:lnTo>
                    <a:pt x="9486" y="94729"/>
                  </a:lnTo>
                  <a:lnTo>
                    <a:pt x="4279" y="123761"/>
                  </a:lnTo>
                  <a:lnTo>
                    <a:pt x="1612" y="158775"/>
                  </a:lnTo>
                  <a:lnTo>
                    <a:pt x="11074" y="201244"/>
                  </a:lnTo>
                  <a:lnTo>
                    <a:pt x="36576" y="247345"/>
                  </a:lnTo>
                  <a:lnTo>
                    <a:pt x="82054" y="293230"/>
                  </a:lnTo>
                  <a:lnTo>
                    <a:pt x="84797" y="297167"/>
                  </a:lnTo>
                  <a:lnTo>
                    <a:pt x="87858" y="305409"/>
                  </a:lnTo>
                  <a:lnTo>
                    <a:pt x="83540" y="312585"/>
                  </a:lnTo>
                  <a:lnTo>
                    <a:pt x="64109" y="313309"/>
                  </a:lnTo>
                  <a:lnTo>
                    <a:pt x="37299" y="305041"/>
                  </a:lnTo>
                  <a:lnTo>
                    <a:pt x="17132" y="292315"/>
                  </a:lnTo>
                  <a:lnTo>
                    <a:pt x="4419" y="280631"/>
                  </a:lnTo>
                  <a:lnTo>
                    <a:pt x="0" y="275513"/>
                  </a:lnTo>
                  <a:lnTo>
                    <a:pt x="5003" y="283375"/>
                  </a:lnTo>
                  <a:lnTo>
                    <a:pt x="19164" y="300824"/>
                  </a:lnTo>
                  <a:lnTo>
                    <a:pt x="41186" y="318693"/>
                  </a:lnTo>
                  <a:lnTo>
                    <a:pt x="69799" y="327787"/>
                  </a:lnTo>
                  <a:lnTo>
                    <a:pt x="96824" y="327787"/>
                  </a:lnTo>
                  <a:lnTo>
                    <a:pt x="116192" y="328472"/>
                  </a:lnTo>
                  <a:lnTo>
                    <a:pt x="130225" y="334137"/>
                  </a:lnTo>
                  <a:lnTo>
                    <a:pt x="137198" y="343585"/>
                  </a:lnTo>
                  <a:lnTo>
                    <a:pt x="132080" y="357682"/>
                  </a:lnTo>
                  <a:lnTo>
                    <a:pt x="118033" y="408736"/>
                  </a:lnTo>
                  <a:lnTo>
                    <a:pt x="111633" y="456869"/>
                  </a:lnTo>
                  <a:lnTo>
                    <a:pt x="115785" y="499795"/>
                  </a:lnTo>
                  <a:lnTo>
                    <a:pt x="133438" y="535279"/>
                  </a:lnTo>
                  <a:lnTo>
                    <a:pt x="157048" y="578154"/>
                  </a:lnTo>
                  <a:lnTo>
                    <a:pt x="159689" y="617143"/>
                  </a:lnTo>
                  <a:lnTo>
                    <a:pt x="146939" y="646620"/>
                  </a:lnTo>
                  <a:lnTo>
                    <a:pt x="124396" y="660984"/>
                  </a:lnTo>
                  <a:lnTo>
                    <a:pt x="97624" y="654634"/>
                  </a:lnTo>
                  <a:lnTo>
                    <a:pt x="45783" y="599109"/>
                  </a:lnTo>
                  <a:lnTo>
                    <a:pt x="18592" y="537591"/>
                  </a:lnTo>
                  <a:lnTo>
                    <a:pt x="8102" y="487718"/>
                  </a:lnTo>
                  <a:lnTo>
                    <a:pt x="6362" y="467169"/>
                  </a:lnTo>
                  <a:lnTo>
                    <a:pt x="3022" y="488200"/>
                  </a:lnTo>
                  <a:lnTo>
                    <a:pt x="6388" y="542518"/>
                  </a:lnTo>
                  <a:lnTo>
                    <a:pt x="36487" y="616966"/>
                  </a:lnTo>
                  <a:lnTo>
                    <a:pt x="113398" y="698347"/>
                  </a:lnTo>
                  <a:lnTo>
                    <a:pt x="122923" y="715797"/>
                  </a:lnTo>
                  <a:lnTo>
                    <a:pt x="138785" y="791171"/>
                  </a:lnTo>
                  <a:lnTo>
                    <a:pt x="141960" y="958977"/>
                  </a:lnTo>
                  <a:lnTo>
                    <a:pt x="113398" y="1253756"/>
                  </a:lnTo>
                  <a:lnTo>
                    <a:pt x="121081" y="1256271"/>
                  </a:lnTo>
                  <a:lnTo>
                    <a:pt x="142862" y="1260932"/>
                  </a:lnTo>
                  <a:lnTo>
                    <a:pt x="176784" y="1263421"/>
                  </a:lnTo>
                  <a:lnTo>
                    <a:pt x="220903" y="1259420"/>
                  </a:lnTo>
                  <a:lnTo>
                    <a:pt x="215036" y="1182027"/>
                  </a:lnTo>
                  <a:lnTo>
                    <a:pt x="202780" y="1000988"/>
                  </a:lnTo>
                  <a:lnTo>
                    <a:pt x="192100" y="793000"/>
                  </a:lnTo>
                  <a:lnTo>
                    <a:pt x="190982" y="634771"/>
                  </a:lnTo>
                  <a:lnTo>
                    <a:pt x="201498" y="607695"/>
                  </a:lnTo>
                  <a:lnTo>
                    <a:pt x="225666" y="583869"/>
                  </a:lnTo>
                  <a:lnTo>
                    <a:pt x="257835" y="560628"/>
                  </a:lnTo>
                  <a:lnTo>
                    <a:pt x="292315" y="535279"/>
                  </a:lnTo>
                  <a:lnTo>
                    <a:pt x="317627" y="509765"/>
                  </a:lnTo>
                  <a:lnTo>
                    <a:pt x="334594" y="486270"/>
                  </a:lnTo>
                  <a:lnTo>
                    <a:pt x="349313" y="466725"/>
                  </a:lnTo>
                  <a:lnTo>
                    <a:pt x="367830" y="453072"/>
                  </a:lnTo>
                  <a:lnTo>
                    <a:pt x="403669" y="434124"/>
                  </a:lnTo>
                  <a:lnTo>
                    <a:pt x="426237" y="417601"/>
                  </a:lnTo>
                  <a:lnTo>
                    <a:pt x="437972" y="405904"/>
                  </a:lnTo>
                  <a:lnTo>
                    <a:pt x="450596" y="389153"/>
                  </a:lnTo>
                  <a:lnTo>
                    <a:pt x="470458" y="357098"/>
                  </a:lnTo>
                  <a:lnTo>
                    <a:pt x="489089" y="312674"/>
                  </a:lnTo>
                  <a:lnTo>
                    <a:pt x="494614" y="263232"/>
                  </a:lnTo>
                  <a:close/>
                </a:path>
              </a:pathLst>
            </a:custGeom>
            <a:solidFill>
              <a:srgbClr val="6E5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7" name="object 3247"/>
            <p:cNvSpPr/>
            <p:nvPr/>
          </p:nvSpPr>
          <p:spPr>
            <a:xfrm>
              <a:off x="8388553" y="3746661"/>
              <a:ext cx="1068070" cy="1052830"/>
            </a:xfrm>
            <a:custGeom>
              <a:avLst/>
              <a:gdLst/>
              <a:ahLst/>
              <a:cxnLst/>
              <a:rect l="l" t="t" r="r" b="b"/>
              <a:pathLst>
                <a:path w="1068070" h="1052829">
                  <a:moveTo>
                    <a:pt x="100384" y="500379"/>
                  </a:moveTo>
                  <a:lnTo>
                    <a:pt x="81885" y="504189"/>
                  </a:lnTo>
                  <a:lnTo>
                    <a:pt x="66930" y="513079"/>
                  </a:lnTo>
                  <a:lnTo>
                    <a:pt x="56926" y="527049"/>
                  </a:lnTo>
                  <a:lnTo>
                    <a:pt x="53278" y="544829"/>
                  </a:lnTo>
                  <a:lnTo>
                    <a:pt x="55584" y="558799"/>
                  </a:lnTo>
                  <a:lnTo>
                    <a:pt x="62039" y="571499"/>
                  </a:lnTo>
                  <a:lnTo>
                    <a:pt x="71949" y="580389"/>
                  </a:lnTo>
                  <a:lnTo>
                    <a:pt x="84619" y="586739"/>
                  </a:lnTo>
                  <a:lnTo>
                    <a:pt x="79345" y="593089"/>
                  </a:lnTo>
                  <a:lnTo>
                    <a:pt x="75335" y="600709"/>
                  </a:lnTo>
                  <a:lnTo>
                    <a:pt x="72786" y="609599"/>
                  </a:lnTo>
                  <a:lnTo>
                    <a:pt x="71893" y="618489"/>
                  </a:lnTo>
                  <a:lnTo>
                    <a:pt x="74817" y="633729"/>
                  </a:lnTo>
                  <a:lnTo>
                    <a:pt x="82897" y="647699"/>
                  </a:lnTo>
                  <a:lnTo>
                    <a:pt x="95091" y="657859"/>
                  </a:lnTo>
                  <a:lnTo>
                    <a:pt x="110356" y="662939"/>
                  </a:lnTo>
                  <a:lnTo>
                    <a:pt x="107440" y="670559"/>
                  </a:lnTo>
                  <a:lnTo>
                    <a:pt x="105192" y="678179"/>
                  </a:lnTo>
                  <a:lnTo>
                    <a:pt x="103745" y="685799"/>
                  </a:lnTo>
                  <a:lnTo>
                    <a:pt x="103318" y="692149"/>
                  </a:lnTo>
                  <a:lnTo>
                    <a:pt x="103233" y="695959"/>
                  </a:lnTo>
                  <a:lnTo>
                    <a:pt x="103993" y="697229"/>
                  </a:lnTo>
                  <a:lnTo>
                    <a:pt x="62182" y="717549"/>
                  </a:lnTo>
                  <a:lnTo>
                    <a:pt x="29274" y="746759"/>
                  </a:lnTo>
                  <a:lnTo>
                    <a:pt x="7728" y="786129"/>
                  </a:lnTo>
                  <a:lnTo>
                    <a:pt x="0" y="830579"/>
                  </a:lnTo>
                  <a:lnTo>
                    <a:pt x="8437" y="877569"/>
                  </a:lnTo>
                  <a:lnTo>
                    <a:pt x="31815" y="916939"/>
                  </a:lnTo>
                  <a:lnTo>
                    <a:pt x="67230" y="947419"/>
                  </a:lnTo>
                  <a:lnTo>
                    <a:pt x="111781" y="966469"/>
                  </a:lnTo>
                  <a:lnTo>
                    <a:pt x="110356" y="971549"/>
                  </a:lnTo>
                  <a:lnTo>
                    <a:pt x="109596" y="976629"/>
                  </a:lnTo>
                  <a:lnTo>
                    <a:pt x="109596" y="982979"/>
                  </a:lnTo>
                  <a:lnTo>
                    <a:pt x="115364" y="1010919"/>
                  </a:lnTo>
                  <a:lnTo>
                    <a:pt x="131167" y="1032509"/>
                  </a:lnTo>
                  <a:lnTo>
                    <a:pt x="154751" y="1047749"/>
                  </a:lnTo>
                  <a:lnTo>
                    <a:pt x="183864" y="1052829"/>
                  </a:lnTo>
                  <a:lnTo>
                    <a:pt x="212428" y="1047749"/>
                  </a:lnTo>
                  <a:lnTo>
                    <a:pt x="235730" y="1032509"/>
                  </a:lnTo>
                  <a:lnTo>
                    <a:pt x="251428" y="1010919"/>
                  </a:lnTo>
                  <a:lnTo>
                    <a:pt x="257181" y="982979"/>
                  </a:lnTo>
                  <a:lnTo>
                    <a:pt x="256008" y="970279"/>
                  </a:lnTo>
                  <a:lnTo>
                    <a:pt x="252563" y="958849"/>
                  </a:lnTo>
                  <a:lnTo>
                    <a:pt x="246965" y="947419"/>
                  </a:lnTo>
                  <a:lnTo>
                    <a:pt x="239327" y="937259"/>
                  </a:lnTo>
                  <a:lnTo>
                    <a:pt x="250566" y="927099"/>
                  </a:lnTo>
                  <a:lnTo>
                    <a:pt x="260577" y="916939"/>
                  </a:lnTo>
                  <a:lnTo>
                    <a:pt x="269269" y="904239"/>
                  </a:lnTo>
                  <a:lnTo>
                    <a:pt x="276555" y="891539"/>
                  </a:lnTo>
                  <a:lnTo>
                    <a:pt x="335485" y="891539"/>
                  </a:lnTo>
                  <a:lnTo>
                    <a:pt x="356046" y="878839"/>
                  </a:lnTo>
                  <a:lnTo>
                    <a:pt x="371328" y="857249"/>
                  </a:lnTo>
                  <a:lnTo>
                    <a:pt x="376940" y="830579"/>
                  </a:lnTo>
                  <a:lnTo>
                    <a:pt x="376940" y="829309"/>
                  </a:lnTo>
                  <a:lnTo>
                    <a:pt x="376275" y="826769"/>
                  </a:lnTo>
                  <a:lnTo>
                    <a:pt x="376275" y="825499"/>
                  </a:lnTo>
                  <a:lnTo>
                    <a:pt x="383324" y="819149"/>
                  </a:lnTo>
                  <a:lnTo>
                    <a:pt x="389571" y="812799"/>
                  </a:lnTo>
                  <a:lnTo>
                    <a:pt x="394893" y="805179"/>
                  </a:lnTo>
                  <a:lnTo>
                    <a:pt x="399163" y="797559"/>
                  </a:lnTo>
                  <a:lnTo>
                    <a:pt x="529413" y="797559"/>
                  </a:lnTo>
                  <a:lnTo>
                    <a:pt x="550755" y="775969"/>
                  </a:lnTo>
                  <a:lnTo>
                    <a:pt x="564413" y="746759"/>
                  </a:lnTo>
                  <a:lnTo>
                    <a:pt x="617532" y="746759"/>
                  </a:lnTo>
                  <a:lnTo>
                    <a:pt x="623406" y="744219"/>
                  </a:lnTo>
                  <a:lnTo>
                    <a:pt x="259366" y="744219"/>
                  </a:lnTo>
                  <a:lnTo>
                    <a:pt x="255757" y="737869"/>
                  </a:lnTo>
                  <a:lnTo>
                    <a:pt x="251578" y="734059"/>
                  </a:lnTo>
                  <a:lnTo>
                    <a:pt x="246640" y="730249"/>
                  </a:lnTo>
                  <a:lnTo>
                    <a:pt x="251252" y="721359"/>
                  </a:lnTo>
                  <a:lnTo>
                    <a:pt x="254546" y="712469"/>
                  </a:lnTo>
                  <a:lnTo>
                    <a:pt x="256523" y="702309"/>
                  </a:lnTo>
                  <a:lnTo>
                    <a:pt x="257087" y="694689"/>
                  </a:lnTo>
                  <a:lnTo>
                    <a:pt x="257181" y="689609"/>
                  </a:lnTo>
                  <a:lnTo>
                    <a:pt x="307194" y="689609"/>
                  </a:lnTo>
                  <a:lnTo>
                    <a:pt x="312907" y="688339"/>
                  </a:lnTo>
                  <a:lnTo>
                    <a:pt x="336209" y="673099"/>
                  </a:lnTo>
                  <a:lnTo>
                    <a:pt x="351908" y="651509"/>
                  </a:lnTo>
                  <a:lnTo>
                    <a:pt x="357138" y="626109"/>
                  </a:lnTo>
                  <a:lnTo>
                    <a:pt x="210266" y="626109"/>
                  </a:lnTo>
                  <a:lnTo>
                    <a:pt x="195771" y="621029"/>
                  </a:lnTo>
                  <a:lnTo>
                    <a:pt x="168763" y="621029"/>
                  </a:lnTo>
                  <a:lnTo>
                    <a:pt x="168763" y="619759"/>
                  </a:lnTo>
                  <a:lnTo>
                    <a:pt x="169523" y="618489"/>
                  </a:lnTo>
                  <a:lnTo>
                    <a:pt x="169523" y="615949"/>
                  </a:lnTo>
                  <a:lnTo>
                    <a:pt x="168763" y="612139"/>
                  </a:lnTo>
                  <a:lnTo>
                    <a:pt x="168763" y="610869"/>
                  </a:lnTo>
                  <a:lnTo>
                    <a:pt x="172372" y="610869"/>
                  </a:lnTo>
                  <a:lnTo>
                    <a:pt x="189090" y="608329"/>
                  </a:lnTo>
                  <a:lnTo>
                    <a:pt x="203333" y="600709"/>
                  </a:lnTo>
                  <a:lnTo>
                    <a:pt x="214228" y="589279"/>
                  </a:lnTo>
                  <a:lnTo>
                    <a:pt x="220902" y="575309"/>
                  </a:lnTo>
                  <a:lnTo>
                    <a:pt x="336545" y="575309"/>
                  </a:lnTo>
                  <a:lnTo>
                    <a:pt x="335464" y="574039"/>
                  </a:lnTo>
                  <a:lnTo>
                    <a:pt x="319957" y="562609"/>
                  </a:lnTo>
                  <a:lnTo>
                    <a:pt x="329975" y="552449"/>
                  </a:lnTo>
                  <a:lnTo>
                    <a:pt x="338346" y="542289"/>
                  </a:lnTo>
                  <a:lnTo>
                    <a:pt x="344812" y="529589"/>
                  </a:lnTo>
                  <a:lnTo>
                    <a:pt x="346532" y="524509"/>
                  </a:lnTo>
                  <a:lnTo>
                    <a:pt x="142361" y="524509"/>
                  </a:lnTo>
                  <a:lnTo>
                    <a:pt x="135148" y="514349"/>
                  </a:lnTo>
                  <a:lnTo>
                    <a:pt x="125468" y="506729"/>
                  </a:lnTo>
                  <a:lnTo>
                    <a:pt x="113741" y="501649"/>
                  </a:lnTo>
                  <a:lnTo>
                    <a:pt x="100384" y="500379"/>
                  </a:lnTo>
                  <a:close/>
                </a:path>
                <a:path w="1068070" h="1052829">
                  <a:moveTo>
                    <a:pt x="769076" y="781049"/>
                  </a:moveTo>
                  <a:lnTo>
                    <a:pt x="729897" y="788669"/>
                  </a:lnTo>
                  <a:lnTo>
                    <a:pt x="697966" y="808989"/>
                  </a:lnTo>
                  <a:lnTo>
                    <a:pt x="676470" y="839469"/>
                  </a:lnTo>
                  <a:lnTo>
                    <a:pt x="668596" y="876299"/>
                  </a:lnTo>
                  <a:lnTo>
                    <a:pt x="676470" y="914399"/>
                  </a:lnTo>
                  <a:lnTo>
                    <a:pt x="697966" y="944879"/>
                  </a:lnTo>
                  <a:lnTo>
                    <a:pt x="729897" y="965199"/>
                  </a:lnTo>
                  <a:lnTo>
                    <a:pt x="769076" y="972819"/>
                  </a:lnTo>
                  <a:lnTo>
                    <a:pt x="808240" y="965199"/>
                  </a:lnTo>
                  <a:lnTo>
                    <a:pt x="840138" y="944879"/>
                  </a:lnTo>
                  <a:lnTo>
                    <a:pt x="861602" y="914399"/>
                  </a:lnTo>
                  <a:lnTo>
                    <a:pt x="869460" y="876299"/>
                  </a:lnTo>
                  <a:lnTo>
                    <a:pt x="869460" y="869949"/>
                  </a:lnTo>
                  <a:lnTo>
                    <a:pt x="868796" y="863599"/>
                  </a:lnTo>
                  <a:lnTo>
                    <a:pt x="867371" y="855979"/>
                  </a:lnTo>
                  <a:lnTo>
                    <a:pt x="902821" y="855979"/>
                  </a:lnTo>
                  <a:lnTo>
                    <a:pt x="911571" y="854709"/>
                  </a:lnTo>
                  <a:lnTo>
                    <a:pt x="933780" y="842009"/>
                  </a:lnTo>
                  <a:lnTo>
                    <a:pt x="950254" y="822959"/>
                  </a:lnTo>
                  <a:lnTo>
                    <a:pt x="959303" y="800099"/>
                  </a:lnTo>
                  <a:lnTo>
                    <a:pt x="1012401" y="800099"/>
                  </a:lnTo>
                  <a:lnTo>
                    <a:pt x="1018719" y="798829"/>
                  </a:lnTo>
                  <a:lnTo>
                    <a:pt x="1034477" y="788669"/>
                  </a:lnTo>
                  <a:lnTo>
                    <a:pt x="810293" y="788669"/>
                  </a:lnTo>
                  <a:lnTo>
                    <a:pt x="790468" y="783589"/>
                  </a:lnTo>
                  <a:lnTo>
                    <a:pt x="769076" y="781049"/>
                  </a:lnTo>
                  <a:close/>
                </a:path>
                <a:path w="1068070" h="1052829">
                  <a:moveTo>
                    <a:pt x="335485" y="891539"/>
                  </a:moveTo>
                  <a:lnTo>
                    <a:pt x="276555" y="891539"/>
                  </a:lnTo>
                  <a:lnTo>
                    <a:pt x="283583" y="894079"/>
                  </a:lnTo>
                  <a:lnTo>
                    <a:pt x="290825" y="896619"/>
                  </a:lnTo>
                  <a:lnTo>
                    <a:pt x="298245" y="897889"/>
                  </a:lnTo>
                  <a:lnTo>
                    <a:pt x="305807" y="897889"/>
                  </a:lnTo>
                  <a:lnTo>
                    <a:pt x="333428" y="892809"/>
                  </a:lnTo>
                  <a:lnTo>
                    <a:pt x="335485" y="891539"/>
                  </a:lnTo>
                  <a:close/>
                </a:path>
                <a:path w="1068070" h="1052829">
                  <a:moveTo>
                    <a:pt x="902821" y="855979"/>
                  </a:moveTo>
                  <a:lnTo>
                    <a:pt x="867371" y="855979"/>
                  </a:lnTo>
                  <a:lnTo>
                    <a:pt x="872974" y="858519"/>
                  </a:lnTo>
                  <a:lnTo>
                    <a:pt x="885321" y="858519"/>
                  </a:lnTo>
                  <a:lnTo>
                    <a:pt x="902821" y="855979"/>
                  </a:lnTo>
                  <a:close/>
                </a:path>
                <a:path w="1068070" h="1052829">
                  <a:moveTo>
                    <a:pt x="529413" y="797559"/>
                  </a:moveTo>
                  <a:lnTo>
                    <a:pt x="399163" y="797559"/>
                  </a:lnTo>
                  <a:lnTo>
                    <a:pt x="413342" y="807719"/>
                  </a:lnTo>
                  <a:lnTo>
                    <a:pt x="429186" y="814069"/>
                  </a:lnTo>
                  <a:lnTo>
                    <a:pt x="446401" y="819149"/>
                  </a:lnTo>
                  <a:lnTo>
                    <a:pt x="464693" y="820419"/>
                  </a:lnTo>
                  <a:lnTo>
                    <a:pt x="498758" y="814069"/>
                  </a:lnTo>
                  <a:lnTo>
                    <a:pt x="528158" y="798829"/>
                  </a:lnTo>
                  <a:lnTo>
                    <a:pt x="529413" y="797559"/>
                  </a:lnTo>
                  <a:close/>
                </a:path>
                <a:path w="1068070" h="1052829">
                  <a:moveTo>
                    <a:pt x="1012401" y="800099"/>
                  </a:moveTo>
                  <a:lnTo>
                    <a:pt x="959303" y="800099"/>
                  </a:lnTo>
                  <a:lnTo>
                    <a:pt x="965921" y="802639"/>
                  </a:lnTo>
                  <a:lnTo>
                    <a:pt x="980084" y="805179"/>
                  </a:lnTo>
                  <a:lnTo>
                    <a:pt x="987130" y="805179"/>
                  </a:lnTo>
                  <a:lnTo>
                    <a:pt x="1012401" y="800099"/>
                  </a:lnTo>
                  <a:close/>
                </a:path>
                <a:path w="1068070" h="1052829">
                  <a:moveTo>
                    <a:pt x="1065934" y="717549"/>
                  </a:moveTo>
                  <a:lnTo>
                    <a:pt x="736976" y="717549"/>
                  </a:lnTo>
                  <a:lnTo>
                    <a:pt x="753369" y="732789"/>
                  </a:lnTo>
                  <a:lnTo>
                    <a:pt x="772246" y="745489"/>
                  </a:lnTo>
                  <a:lnTo>
                    <a:pt x="793242" y="754379"/>
                  </a:lnTo>
                  <a:lnTo>
                    <a:pt x="815992" y="759459"/>
                  </a:lnTo>
                  <a:lnTo>
                    <a:pt x="813579" y="765809"/>
                  </a:lnTo>
                  <a:lnTo>
                    <a:pt x="811789" y="772159"/>
                  </a:lnTo>
                  <a:lnTo>
                    <a:pt x="810676" y="779779"/>
                  </a:lnTo>
                  <a:lnTo>
                    <a:pt x="810357" y="786129"/>
                  </a:lnTo>
                  <a:lnTo>
                    <a:pt x="810293" y="788669"/>
                  </a:lnTo>
                  <a:lnTo>
                    <a:pt x="1034477" y="788669"/>
                  </a:lnTo>
                  <a:lnTo>
                    <a:pt x="1044326" y="782319"/>
                  </a:lnTo>
                  <a:lnTo>
                    <a:pt x="1061492" y="758189"/>
                  </a:lnTo>
                  <a:lnTo>
                    <a:pt x="1067760" y="728979"/>
                  </a:lnTo>
                  <a:lnTo>
                    <a:pt x="1065934" y="717549"/>
                  </a:lnTo>
                  <a:close/>
                </a:path>
                <a:path w="1068070" h="1052829">
                  <a:moveTo>
                    <a:pt x="617532" y="746759"/>
                  </a:moveTo>
                  <a:lnTo>
                    <a:pt x="564413" y="746759"/>
                  </a:lnTo>
                  <a:lnTo>
                    <a:pt x="570926" y="749299"/>
                  </a:lnTo>
                  <a:lnTo>
                    <a:pt x="577697" y="750569"/>
                  </a:lnTo>
                  <a:lnTo>
                    <a:pt x="584593" y="750569"/>
                  </a:lnTo>
                  <a:lnTo>
                    <a:pt x="591480" y="751839"/>
                  </a:lnTo>
                  <a:lnTo>
                    <a:pt x="614595" y="748029"/>
                  </a:lnTo>
                  <a:lnTo>
                    <a:pt x="617532" y="746759"/>
                  </a:lnTo>
                  <a:close/>
                </a:path>
                <a:path w="1068070" h="1052829">
                  <a:moveTo>
                    <a:pt x="329075" y="697229"/>
                  </a:moveTo>
                  <a:lnTo>
                    <a:pt x="306483" y="701039"/>
                  </a:lnTo>
                  <a:lnTo>
                    <a:pt x="286527" y="709929"/>
                  </a:lnTo>
                  <a:lnTo>
                    <a:pt x="270418" y="725169"/>
                  </a:lnTo>
                  <a:lnTo>
                    <a:pt x="259366" y="744219"/>
                  </a:lnTo>
                  <a:lnTo>
                    <a:pt x="623406" y="744219"/>
                  </a:lnTo>
                  <a:lnTo>
                    <a:pt x="635155" y="739139"/>
                  </a:lnTo>
                  <a:lnTo>
                    <a:pt x="652206" y="726439"/>
                  </a:lnTo>
                  <a:lnTo>
                    <a:pt x="664798" y="708659"/>
                  </a:lnTo>
                  <a:lnTo>
                    <a:pt x="1064513" y="708659"/>
                  </a:lnTo>
                  <a:lnTo>
                    <a:pt x="1064310" y="707389"/>
                  </a:lnTo>
                  <a:lnTo>
                    <a:pt x="1063108" y="704849"/>
                  </a:lnTo>
                  <a:lnTo>
                    <a:pt x="362789" y="704849"/>
                  </a:lnTo>
                  <a:lnTo>
                    <a:pt x="355011" y="702309"/>
                  </a:lnTo>
                  <a:lnTo>
                    <a:pt x="346787" y="699769"/>
                  </a:lnTo>
                  <a:lnTo>
                    <a:pt x="329075" y="697229"/>
                  </a:lnTo>
                  <a:close/>
                </a:path>
                <a:path w="1068070" h="1052829">
                  <a:moveTo>
                    <a:pt x="1064513" y="708659"/>
                  </a:moveTo>
                  <a:lnTo>
                    <a:pt x="664798" y="708659"/>
                  </a:lnTo>
                  <a:lnTo>
                    <a:pt x="674390" y="715009"/>
                  </a:lnTo>
                  <a:lnTo>
                    <a:pt x="684694" y="720089"/>
                  </a:lnTo>
                  <a:lnTo>
                    <a:pt x="695782" y="722629"/>
                  </a:lnTo>
                  <a:lnTo>
                    <a:pt x="707725" y="723899"/>
                  </a:lnTo>
                  <a:lnTo>
                    <a:pt x="715594" y="723899"/>
                  </a:lnTo>
                  <a:lnTo>
                    <a:pt x="723169" y="722629"/>
                  </a:lnTo>
                  <a:lnTo>
                    <a:pt x="730335" y="720089"/>
                  </a:lnTo>
                  <a:lnTo>
                    <a:pt x="736976" y="717549"/>
                  </a:lnTo>
                  <a:lnTo>
                    <a:pt x="1065934" y="717549"/>
                  </a:lnTo>
                  <a:lnTo>
                    <a:pt x="1064513" y="708659"/>
                  </a:lnTo>
                  <a:close/>
                </a:path>
                <a:path w="1068070" h="1052829">
                  <a:moveTo>
                    <a:pt x="927347" y="516889"/>
                  </a:moveTo>
                  <a:lnTo>
                    <a:pt x="349113" y="516889"/>
                  </a:lnTo>
                  <a:lnTo>
                    <a:pt x="366659" y="529589"/>
                  </a:lnTo>
                  <a:lnTo>
                    <a:pt x="385844" y="539749"/>
                  </a:lnTo>
                  <a:lnTo>
                    <a:pt x="406488" y="547369"/>
                  </a:lnTo>
                  <a:lnTo>
                    <a:pt x="428414" y="553719"/>
                  </a:lnTo>
                  <a:lnTo>
                    <a:pt x="427655" y="557529"/>
                  </a:lnTo>
                  <a:lnTo>
                    <a:pt x="426990" y="563879"/>
                  </a:lnTo>
                  <a:lnTo>
                    <a:pt x="426990" y="568959"/>
                  </a:lnTo>
                  <a:lnTo>
                    <a:pt x="428635" y="584199"/>
                  </a:lnTo>
                  <a:lnTo>
                    <a:pt x="433317" y="599439"/>
                  </a:lnTo>
                  <a:lnTo>
                    <a:pt x="440652" y="612139"/>
                  </a:lnTo>
                  <a:lnTo>
                    <a:pt x="450258" y="623569"/>
                  </a:lnTo>
                  <a:lnTo>
                    <a:pt x="418721" y="632459"/>
                  </a:lnTo>
                  <a:lnTo>
                    <a:pt x="392420" y="650239"/>
                  </a:lnTo>
                  <a:lnTo>
                    <a:pt x="373171" y="675639"/>
                  </a:lnTo>
                  <a:lnTo>
                    <a:pt x="362789" y="704849"/>
                  </a:lnTo>
                  <a:lnTo>
                    <a:pt x="1063108" y="704849"/>
                  </a:lnTo>
                  <a:lnTo>
                    <a:pt x="1054690" y="687069"/>
                  </a:lnTo>
                  <a:lnTo>
                    <a:pt x="1039994" y="671829"/>
                  </a:lnTo>
                  <a:lnTo>
                    <a:pt x="1021319" y="660399"/>
                  </a:lnTo>
                  <a:lnTo>
                    <a:pt x="1031489" y="651509"/>
                  </a:lnTo>
                  <a:lnTo>
                    <a:pt x="1039138" y="640079"/>
                  </a:lnTo>
                  <a:lnTo>
                    <a:pt x="1043957" y="628649"/>
                  </a:lnTo>
                  <a:lnTo>
                    <a:pt x="1045632" y="615949"/>
                  </a:lnTo>
                  <a:lnTo>
                    <a:pt x="1043212" y="599439"/>
                  </a:lnTo>
                  <a:lnTo>
                    <a:pt x="1036384" y="585469"/>
                  </a:lnTo>
                  <a:lnTo>
                    <a:pt x="1030504" y="579119"/>
                  </a:lnTo>
                  <a:lnTo>
                    <a:pt x="943728" y="579119"/>
                  </a:lnTo>
                  <a:lnTo>
                    <a:pt x="937139" y="568959"/>
                  </a:lnTo>
                  <a:lnTo>
                    <a:pt x="929411" y="560069"/>
                  </a:lnTo>
                  <a:lnTo>
                    <a:pt x="920650" y="551179"/>
                  </a:lnTo>
                  <a:lnTo>
                    <a:pt x="910963" y="543559"/>
                  </a:lnTo>
                  <a:lnTo>
                    <a:pt x="916033" y="535939"/>
                  </a:lnTo>
                  <a:lnTo>
                    <a:pt x="920614" y="529589"/>
                  </a:lnTo>
                  <a:lnTo>
                    <a:pt x="924786" y="521969"/>
                  </a:lnTo>
                  <a:lnTo>
                    <a:pt x="927347" y="516889"/>
                  </a:lnTo>
                  <a:close/>
                </a:path>
                <a:path w="1068070" h="1052829">
                  <a:moveTo>
                    <a:pt x="307194" y="689609"/>
                  </a:moveTo>
                  <a:lnTo>
                    <a:pt x="257181" y="689609"/>
                  </a:lnTo>
                  <a:lnTo>
                    <a:pt x="263629" y="692149"/>
                  </a:lnTo>
                  <a:lnTo>
                    <a:pt x="270228" y="693419"/>
                  </a:lnTo>
                  <a:lnTo>
                    <a:pt x="277094" y="693419"/>
                  </a:lnTo>
                  <a:lnTo>
                    <a:pt x="284343" y="694689"/>
                  </a:lnTo>
                  <a:lnTo>
                    <a:pt x="307194" y="689609"/>
                  </a:lnTo>
                  <a:close/>
                </a:path>
                <a:path w="1068070" h="1052829">
                  <a:moveTo>
                    <a:pt x="336545" y="575309"/>
                  </a:moveTo>
                  <a:lnTo>
                    <a:pt x="220902" y="575309"/>
                  </a:lnTo>
                  <a:lnTo>
                    <a:pt x="222992" y="576579"/>
                  </a:lnTo>
                  <a:lnTo>
                    <a:pt x="225841" y="576579"/>
                  </a:lnTo>
                  <a:lnTo>
                    <a:pt x="227930" y="577849"/>
                  </a:lnTo>
                  <a:lnTo>
                    <a:pt x="220723" y="588009"/>
                  </a:lnTo>
                  <a:lnTo>
                    <a:pt x="215145" y="599439"/>
                  </a:lnTo>
                  <a:lnTo>
                    <a:pt x="211543" y="610869"/>
                  </a:lnTo>
                  <a:lnTo>
                    <a:pt x="210266" y="623569"/>
                  </a:lnTo>
                  <a:lnTo>
                    <a:pt x="210266" y="626109"/>
                  </a:lnTo>
                  <a:lnTo>
                    <a:pt x="357138" y="626109"/>
                  </a:lnTo>
                  <a:lnTo>
                    <a:pt x="357661" y="623569"/>
                  </a:lnTo>
                  <a:lnTo>
                    <a:pt x="354975" y="604519"/>
                  </a:lnTo>
                  <a:lnTo>
                    <a:pt x="347356" y="588009"/>
                  </a:lnTo>
                  <a:lnTo>
                    <a:pt x="336545" y="575309"/>
                  </a:lnTo>
                  <a:close/>
                </a:path>
                <a:path w="1068070" h="1052829">
                  <a:moveTo>
                    <a:pt x="188189" y="619759"/>
                  </a:moveTo>
                  <a:lnTo>
                    <a:pt x="173037" y="619759"/>
                  </a:lnTo>
                  <a:lnTo>
                    <a:pt x="168763" y="621029"/>
                  </a:lnTo>
                  <a:lnTo>
                    <a:pt x="195771" y="621029"/>
                  </a:lnTo>
                  <a:lnTo>
                    <a:pt x="188189" y="619759"/>
                  </a:lnTo>
                  <a:close/>
                </a:path>
                <a:path w="1068070" h="1052829">
                  <a:moveTo>
                    <a:pt x="1038468" y="514349"/>
                  </a:moveTo>
                  <a:lnTo>
                    <a:pt x="928627" y="514349"/>
                  </a:lnTo>
                  <a:lnTo>
                    <a:pt x="930052" y="515619"/>
                  </a:lnTo>
                  <a:lnTo>
                    <a:pt x="932901" y="515619"/>
                  </a:lnTo>
                  <a:lnTo>
                    <a:pt x="932901" y="518159"/>
                  </a:lnTo>
                  <a:lnTo>
                    <a:pt x="932236" y="519429"/>
                  </a:lnTo>
                  <a:lnTo>
                    <a:pt x="932236" y="520699"/>
                  </a:lnTo>
                  <a:lnTo>
                    <a:pt x="934415" y="534669"/>
                  </a:lnTo>
                  <a:lnTo>
                    <a:pt x="940475" y="547369"/>
                  </a:lnTo>
                  <a:lnTo>
                    <a:pt x="949705" y="557529"/>
                  </a:lnTo>
                  <a:lnTo>
                    <a:pt x="961392" y="566419"/>
                  </a:lnTo>
                  <a:lnTo>
                    <a:pt x="955029" y="568959"/>
                  </a:lnTo>
                  <a:lnTo>
                    <a:pt x="948666" y="572769"/>
                  </a:lnTo>
                  <a:lnTo>
                    <a:pt x="943728" y="579119"/>
                  </a:lnTo>
                  <a:lnTo>
                    <a:pt x="1030504" y="579119"/>
                  </a:lnTo>
                  <a:lnTo>
                    <a:pt x="1025799" y="574039"/>
                  </a:lnTo>
                  <a:lnTo>
                    <a:pt x="1012107" y="565149"/>
                  </a:lnTo>
                  <a:lnTo>
                    <a:pt x="1023202" y="557529"/>
                  </a:lnTo>
                  <a:lnTo>
                    <a:pt x="1031778" y="547369"/>
                  </a:lnTo>
                  <a:lnTo>
                    <a:pt x="1037309" y="534669"/>
                  </a:lnTo>
                  <a:lnTo>
                    <a:pt x="1039269" y="520699"/>
                  </a:lnTo>
                  <a:lnTo>
                    <a:pt x="1038468" y="514349"/>
                  </a:lnTo>
                  <a:close/>
                </a:path>
                <a:path w="1068070" h="1052829">
                  <a:moveTo>
                    <a:pt x="352843" y="149859"/>
                  </a:moveTo>
                  <a:lnTo>
                    <a:pt x="307632" y="156209"/>
                  </a:lnTo>
                  <a:lnTo>
                    <a:pt x="258170" y="204469"/>
                  </a:lnTo>
                  <a:lnTo>
                    <a:pt x="250818" y="238759"/>
                  </a:lnTo>
                  <a:lnTo>
                    <a:pt x="251853" y="251459"/>
                  </a:lnTo>
                  <a:lnTo>
                    <a:pt x="254819" y="262889"/>
                  </a:lnTo>
                  <a:lnTo>
                    <a:pt x="259513" y="274319"/>
                  </a:lnTo>
                  <a:lnTo>
                    <a:pt x="265729" y="285749"/>
                  </a:lnTo>
                  <a:lnTo>
                    <a:pt x="241014" y="297179"/>
                  </a:lnTo>
                  <a:lnTo>
                    <a:pt x="221365" y="316229"/>
                  </a:lnTo>
                  <a:lnTo>
                    <a:pt x="208394" y="340359"/>
                  </a:lnTo>
                  <a:lnTo>
                    <a:pt x="203713" y="367029"/>
                  </a:lnTo>
                  <a:lnTo>
                    <a:pt x="205032" y="380999"/>
                  </a:lnTo>
                  <a:lnTo>
                    <a:pt x="208782" y="394969"/>
                  </a:lnTo>
                  <a:lnTo>
                    <a:pt x="214651" y="407669"/>
                  </a:lnTo>
                  <a:lnTo>
                    <a:pt x="222327" y="419099"/>
                  </a:lnTo>
                  <a:lnTo>
                    <a:pt x="200855" y="431799"/>
                  </a:lnTo>
                  <a:lnTo>
                    <a:pt x="184172" y="449579"/>
                  </a:lnTo>
                  <a:lnTo>
                    <a:pt x="173366" y="472439"/>
                  </a:lnTo>
                  <a:lnTo>
                    <a:pt x="169523" y="496569"/>
                  </a:lnTo>
                  <a:lnTo>
                    <a:pt x="169523" y="502919"/>
                  </a:lnTo>
                  <a:lnTo>
                    <a:pt x="170188" y="509269"/>
                  </a:lnTo>
                  <a:lnTo>
                    <a:pt x="171612" y="515619"/>
                  </a:lnTo>
                  <a:lnTo>
                    <a:pt x="163409" y="515619"/>
                  </a:lnTo>
                  <a:lnTo>
                    <a:pt x="155776" y="518159"/>
                  </a:lnTo>
                  <a:lnTo>
                    <a:pt x="148748" y="520699"/>
                  </a:lnTo>
                  <a:lnTo>
                    <a:pt x="142361" y="524509"/>
                  </a:lnTo>
                  <a:lnTo>
                    <a:pt x="346532" y="524509"/>
                  </a:lnTo>
                  <a:lnTo>
                    <a:pt x="349113" y="516889"/>
                  </a:lnTo>
                  <a:lnTo>
                    <a:pt x="927347" y="516889"/>
                  </a:lnTo>
                  <a:lnTo>
                    <a:pt x="928627" y="514349"/>
                  </a:lnTo>
                  <a:lnTo>
                    <a:pt x="1038468" y="514349"/>
                  </a:lnTo>
                  <a:lnTo>
                    <a:pt x="1037987" y="510539"/>
                  </a:lnTo>
                  <a:lnTo>
                    <a:pt x="1034354" y="500379"/>
                  </a:lnTo>
                  <a:lnTo>
                    <a:pt x="1028691" y="490219"/>
                  </a:lnTo>
                  <a:lnTo>
                    <a:pt x="1021319" y="482599"/>
                  </a:lnTo>
                  <a:lnTo>
                    <a:pt x="1032520" y="471169"/>
                  </a:lnTo>
                  <a:lnTo>
                    <a:pt x="1041050" y="458469"/>
                  </a:lnTo>
                  <a:lnTo>
                    <a:pt x="1046481" y="443229"/>
                  </a:lnTo>
                  <a:lnTo>
                    <a:pt x="1048386" y="426719"/>
                  </a:lnTo>
                  <a:lnTo>
                    <a:pt x="1042378" y="398779"/>
                  </a:lnTo>
                  <a:lnTo>
                    <a:pt x="1032873" y="384809"/>
                  </a:lnTo>
                  <a:lnTo>
                    <a:pt x="908873" y="384809"/>
                  </a:lnTo>
                  <a:lnTo>
                    <a:pt x="890324" y="367029"/>
                  </a:lnTo>
                  <a:lnTo>
                    <a:pt x="868392" y="353059"/>
                  </a:lnTo>
                  <a:lnTo>
                    <a:pt x="843646" y="344169"/>
                  </a:lnTo>
                  <a:lnTo>
                    <a:pt x="816656" y="339089"/>
                  </a:lnTo>
                  <a:lnTo>
                    <a:pt x="809026" y="321309"/>
                  </a:lnTo>
                  <a:lnTo>
                    <a:pt x="798066" y="303529"/>
                  </a:lnTo>
                  <a:lnTo>
                    <a:pt x="784150" y="289559"/>
                  </a:lnTo>
                  <a:lnTo>
                    <a:pt x="767651" y="275589"/>
                  </a:lnTo>
                  <a:lnTo>
                    <a:pt x="781225" y="266699"/>
                  </a:lnTo>
                  <a:lnTo>
                    <a:pt x="791548" y="253999"/>
                  </a:lnTo>
                  <a:lnTo>
                    <a:pt x="798115" y="240029"/>
                  </a:lnTo>
                  <a:lnTo>
                    <a:pt x="800416" y="223519"/>
                  </a:lnTo>
                  <a:lnTo>
                    <a:pt x="796012" y="200659"/>
                  </a:lnTo>
                  <a:lnTo>
                    <a:pt x="783915" y="182879"/>
                  </a:lnTo>
                  <a:lnTo>
                    <a:pt x="765799" y="168909"/>
                  </a:lnTo>
                  <a:lnTo>
                    <a:pt x="743339" y="162559"/>
                  </a:lnTo>
                  <a:lnTo>
                    <a:pt x="745769" y="156209"/>
                  </a:lnTo>
                  <a:lnTo>
                    <a:pt x="378365" y="156209"/>
                  </a:lnTo>
                  <a:lnTo>
                    <a:pt x="370261" y="153669"/>
                  </a:lnTo>
                  <a:lnTo>
                    <a:pt x="361756" y="151129"/>
                  </a:lnTo>
                  <a:lnTo>
                    <a:pt x="352843" y="149859"/>
                  </a:lnTo>
                  <a:close/>
                </a:path>
                <a:path w="1068070" h="1052829">
                  <a:moveTo>
                    <a:pt x="971554" y="353059"/>
                  </a:moveTo>
                  <a:lnTo>
                    <a:pt x="952786" y="355599"/>
                  </a:lnTo>
                  <a:lnTo>
                    <a:pt x="935584" y="361949"/>
                  </a:lnTo>
                  <a:lnTo>
                    <a:pt x="920697" y="372109"/>
                  </a:lnTo>
                  <a:lnTo>
                    <a:pt x="908873" y="384809"/>
                  </a:lnTo>
                  <a:lnTo>
                    <a:pt x="1032873" y="384809"/>
                  </a:lnTo>
                  <a:lnTo>
                    <a:pt x="1025961" y="374649"/>
                  </a:lnTo>
                  <a:lnTo>
                    <a:pt x="1001549" y="359409"/>
                  </a:lnTo>
                  <a:lnTo>
                    <a:pt x="971554" y="353059"/>
                  </a:lnTo>
                  <a:close/>
                </a:path>
                <a:path w="1068070" h="1052829">
                  <a:moveTo>
                    <a:pt x="445319" y="0"/>
                  </a:moveTo>
                  <a:lnTo>
                    <a:pt x="419775" y="5079"/>
                  </a:lnTo>
                  <a:lnTo>
                    <a:pt x="398950" y="19049"/>
                  </a:lnTo>
                  <a:lnTo>
                    <a:pt x="384926" y="38099"/>
                  </a:lnTo>
                  <a:lnTo>
                    <a:pt x="379789" y="63499"/>
                  </a:lnTo>
                  <a:lnTo>
                    <a:pt x="380556" y="72389"/>
                  </a:lnTo>
                  <a:lnTo>
                    <a:pt x="382721" y="81279"/>
                  </a:lnTo>
                  <a:lnTo>
                    <a:pt x="386079" y="90169"/>
                  </a:lnTo>
                  <a:lnTo>
                    <a:pt x="390426" y="97789"/>
                  </a:lnTo>
                  <a:lnTo>
                    <a:pt x="383603" y="105409"/>
                  </a:lnTo>
                  <a:lnTo>
                    <a:pt x="378222" y="114299"/>
                  </a:lnTo>
                  <a:lnTo>
                    <a:pt x="374693" y="124459"/>
                  </a:lnTo>
                  <a:lnTo>
                    <a:pt x="373426" y="135889"/>
                  </a:lnTo>
                  <a:lnTo>
                    <a:pt x="373426" y="142239"/>
                  </a:lnTo>
                  <a:lnTo>
                    <a:pt x="375515" y="149859"/>
                  </a:lnTo>
                  <a:lnTo>
                    <a:pt x="378365" y="156209"/>
                  </a:lnTo>
                  <a:lnTo>
                    <a:pt x="745769" y="156209"/>
                  </a:lnTo>
                  <a:lnTo>
                    <a:pt x="746255" y="154939"/>
                  </a:lnTo>
                  <a:lnTo>
                    <a:pt x="748503" y="147319"/>
                  </a:lnTo>
                  <a:lnTo>
                    <a:pt x="749950" y="138429"/>
                  </a:lnTo>
                  <a:lnTo>
                    <a:pt x="750462" y="130809"/>
                  </a:lnTo>
                  <a:lnTo>
                    <a:pt x="747858" y="118110"/>
                  </a:lnTo>
                  <a:lnTo>
                    <a:pt x="585117" y="118109"/>
                  </a:lnTo>
                  <a:lnTo>
                    <a:pt x="568012" y="105409"/>
                  </a:lnTo>
                  <a:lnTo>
                    <a:pt x="549063" y="96519"/>
                  </a:lnTo>
                  <a:lnTo>
                    <a:pt x="528530" y="90169"/>
                  </a:lnTo>
                  <a:lnTo>
                    <a:pt x="506671" y="87629"/>
                  </a:lnTo>
                  <a:lnTo>
                    <a:pt x="509425" y="80009"/>
                  </a:lnTo>
                  <a:lnTo>
                    <a:pt x="511609" y="71119"/>
                  </a:lnTo>
                  <a:lnTo>
                    <a:pt x="511609" y="63499"/>
                  </a:lnTo>
                  <a:lnTo>
                    <a:pt x="506460" y="38099"/>
                  </a:lnTo>
                  <a:lnTo>
                    <a:pt x="492354" y="19050"/>
                  </a:lnTo>
                  <a:lnTo>
                    <a:pt x="471303" y="5080"/>
                  </a:lnTo>
                  <a:lnTo>
                    <a:pt x="445319" y="0"/>
                  </a:lnTo>
                  <a:close/>
                </a:path>
                <a:path w="1068070" h="1052829">
                  <a:moveTo>
                    <a:pt x="667172" y="52070"/>
                  </a:moveTo>
                  <a:lnTo>
                    <a:pt x="637737" y="57150"/>
                  </a:lnTo>
                  <a:lnTo>
                    <a:pt x="612967" y="71120"/>
                  </a:lnTo>
                  <a:lnTo>
                    <a:pt x="594786" y="91439"/>
                  </a:lnTo>
                  <a:lnTo>
                    <a:pt x="585117" y="118109"/>
                  </a:lnTo>
                  <a:lnTo>
                    <a:pt x="747858" y="118110"/>
                  </a:lnTo>
                  <a:lnTo>
                    <a:pt x="743952" y="99060"/>
                  </a:lnTo>
                  <a:lnTo>
                    <a:pt x="726161" y="74930"/>
                  </a:lnTo>
                  <a:lnTo>
                    <a:pt x="699698" y="57150"/>
                  </a:lnTo>
                  <a:lnTo>
                    <a:pt x="667172" y="52070"/>
                  </a:lnTo>
                  <a:close/>
                </a:path>
              </a:pathLst>
            </a:custGeom>
            <a:solidFill>
              <a:srgbClr val="7BC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8" name="object 3248"/>
            <p:cNvSpPr/>
            <p:nvPr/>
          </p:nvSpPr>
          <p:spPr>
            <a:xfrm>
              <a:off x="8639366" y="3745941"/>
              <a:ext cx="451484" cy="506095"/>
            </a:xfrm>
            <a:custGeom>
              <a:avLst/>
              <a:gdLst/>
              <a:ahLst/>
              <a:cxnLst/>
              <a:rect l="l" t="t" r="r" b="b"/>
              <a:pathLst>
                <a:path w="451484" h="506095">
                  <a:moveTo>
                    <a:pt x="325843" y="148132"/>
                  </a:moveTo>
                  <a:lnTo>
                    <a:pt x="325640" y="147751"/>
                  </a:lnTo>
                  <a:lnTo>
                    <a:pt x="319570" y="136334"/>
                  </a:lnTo>
                  <a:lnTo>
                    <a:pt x="317411" y="125590"/>
                  </a:lnTo>
                  <a:lnTo>
                    <a:pt x="318363" y="116332"/>
                  </a:lnTo>
                  <a:lnTo>
                    <a:pt x="321386" y="108915"/>
                  </a:lnTo>
                  <a:lnTo>
                    <a:pt x="306781" y="100253"/>
                  </a:lnTo>
                  <a:lnTo>
                    <a:pt x="290791" y="93802"/>
                  </a:lnTo>
                  <a:lnTo>
                    <a:pt x="273710" y="89522"/>
                  </a:lnTo>
                  <a:lnTo>
                    <a:pt x="255854" y="87401"/>
                  </a:lnTo>
                  <a:lnTo>
                    <a:pt x="258610" y="80352"/>
                  </a:lnTo>
                  <a:lnTo>
                    <a:pt x="260794" y="71589"/>
                  </a:lnTo>
                  <a:lnTo>
                    <a:pt x="260794" y="63017"/>
                  </a:lnTo>
                  <a:lnTo>
                    <a:pt x="255638" y="38722"/>
                  </a:lnTo>
                  <a:lnTo>
                    <a:pt x="241528" y="18656"/>
                  </a:lnTo>
                  <a:lnTo>
                    <a:pt x="220484" y="5029"/>
                  </a:lnTo>
                  <a:lnTo>
                    <a:pt x="194500" y="0"/>
                  </a:lnTo>
                  <a:lnTo>
                    <a:pt x="168960" y="5029"/>
                  </a:lnTo>
                  <a:lnTo>
                    <a:pt x="148132" y="18656"/>
                  </a:lnTo>
                  <a:lnTo>
                    <a:pt x="134112" y="38722"/>
                  </a:lnTo>
                  <a:lnTo>
                    <a:pt x="128968" y="63017"/>
                  </a:lnTo>
                  <a:lnTo>
                    <a:pt x="129743" y="72478"/>
                  </a:lnTo>
                  <a:lnTo>
                    <a:pt x="131902" y="81572"/>
                  </a:lnTo>
                  <a:lnTo>
                    <a:pt x="135255" y="90157"/>
                  </a:lnTo>
                  <a:lnTo>
                    <a:pt x="139611" y="98056"/>
                  </a:lnTo>
                  <a:lnTo>
                    <a:pt x="132778" y="105740"/>
                  </a:lnTo>
                  <a:lnTo>
                    <a:pt x="127406" y="114579"/>
                  </a:lnTo>
                  <a:lnTo>
                    <a:pt x="123875" y="124485"/>
                  </a:lnTo>
                  <a:lnTo>
                    <a:pt x="122605" y="135382"/>
                  </a:lnTo>
                  <a:lnTo>
                    <a:pt x="122605" y="142417"/>
                  </a:lnTo>
                  <a:lnTo>
                    <a:pt x="124701" y="149567"/>
                  </a:lnTo>
                  <a:lnTo>
                    <a:pt x="127546" y="156895"/>
                  </a:lnTo>
                  <a:lnTo>
                    <a:pt x="119443" y="153860"/>
                  </a:lnTo>
                  <a:lnTo>
                    <a:pt x="110934" y="151549"/>
                  </a:lnTo>
                  <a:lnTo>
                    <a:pt x="102019" y="150075"/>
                  </a:lnTo>
                  <a:lnTo>
                    <a:pt x="92697" y="149567"/>
                  </a:lnTo>
                  <a:lnTo>
                    <a:pt x="56807" y="156603"/>
                  </a:lnTo>
                  <a:lnTo>
                    <a:pt x="27330" y="175729"/>
                  </a:lnTo>
                  <a:lnTo>
                    <a:pt x="7353" y="203987"/>
                  </a:lnTo>
                  <a:lnTo>
                    <a:pt x="0" y="238391"/>
                  </a:lnTo>
                  <a:lnTo>
                    <a:pt x="1028" y="251167"/>
                  </a:lnTo>
                  <a:lnTo>
                    <a:pt x="4000" y="263410"/>
                  </a:lnTo>
                  <a:lnTo>
                    <a:pt x="8699" y="274967"/>
                  </a:lnTo>
                  <a:lnTo>
                    <a:pt x="14909" y="285711"/>
                  </a:lnTo>
                  <a:lnTo>
                    <a:pt x="13487" y="286372"/>
                  </a:lnTo>
                  <a:lnTo>
                    <a:pt x="12725" y="286372"/>
                  </a:lnTo>
                  <a:lnTo>
                    <a:pt x="12065" y="287134"/>
                  </a:lnTo>
                  <a:lnTo>
                    <a:pt x="24307" y="287794"/>
                  </a:lnTo>
                  <a:lnTo>
                    <a:pt x="31343" y="285711"/>
                  </a:lnTo>
                  <a:lnTo>
                    <a:pt x="57886" y="272059"/>
                  </a:lnTo>
                  <a:lnTo>
                    <a:pt x="82194" y="274332"/>
                  </a:lnTo>
                  <a:lnTo>
                    <a:pt x="99961" y="282816"/>
                  </a:lnTo>
                  <a:lnTo>
                    <a:pt x="106845" y="287794"/>
                  </a:lnTo>
                  <a:lnTo>
                    <a:pt x="121272" y="272059"/>
                  </a:lnTo>
                  <a:lnTo>
                    <a:pt x="133756" y="258432"/>
                  </a:lnTo>
                  <a:lnTo>
                    <a:pt x="162420" y="247459"/>
                  </a:lnTo>
                  <a:lnTo>
                    <a:pt x="185216" y="246811"/>
                  </a:lnTo>
                  <a:lnTo>
                    <a:pt x="194500" y="248386"/>
                  </a:lnTo>
                  <a:lnTo>
                    <a:pt x="195745" y="246811"/>
                  </a:lnTo>
                  <a:lnTo>
                    <a:pt x="211772" y="226428"/>
                  </a:lnTo>
                  <a:lnTo>
                    <a:pt x="232994" y="213677"/>
                  </a:lnTo>
                  <a:lnTo>
                    <a:pt x="251002" y="207759"/>
                  </a:lnTo>
                  <a:lnTo>
                    <a:pt x="258610" y="206311"/>
                  </a:lnTo>
                  <a:lnTo>
                    <a:pt x="258064" y="203784"/>
                  </a:lnTo>
                  <a:lnTo>
                    <a:pt x="257937" y="196405"/>
                  </a:lnTo>
                  <a:lnTo>
                    <a:pt x="260527" y="184454"/>
                  </a:lnTo>
                  <a:lnTo>
                    <a:pt x="268097" y="168224"/>
                  </a:lnTo>
                  <a:lnTo>
                    <a:pt x="280733" y="156895"/>
                  </a:lnTo>
                  <a:lnTo>
                    <a:pt x="283375" y="154520"/>
                  </a:lnTo>
                  <a:lnTo>
                    <a:pt x="302526" y="148793"/>
                  </a:lnTo>
                  <a:lnTo>
                    <a:pt x="318909" y="147751"/>
                  </a:lnTo>
                  <a:lnTo>
                    <a:pt x="325843" y="148132"/>
                  </a:lnTo>
                  <a:close/>
                </a:path>
                <a:path w="451484" h="506095">
                  <a:moveTo>
                    <a:pt x="451307" y="427278"/>
                  </a:moveTo>
                  <a:lnTo>
                    <a:pt x="440677" y="446100"/>
                  </a:lnTo>
                  <a:lnTo>
                    <a:pt x="424827" y="461060"/>
                  </a:lnTo>
                  <a:lnTo>
                    <a:pt x="404876" y="470928"/>
                  </a:lnTo>
                  <a:lnTo>
                    <a:pt x="381977" y="474497"/>
                  </a:lnTo>
                  <a:lnTo>
                    <a:pt x="369608" y="471474"/>
                  </a:lnTo>
                  <a:lnTo>
                    <a:pt x="356108" y="464286"/>
                  </a:lnTo>
                  <a:lnTo>
                    <a:pt x="332867" y="448792"/>
                  </a:lnTo>
                  <a:lnTo>
                    <a:pt x="323405" y="464642"/>
                  </a:lnTo>
                  <a:lnTo>
                    <a:pt x="312585" y="479933"/>
                  </a:lnTo>
                  <a:lnTo>
                    <a:pt x="299262" y="491464"/>
                  </a:lnTo>
                  <a:lnTo>
                    <a:pt x="282257" y="496011"/>
                  </a:lnTo>
                  <a:lnTo>
                    <a:pt x="258686" y="490575"/>
                  </a:lnTo>
                  <a:lnTo>
                    <a:pt x="240639" y="476084"/>
                  </a:lnTo>
                  <a:lnTo>
                    <a:pt x="230212" y="455244"/>
                  </a:lnTo>
                  <a:lnTo>
                    <a:pt x="229450" y="430796"/>
                  </a:lnTo>
                  <a:lnTo>
                    <a:pt x="222072" y="434873"/>
                  </a:lnTo>
                  <a:lnTo>
                    <a:pt x="211467" y="440131"/>
                  </a:lnTo>
                  <a:lnTo>
                    <a:pt x="200583" y="444665"/>
                  </a:lnTo>
                  <a:lnTo>
                    <a:pt x="192405" y="446595"/>
                  </a:lnTo>
                  <a:lnTo>
                    <a:pt x="180238" y="444944"/>
                  </a:lnTo>
                  <a:lnTo>
                    <a:pt x="169570" y="440220"/>
                  </a:lnTo>
                  <a:lnTo>
                    <a:pt x="160896" y="432790"/>
                  </a:lnTo>
                  <a:lnTo>
                    <a:pt x="154711" y="422986"/>
                  </a:lnTo>
                  <a:lnTo>
                    <a:pt x="158927" y="436930"/>
                  </a:lnTo>
                  <a:lnTo>
                    <a:pt x="167690" y="447992"/>
                  </a:lnTo>
                  <a:lnTo>
                    <a:pt x="179920" y="455295"/>
                  </a:lnTo>
                  <a:lnTo>
                    <a:pt x="194500" y="457936"/>
                  </a:lnTo>
                  <a:lnTo>
                    <a:pt x="202577" y="457936"/>
                  </a:lnTo>
                  <a:lnTo>
                    <a:pt x="208940" y="455841"/>
                  </a:lnTo>
                  <a:lnTo>
                    <a:pt x="215303" y="452983"/>
                  </a:lnTo>
                  <a:lnTo>
                    <a:pt x="223532" y="473938"/>
                  </a:lnTo>
                  <a:lnTo>
                    <a:pt x="238671" y="490728"/>
                  </a:lnTo>
                  <a:lnTo>
                    <a:pt x="259041" y="501878"/>
                  </a:lnTo>
                  <a:lnTo>
                    <a:pt x="282917" y="505917"/>
                  </a:lnTo>
                  <a:lnTo>
                    <a:pt x="300913" y="503631"/>
                  </a:lnTo>
                  <a:lnTo>
                    <a:pt x="317093" y="497205"/>
                  </a:lnTo>
                  <a:lnTo>
                    <a:pt x="330987" y="487273"/>
                  </a:lnTo>
                  <a:lnTo>
                    <a:pt x="342087" y="474497"/>
                  </a:lnTo>
                  <a:lnTo>
                    <a:pt x="350583" y="478878"/>
                  </a:lnTo>
                  <a:lnTo>
                    <a:pt x="359905" y="482320"/>
                  </a:lnTo>
                  <a:lnTo>
                    <a:pt x="369747" y="484555"/>
                  </a:lnTo>
                  <a:lnTo>
                    <a:pt x="379793" y="485343"/>
                  </a:lnTo>
                  <a:lnTo>
                    <a:pt x="405688" y="480923"/>
                  </a:lnTo>
                  <a:lnTo>
                    <a:pt x="427405" y="468706"/>
                  </a:lnTo>
                  <a:lnTo>
                    <a:pt x="443191" y="450291"/>
                  </a:lnTo>
                  <a:lnTo>
                    <a:pt x="451307" y="427278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9" name="object 3249"/>
            <p:cNvSpPr/>
            <p:nvPr/>
          </p:nvSpPr>
          <p:spPr>
            <a:xfrm>
              <a:off x="8659410" y="3887025"/>
              <a:ext cx="311150" cy="160020"/>
            </a:xfrm>
            <a:custGeom>
              <a:avLst/>
              <a:gdLst/>
              <a:ahLst/>
              <a:cxnLst/>
              <a:rect l="l" t="t" r="r" b="b"/>
              <a:pathLst>
                <a:path w="311150" h="160020">
                  <a:moveTo>
                    <a:pt x="280069" y="0"/>
                  </a:moveTo>
                  <a:lnTo>
                    <a:pt x="261068" y="3646"/>
                  </a:lnTo>
                  <a:lnTo>
                    <a:pt x="245654" y="13602"/>
                  </a:lnTo>
                  <a:lnTo>
                    <a:pt x="235316" y="28396"/>
                  </a:lnTo>
                  <a:lnTo>
                    <a:pt x="231539" y="46554"/>
                  </a:lnTo>
                  <a:lnTo>
                    <a:pt x="231539" y="50743"/>
                  </a:lnTo>
                  <a:lnTo>
                    <a:pt x="232204" y="55694"/>
                  </a:lnTo>
                  <a:lnTo>
                    <a:pt x="233629" y="59978"/>
                  </a:lnTo>
                  <a:lnTo>
                    <a:pt x="214139" y="63609"/>
                  </a:lnTo>
                  <a:lnTo>
                    <a:pt x="196732" y="71819"/>
                  </a:lnTo>
                  <a:lnTo>
                    <a:pt x="182104" y="83796"/>
                  </a:lnTo>
                  <a:lnTo>
                    <a:pt x="170948" y="98726"/>
                  </a:lnTo>
                  <a:lnTo>
                    <a:pt x="158221" y="95870"/>
                  </a:lnTo>
                  <a:lnTo>
                    <a:pt x="111887" y="107985"/>
                  </a:lnTo>
                  <a:lnTo>
                    <a:pt x="87468" y="139378"/>
                  </a:lnTo>
                  <a:lnTo>
                    <a:pt x="79995" y="131224"/>
                  </a:lnTo>
                  <a:lnTo>
                    <a:pt x="70563" y="124979"/>
                  </a:lnTo>
                  <a:lnTo>
                    <a:pt x="59635" y="120983"/>
                  </a:lnTo>
                  <a:lnTo>
                    <a:pt x="47675" y="119576"/>
                  </a:lnTo>
                  <a:lnTo>
                    <a:pt x="30463" y="122572"/>
                  </a:lnTo>
                  <a:lnTo>
                    <a:pt x="16038" y="130834"/>
                  </a:lnTo>
                  <a:lnTo>
                    <a:pt x="5512" y="143273"/>
                  </a:lnTo>
                  <a:lnTo>
                    <a:pt x="0" y="158800"/>
                  </a:lnTo>
                  <a:lnTo>
                    <a:pt x="8039" y="150441"/>
                  </a:lnTo>
                  <a:lnTo>
                    <a:pt x="18092" y="143841"/>
                  </a:lnTo>
                  <a:lnTo>
                    <a:pt x="29782" y="139508"/>
                  </a:lnTo>
                  <a:lnTo>
                    <a:pt x="42737" y="137950"/>
                  </a:lnTo>
                  <a:lnTo>
                    <a:pt x="56086" y="139518"/>
                  </a:lnTo>
                  <a:lnTo>
                    <a:pt x="68046" y="143924"/>
                  </a:lnTo>
                  <a:lnTo>
                    <a:pt x="78369" y="150723"/>
                  </a:lnTo>
                  <a:lnTo>
                    <a:pt x="86803" y="159466"/>
                  </a:lnTo>
                  <a:lnTo>
                    <a:pt x="97419" y="140641"/>
                  </a:lnTo>
                  <a:lnTo>
                    <a:pt x="113324" y="125681"/>
                  </a:lnTo>
                  <a:lnTo>
                    <a:pt x="133467" y="115808"/>
                  </a:lnTo>
                  <a:lnTo>
                    <a:pt x="156797" y="112245"/>
                  </a:lnTo>
                  <a:lnTo>
                    <a:pt x="163920" y="112245"/>
                  </a:lnTo>
                  <a:lnTo>
                    <a:pt x="170948" y="113673"/>
                  </a:lnTo>
                  <a:lnTo>
                    <a:pt x="177975" y="115958"/>
                  </a:lnTo>
                  <a:lnTo>
                    <a:pt x="190360" y="99687"/>
                  </a:lnTo>
                  <a:lnTo>
                    <a:pt x="206467" y="86754"/>
                  </a:lnTo>
                  <a:lnTo>
                    <a:pt x="225494" y="77856"/>
                  </a:lnTo>
                  <a:lnTo>
                    <a:pt x="246640" y="73688"/>
                  </a:lnTo>
                  <a:lnTo>
                    <a:pt x="245215" y="69403"/>
                  </a:lnTo>
                  <a:lnTo>
                    <a:pt x="244550" y="64453"/>
                  </a:lnTo>
                  <a:lnTo>
                    <a:pt x="244550" y="59312"/>
                  </a:lnTo>
                  <a:lnTo>
                    <a:pt x="248643" y="39600"/>
                  </a:lnTo>
                  <a:lnTo>
                    <a:pt x="259841" y="23432"/>
                  </a:lnTo>
                  <a:lnTo>
                    <a:pt x="276523" y="12494"/>
                  </a:lnTo>
                  <a:lnTo>
                    <a:pt x="297069" y="8473"/>
                  </a:lnTo>
                  <a:lnTo>
                    <a:pt x="302008" y="8473"/>
                  </a:lnTo>
                  <a:lnTo>
                    <a:pt x="306471" y="9901"/>
                  </a:lnTo>
                  <a:lnTo>
                    <a:pt x="310745" y="10567"/>
                  </a:lnTo>
                  <a:lnTo>
                    <a:pt x="304283" y="6225"/>
                  </a:lnTo>
                  <a:lnTo>
                    <a:pt x="296939" y="2891"/>
                  </a:lnTo>
                  <a:lnTo>
                    <a:pt x="288829" y="754"/>
                  </a:lnTo>
                  <a:lnTo>
                    <a:pt x="280069" y="0"/>
                  </a:lnTo>
                  <a:close/>
                </a:path>
              </a:pathLst>
            </a:custGeom>
            <a:solidFill>
              <a:srgbClr val="86CE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0" name="object 3250"/>
            <p:cNvSpPr/>
            <p:nvPr/>
          </p:nvSpPr>
          <p:spPr>
            <a:xfrm>
              <a:off x="8955056" y="4320680"/>
              <a:ext cx="390525" cy="184785"/>
            </a:xfrm>
            <a:custGeom>
              <a:avLst/>
              <a:gdLst/>
              <a:ahLst/>
              <a:cxnLst/>
              <a:rect l="l" t="t" r="r" b="b"/>
              <a:pathLst>
                <a:path w="390525" h="184785">
                  <a:moveTo>
                    <a:pt x="328307" y="143206"/>
                  </a:moveTo>
                  <a:lnTo>
                    <a:pt x="170473" y="143206"/>
                  </a:lnTo>
                  <a:lnTo>
                    <a:pt x="186866" y="158439"/>
                  </a:lnTo>
                  <a:lnTo>
                    <a:pt x="205743" y="170617"/>
                  </a:lnTo>
                  <a:lnTo>
                    <a:pt x="226739" y="179428"/>
                  </a:lnTo>
                  <a:lnTo>
                    <a:pt x="249489" y="184562"/>
                  </a:lnTo>
                  <a:lnTo>
                    <a:pt x="251103" y="184562"/>
                  </a:lnTo>
                  <a:lnTo>
                    <a:pt x="253756" y="177036"/>
                  </a:lnTo>
                  <a:lnTo>
                    <a:pt x="263283" y="161932"/>
                  </a:lnTo>
                  <a:lnTo>
                    <a:pt x="282034" y="150463"/>
                  </a:lnTo>
                  <a:lnTo>
                    <a:pt x="316673" y="150463"/>
                  </a:lnTo>
                  <a:lnTo>
                    <a:pt x="319282" y="148420"/>
                  </a:lnTo>
                  <a:lnTo>
                    <a:pt x="328307" y="143206"/>
                  </a:lnTo>
                  <a:close/>
                </a:path>
                <a:path w="390525" h="184785">
                  <a:moveTo>
                    <a:pt x="85569" y="60740"/>
                  </a:moveTo>
                  <a:lnTo>
                    <a:pt x="88303" y="68177"/>
                  </a:lnTo>
                  <a:lnTo>
                    <a:pt x="90780" y="86894"/>
                  </a:lnTo>
                  <a:lnTo>
                    <a:pt x="84407" y="111495"/>
                  </a:lnTo>
                  <a:lnTo>
                    <a:pt x="60591" y="136589"/>
                  </a:lnTo>
                  <a:lnTo>
                    <a:pt x="60045" y="143598"/>
                  </a:lnTo>
                  <a:lnTo>
                    <a:pt x="54086" y="158273"/>
                  </a:lnTo>
                  <a:lnTo>
                    <a:pt x="36231" y="171086"/>
                  </a:lnTo>
                  <a:lnTo>
                    <a:pt x="0" y="172509"/>
                  </a:lnTo>
                  <a:lnTo>
                    <a:pt x="8072" y="175347"/>
                  </a:lnTo>
                  <a:lnTo>
                    <a:pt x="16524" y="176765"/>
                  </a:lnTo>
                  <a:lnTo>
                    <a:pt x="24977" y="176765"/>
                  </a:lnTo>
                  <a:lnTo>
                    <a:pt x="48092" y="173678"/>
                  </a:lnTo>
                  <a:lnTo>
                    <a:pt x="68652" y="165007"/>
                  </a:lnTo>
                  <a:lnTo>
                    <a:pt x="85704" y="151638"/>
                  </a:lnTo>
                  <a:lnTo>
                    <a:pt x="98295" y="134456"/>
                  </a:lnTo>
                  <a:lnTo>
                    <a:pt x="352899" y="134456"/>
                  </a:lnTo>
                  <a:lnTo>
                    <a:pt x="359838" y="132794"/>
                  </a:lnTo>
                  <a:lnTo>
                    <a:pt x="382167" y="132794"/>
                  </a:lnTo>
                  <a:lnTo>
                    <a:pt x="383308" y="128638"/>
                  </a:lnTo>
                  <a:lnTo>
                    <a:pt x="389951" y="123860"/>
                  </a:lnTo>
                  <a:lnTo>
                    <a:pt x="384794" y="123829"/>
                  </a:lnTo>
                  <a:lnTo>
                    <a:pt x="372702" y="122039"/>
                  </a:lnTo>
                  <a:lnTo>
                    <a:pt x="342761" y="89314"/>
                  </a:lnTo>
                  <a:lnTo>
                    <a:pt x="339921" y="78095"/>
                  </a:lnTo>
                  <a:lnTo>
                    <a:pt x="339981" y="77464"/>
                  </a:lnTo>
                  <a:lnTo>
                    <a:pt x="333795" y="77464"/>
                  </a:lnTo>
                  <a:lnTo>
                    <a:pt x="318663" y="75937"/>
                  </a:lnTo>
                  <a:lnTo>
                    <a:pt x="299810" y="69714"/>
                  </a:lnTo>
                  <a:lnTo>
                    <a:pt x="292723" y="64032"/>
                  </a:lnTo>
                  <a:lnTo>
                    <a:pt x="107093" y="64032"/>
                  </a:lnTo>
                  <a:lnTo>
                    <a:pt x="85569" y="60740"/>
                  </a:lnTo>
                  <a:close/>
                </a:path>
                <a:path w="390525" h="184785">
                  <a:moveTo>
                    <a:pt x="316673" y="150463"/>
                  </a:moveTo>
                  <a:lnTo>
                    <a:pt x="282034" y="150463"/>
                  </a:lnTo>
                  <a:lnTo>
                    <a:pt x="312360" y="153840"/>
                  </a:lnTo>
                  <a:lnTo>
                    <a:pt x="316673" y="150463"/>
                  </a:lnTo>
                  <a:close/>
                </a:path>
                <a:path w="390525" h="184785">
                  <a:moveTo>
                    <a:pt x="352899" y="134456"/>
                  </a:moveTo>
                  <a:lnTo>
                    <a:pt x="98295" y="134456"/>
                  </a:lnTo>
                  <a:lnTo>
                    <a:pt x="107887" y="140808"/>
                  </a:lnTo>
                  <a:lnTo>
                    <a:pt x="118191" y="145565"/>
                  </a:lnTo>
                  <a:lnTo>
                    <a:pt x="129279" y="148550"/>
                  </a:lnTo>
                  <a:lnTo>
                    <a:pt x="141222" y="149584"/>
                  </a:lnTo>
                  <a:lnTo>
                    <a:pt x="149091" y="149186"/>
                  </a:lnTo>
                  <a:lnTo>
                    <a:pt x="156666" y="147991"/>
                  </a:lnTo>
                  <a:lnTo>
                    <a:pt x="163832" y="145998"/>
                  </a:lnTo>
                  <a:lnTo>
                    <a:pt x="170473" y="143206"/>
                  </a:lnTo>
                  <a:lnTo>
                    <a:pt x="328307" y="143206"/>
                  </a:lnTo>
                  <a:lnTo>
                    <a:pt x="336755" y="138324"/>
                  </a:lnTo>
                  <a:lnTo>
                    <a:pt x="352899" y="134456"/>
                  </a:lnTo>
                  <a:close/>
                </a:path>
                <a:path w="390525" h="184785">
                  <a:moveTo>
                    <a:pt x="382167" y="132794"/>
                  </a:moveTo>
                  <a:lnTo>
                    <a:pt x="359838" y="132794"/>
                  </a:lnTo>
                  <a:lnTo>
                    <a:pt x="383588" y="141073"/>
                  </a:lnTo>
                  <a:lnTo>
                    <a:pt x="382699" y="139080"/>
                  </a:lnTo>
                  <a:lnTo>
                    <a:pt x="381748" y="134323"/>
                  </a:lnTo>
                  <a:lnTo>
                    <a:pt x="382167" y="132794"/>
                  </a:lnTo>
                  <a:close/>
                </a:path>
                <a:path w="390525" h="184785">
                  <a:moveTo>
                    <a:pt x="339996" y="77305"/>
                  </a:moveTo>
                  <a:lnTo>
                    <a:pt x="333795" y="77464"/>
                  </a:lnTo>
                  <a:lnTo>
                    <a:pt x="339981" y="77464"/>
                  </a:lnTo>
                  <a:lnTo>
                    <a:pt x="339996" y="77305"/>
                  </a:lnTo>
                  <a:close/>
                </a:path>
                <a:path w="390525" h="184785">
                  <a:moveTo>
                    <a:pt x="200389" y="4950"/>
                  </a:moveTo>
                  <a:lnTo>
                    <a:pt x="196210" y="7045"/>
                  </a:lnTo>
                  <a:lnTo>
                    <a:pt x="194785" y="17231"/>
                  </a:lnTo>
                  <a:lnTo>
                    <a:pt x="191699" y="26920"/>
                  </a:lnTo>
                  <a:lnTo>
                    <a:pt x="183199" y="38260"/>
                  </a:lnTo>
                  <a:lnTo>
                    <a:pt x="165510" y="46940"/>
                  </a:lnTo>
                  <a:lnTo>
                    <a:pt x="134859" y="48649"/>
                  </a:lnTo>
                  <a:lnTo>
                    <a:pt x="131765" y="52265"/>
                  </a:lnTo>
                  <a:lnTo>
                    <a:pt x="122500" y="59300"/>
                  </a:lnTo>
                  <a:lnTo>
                    <a:pt x="107093" y="64032"/>
                  </a:lnTo>
                  <a:lnTo>
                    <a:pt x="292723" y="64032"/>
                  </a:lnTo>
                  <a:lnTo>
                    <a:pt x="282444" y="55789"/>
                  </a:lnTo>
                  <a:lnTo>
                    <a:pt x="270755" y="36509"/>
                  </a:lnTo>
                  <a:lnTo>
                    <a:pt x="264577" y="18505"/>
                  </a:lnTo>
                  <a:lnTo>
                    <a:pt x="263352" y="11768"/>
                  </a:lnTo>
                  <a:lnTo>
                    <a:pt x="224118" y="11768"/>
                  </a:lnTo>
                  <a:lnTo>
                    <a:pt x="200389" y="4950"/>
                  </a:lnTo>
                  <a:close/>
                </a:path>
                <a:path w="390525" h="184785">
                  <a:moveTo>
                    <a:pt x="261740" y="0"/>
                  </a:moveTo>
                  <a:lnTo>
                    <a:pt x="256868" y="3303"/>
                  </a:lnTo>
                  <a:lnTo>
                    <a:pt x="243636" y="9222"/>
                  </a:lnTo>
                  <a:lnTo>
                    <a:pt x="224118" y="11768"/>
                  </a:lnTo>
                  <a:lnTo>
                    <a:pt x="263352" y="11768"/>
                  </a:lnTo>
                  <a:lnTo>
                    <a:pt x="262157" y="5196"/>
                  </a:lnTo>
                  <a:lnTo>
                    <a:pt x="261740" y="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1" name="object 3251"/>
            <p:cNvSpPr/>
            <p:nvPr/>
          </p:nvSpPr>
          <p:spPr>
            <a:xfrm>
              <a:off x="9040624" y="4311446"/>
              <a:ext cx="304800" cy="135255"/>
            </a:xfrm>
            <a:custGeom>
              <a:avLst/>
              <a:gdLst/>
              <a:ahLst/>
              <a:cxnLst/>
              <a:rect l="l" t="t" r="r" b="b"/>
              <a:pathLst>
                <a:path w="304800" h="135254">
                  <a:moveTo>
                    <a:pt x="180350" y="0"/>
                  </a:moveTo>
                  <a:lnTo>
                    <a:pt x="173034" y="3644"/>
                  </a:lnTo>
                  <a:lnTo>
                    <a:pt x="163207" y="8877"/>
                  </a:lnTo>
                  <a:lnTo>
                    <a:pt x="153238" y="13575"/>
                  </a:lnTo>
                  <a:lnTo>
                    <a:pt x="145495" y="15613"/>
                  </a:lnTo>
                  <a:lnTo>
                    <a:pt x="135540" y="14973"/>
                  </a:lnTo>
                  <a:lnTo>
                    <a:pt x="126181" y="13138"/>
                  </a:lnTo>
                  <a:lnTo>
                    <a:pt x="117409" y="10231"/>
                  </a:lnTo>
                  <a:lnTo>
                    <a:pt x="109216" y="6378"/>
                  </a:lnTo>
                  <a:lnTo>
                    <a:pt x="109216" y="7045"/>
                  </a:lnTo>
                  <a:lnTo>
                    <a:pt x="109881" y="8473"/>
                  </a:lnTo>
                  <a:lnTo>
                    <a:pt x="109881" y="9234"/>
                  </a:lnTo>
                  <a:lnTo>
                    <a:pt x="106105" y="27234"/>
                  </a:lnTo>
                  <a:lnTo>
                    <a:pt x="95766" y="41770"/>
                  </a:lnTo>
                  <a:lnTo>
                    <a:pt x="80353" y="51487"/>
                  </a:lnTo>
                  <a:lnTo>
                    <a:pt x="61351" y="55028"/>
                  </a:lnTo>
                  <a:lnTo>
                    <a:pt x="54228" y="55028"/>
                  </a:lnTo>
                  <a:lnTo>
                    <a:pt x="47865" y="53695"/>
                  </a:lnTo>
                  <a:lnTo>
                    <a:pt x="41312" y="50839"/>
                  </a:lnTo>
                  <a:lnTo>
                    <a:pt x="36232" y="59112"/>
                  </a:lnTo>
                  <a:lnTo>
                    <a:pt x="28740" y="65619"/>
                  </a:lnTo>
                  <a:lnTo>
                    <a:pt x="19342" y="69876"/>
                  </a:lnTo>
                  <a:lnTo>
                    <a:pt x="8547" y="71403"/>
                  </a:lnTo>
                  <a:lnTo>
                    <a:pt x="5698" y="71403"/>
                  </a:lnTo>
                  <a:lnTo>
                    <a:pt x="0" y="69975"/>
                  </a:lnTo>
                  <a:lnTo>
                    <a:pt x="5698" y="75116"/>
                  </a:lnTo>
                  <a:lnTo>
                    <a:pt x="12726" y="77972"/>
                  </a:lnTo>
                  <a:lnTo>
                    <a:pt x="21463" y="77972"/>
                  </a:lnTo>
                  <a:lnTo>
                    <a:pt x="31134" y="76556"/>
                  </a:lnTo>
                  <a:lnTo>
                    <a:pt x="39638" y="72640"/>
                  </a:lnTo>
                  <a:lnTo>
                    <a:pt x="46558" y="66726"/>
                  </a:lnTo>
                  <a:lnTo>
                    <a:pt x="51474" y="59312"/>
                  </a:lnTo>
                  <a:lnTo>
                    <a:pt x="57077" y="61406"/>
                  </a:lnTo>
                  <a:lnTo>
                    <a:pt x="63440" y="62834"/>
                  </a:lnTo>
                  <a:lnTo>
                    <a:pt x="69803" y="62834"/>
                  </a:lnTo>
                  <a:lnTo>
                    <a:pt x="86990" y="59565"/>
                  </a:lnTo>
                  <a:lnTo>
                    <a:pt x="101096" y="50672"/>
                  </a:lnTo>
                  <a:lnTo>
                    <a:pt x="110644" y="37531"/>
                  </a:lnTo>
                  <a:lnTo>
                    <a:pt x="114155" y="21516"/>
                  </a:lnTo>
                  <a:lnTo>
                    <a:pt x="114155" y="19136"/>
                  </a:lnTo>
                  <a:lnTo>
                    <a:pt x="113395" y="18469"/>
                  </a:lnTo>
                  <a:lnTo>
                    <a:pt x="121144" y="21992"/>
                  </a:lnTo>
                  <a:lnTo>
                    <a:pt x="129374" y="24729"/>
                  </a:lnTo>
                  <a:lnTo>
                    <a:pt x="137996" y="26502"/>
                  </a:lnTo>
                  <a:lnTo>
                    <a:pt x="146920" y="27133"/>
                  </a:lnTo>
                  <a:lnTo>
                    <a:pt x="153948" y="27133"/>
                  </a:lnTo>
                  <a:lnTo>
                    <a:pt x="161071" y="25800"/>
                  </a:lnTo>
                  <a:lnTo>
                    <a:pt x="167624" y="23610"/>
                  </a:lnTo>
                  <a:lnTo>
                    <a:pt x="173561" y="49657"/>
                  </a:lnTo>
                  <a:lnTo>
                    <a:pt x="188767" y="70760"/>
                  </a:lnTo>
                  <a:lnTo>
                    <a:pt x="211042" y="84901"/>
                  </a:lnTo>
                  <a:lnTo>
                    <a:pt x="238187" y="90063"/>
                  </a:lnTo>
                  <a:lnTo>
                    <a:pt x="245975" y="90063"/>
                  </a:lnTo>
                  <a:lnTo>
                    <a:pt x="249489" y="89301"/>
                  </a:lnTo>
                  <a:lnTo>
                    <a:pt x="249489" y="90729"/>
                  </a:lnTo>
                  <a:lnTo>
                    <a:pt x="248729" y="91491"/>
                  </a:lnTo>
                  <a:lnTo>
                    <a:pt x="248729" y="92919"/>
                  </a:lnTo>
                  <a:lnTo>
                    <a:pt x="275894" y="131905"/>
                  </a:lnTo>
                  <a:lnTo>
                    <a:pt x="297354" y="135189"/>
                  </a:lnTo>
                  <a:lnTo>
                    <a:pt x="304382" y="133761"/>
                  </a:lnTo>
                  <a:lnTo>
                    <a:pt x="285809" y="129845"/>
                  </a:lnTo>
                  <a:lnTo>
                    <a:pt x="270691" y="119992"/>
                  </a:lnTo>
                  <a:lnTo>
                    <a:pt x="260523" y="105553"/>
                  </a:lnTo>
                  <a:lnTo>
                    <a:pt x="256801" y="87873"/>
                  </a:lnTo>
                  <a:lnTo>
                    <a:pt x="256801" y="86540"/>
                  </a:lnTo>
                  <a:lnTo>
                    <a:pt x="257466" y="85112"/>
                  </a:lnTo>
                  <a:lnTo>
                    <a:pt x="257466" y="83684"/>
                  </a:lnTo>
                  <a:lnTo>
                    <a:pt x="253003" y="84350"/>
                  </a:lnTo>
                  <a:lnTo>
                    <a:pt x="244550" y="84350"/>
                  </a:lnTo>
                  <a:lnTo>
                    <a:pt x="216917" y="76794"/>
                  </a:lnTo>
                  <a:lnTo>
                    <a:pt x="196993" y="57170"/>
                  </a:lnTo>
                  <a:lnTo>
                    <a:pt x="184799" y="30048"/>
                  </a:lnTo>
                  <a:lnTo>
                    <a:pt x="180350" y="0"/>
                  </a:lnTo>
                  <a:close/>
                </a:path>
              </a:pathLst>
            </a:custGeom>
            <a:solidFill>
              <a:srgbClr val="B6D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2" name="object 3252"/>
            <p:cNvSpPr/>
            <p:nvPr/>
          </p:nvSpPr>
          <p:spPr>
            <a:xfrm>
              <a:off x="8402703" y="4558891"/>
              <a:ext cx="363220" cy="240665"/>
            </a:xfrm>
            <a:custGeom>
              <a:avLst/>
              <a:gdLst/>
              <a:ahLst/>
              <a:cxnLst/>
              <a:rect l="l" t="t" r="r" b="b"/>
              <a:pathLst>
                <a:path w="363220" h="240664">
                  <a:moveTo>
                    <a:pt x="73317" y="0"/>
                  </a:moveTo>
                  <a:lnTo>
                    <a:pt x="73264" y="4534"/>
                  </a:lnTo>
                  <a:lnTo>
                    <a:pt x="71109" y="14121"/>
                  </a:lnTo>
                  <a:lnTo>
                    <a:pt x="63862" y="22732"/>
                  </a:lnTo>
                  <a:lnTo>
                    <a:pt x="48530" y="24343"/>
                  </a:lnTo>
                  <a:lnTo>
                    <a:pt x="47878" y="34842"/>
                  </a:lnTo>
                  <a:lnTo>
                    <a:pt x="42748" y="56752"/>
                  </a:lnTo>
                  <a:lnTo>
                    <a:pt x="28377" y="75693"/>
                  </a:lnTo>
                  <a:lnTo>
                    <a:pt x="0" y="77286"/>
                  </a:lnTo>
                  <a:lnTo>
                    <a:pt x="17097" y="103798"/>
                  </a:lnTo>
                  <a:lnTo>
                    <a:pt x="39769" y="125767"/>
                  </a:lnTo>
                  <a:lnTo>
                    <a:pt x="66963" y="142462"/>
                  </a:lnTo>
                  <a:lnTo>
                    <a:pt x="97630" y="153154"/>
                  </a:lnTo>
                  <a:lnTo>
                    <a:pt x="96205" y="158353"/>
                  </a:lnTo>
                  <a:lnTo>
                    <a:pt x="95446" y="164027"/>
                  </a:lnTo>
                  <a:lnTo>
                    <a:pt x="95446" y="170405"/>
                  </a:lnTo>
                  <a:lnTo>
                    <a:pt x="101214" y="197724"/>
                  </a:lnTo>
                  <a:lnTo>
                    <a:pt x="117016" y="220037"/>
                  </a:lnTo>
                  <a:lnTo>
                    <a:pt x="140600" y="235082"/>
                  </a:lnTo>
                  <a:lnTo>
                    <a:pt x="169713" y="240599"/>
                  </a:lnTo>
                  <a:lnTo>
                    <a:pt x="198277" y="235082"/>
                  </a:lnTo>
                  <a:lnTo>
                    <a:pt x="221579" y="220037"/>
                  </a:lnTo>
                  <a:lnTo>
                    <a:pt x="237278" y="197724"/>
                  </a:lnTo>
                  <a:lnTo>
                    <a:pt x="243031" y="170405"/>
                  </a:lnTo>
                  <a:lnTo>
                    <a:pt x="241857" y="157391"/>
                  </a:lnTo>
                  <a:lnTo>
                    <a:pt x="238413" y="145352"/>
                  </a:lnTo>
                  <a:lnTo>
                    <a:pt x="232814" y="134378"/>
                  </a:lnTo>
                  <a:lnTo>
                    <a:pt x="225176" y="124555"/>
                  </a:lnTo>
                  <a:lnTo>
                    <a:pt x="236415" y="114531"/>
                  </a:lnTo>
                  <a:lnTo>
                    <a:pt x="246426" y="103579"/>
                  </a:lnTo>
                  <a:lnTo>
                    <a:pt x="255119" y="91653"/>
                  </a:lnTo>
                  <a:lnTo>
                    <a:pt x="262405" y="78705"/>
                  </a:lnTo>
                  <a:lnTo>
                    <a:pt x="269433" y="81634"/>
                  </a:lnTo>
                  <a:lnTo>
                    <a:pt x="276674" y="83698"/>
                  </a:lnTo>
                  <a:lnTo>
                    <a:pt x="284094" y="84920"/>
                  </a:lnTo>
                  <a:lnTo>
                    <a:pt x="291656" y="85321"/>
                  </a:lnTo>
                  <a:lnTo>
                    <a:pt x="319278" y="80048"/>
                  </a:lnTo>
                  <a:lnTo>
                    <a:pt x="341896" y="65645"/>
                  </a:lnTo>
                  <a:lnTo>
                    <a:pt x="357177" y="44241"/>
                  </a:lnTo>
                  <a:lnTo>
                    <a:pt x="362789" y="17965"/>
                  </a:lnTo>
                  <a:lnTo>
                    <a:pt x="362789" y="15841"/>
                  </a:lnTo>
                  <a:lnTo>
                    <a:pt x="362125" y="14423"/>
                  </a:lnTo>
                  <a:lnTo>
                    <a:pt x="362125" y="13004"/>
                  </a:lnTo>
                  <a:lnTo>
                    <a:pt x="352912" y="10167"/>
                  </a:lnTo>
                  <a:lnTo>
                    <a:pt x="280069" y="13004"/>
                  </a:lnTo>
                  <a:lnTo>
                    <a:pt x="274425" y="16508"/>
                  </a:lnTo>
                  <a:lnTo>
                    <a:pt x="261051" y="24377"/>
                  </a:lnTo>
                  <a:lnTo>
                    <a:pt x="245292" y="32645"/>
                  </a:lnTo>
                  <a:lnTo>
                    <a:pt x="232489" y="37348"/>
                  </a:lnTo>
                  <a:lnTo>
                    <a:pt x="218702" y="36633"/>
                  </a:lnTo>
                  <a:lnTo>
                    <a:pt x="198905" y="31110"/>
                  </a:lnTo>
                  <a:lnTo>
                    <a:pt x="177665" y="20492"/>
                  </a:lnTo>
                  <a:lnTo>
                    <a:pt x="159551" y="4493"/>
                  </a:lnTo>
                  <a:lnTo>
                    <a:pt x="155785" y="8072"/>
                  </a:lnTo>
                  <a:lnTo>
                    <a:pt x="145305" y="15573"/>
                  </a:lnTo>
                  <a:lnTo>
                    <a:pt x="129341" y="22141"/>
                  </a:lnTo>
                  <a:lnTo>
                    <a:pt x="109121" y="22925"/>
                  </a:lnTo>
                  <a:lnTo>
                    <a:pt x="91187" y="17250"/>
                  </a:lnTo>
                  <a:lnTo>
                    <a:pt x="80250" y="9602"/>
                  </a:lnTo>
                  <a:lnTo>
                    <a:pt x="74798" y="2884"/>
                  </a:lnTo>
                  <a:lnTo>
                    <a:pt x="73317" y="0"/>
                  </a:lnTo>
                  <a:close/>
                </a:path>
              </a:pathLst>
            </a:custGeom>
            <a:solidFill>
              <a:srgbClr val="699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3" name="object 3253"/>
            <p:cNvSpPr/>
            <p:nvPr/>
          </p:nvSpPr>
          <p:spPr>
            <a:xfrm>
              <a:off x="8472507" y="4523208"/>
              <a:ext cx="316865" cy="84455"/>
            </a:xfrm>
            <a:custGeom>
              <a:avLst/>
              <a:gdLst/>
              <a:ahLst/>
              <a:cxnLst/>
              <a:rect l="l" t="t" r="r" b="b"/>
              <a:pathLst>
                <a:path w="316865" h="84454">
                  <a:moveTo>
                    <a:pt x="316633" y="0"/>
                  </a:moveTo>
                  <a:lnTo>
                    <a:pt x="303993" y="17176"/>
                  </a:lnTo>
                  <a:lnTo>
                    <a:pt x="287169" y="30542"/>
                  </a:lnTo>
                  <a:lnTo>
                    <a:pt x="267032" y="39212"/>
                  </a:lnTo>
                  <a:lnTo>
                    <a:pt x="244455" y="42299"/>
                  </a:lnTo>
                  <a:lnTo>
                    <a:pt x="234620" y="41631"/>
                  </a:lnTo>
                  <a:lnTo>
                    <a:pt x="225319" y="39789"/>
                  </a:lnTo>
                  <a:lnTo>
                    <a:pt x="216516" y="37017"/>
                  </a:lnTo>
                  <a:lnTo>
                    <a:pt x="208176" y="33559"/>
                  </a:lnTo>
                  <a:lnTo>
                    <a:pt x="197201" y="44787"/>
                  </a:lnTo>
                  <a:lnTo>
                    <a:pt x="183697" y="53354"/>
                  </a:lnTo>
                  <a:lnTo>
                    <a:pt x="168164" y="58820"/>
                  </a:lnTo>
                  <a:lnTo>
                    <a:pt x="151099" y="60740"/>
                  </a:lnTo>
                  <a:lnTo>
                    <a:pt x="130678" y="57943"/>
                  </a:lnTo>
                  <a:lnTo>
                    <a:pt x="112671" y="50072"/>
                  </a:lnTo>
                  <a:lnTo>
                    <a:pt x="97851" y="37902"/>
                  </a:lnTo>
                  <a:lnTo>
                    <a:pt x="86993" y="22211"/>
                  </a:lnTo>
                  <a:lnTo>
                    <a:pt x="79067" y="32518"/>
                  </a:lnTo>
                  <a:lnTo>
                    <a:pt x="68533" y="40675"/>
                  </a:lnTo>
                  <a:lnTo>
                    <a:pt x="56022" y="46041"/>
                  </a:lnTo>
                  <a:lnTo>
                    <a:pt x="42167" y="47973"/>
                  </a:lnTo>
                  <a:lnTo>
                    <a:pt x="29328" y="46552"/>
                  </a:lnTo>
                  <a:lnTo>
                    <a:pt x="17878" y="42450"/>
                  </a:lnTo>
                  <a:lnTo>
                    <a:pt x="8030" y="35912"/>
                  </a:lnTo>
                  <a:lnTo>
                    <a:pt x="0" y="27180"/>
                  </a:lnTo>
                  <a:lnTo>
                    <a:pt x="4150" y="44800"/>
                  </a:lnTo>
                  <a:lnTo>
                    <a:pt x="14613" y="59142"/>
                  </a:lnTo>
                  <a:lnTo>
                    <a:pt x="29902" y="68786"/>
                  </a:lnTo>
                  <a:lnTo>
                    <a:pt x="48530" y="72317"/>
                  </a:lnTo>
                  <a:lnTo>
                    <a:pt x="61950" y="70497"/>
                  </a:lnTo>
                  <a:lnTo>
                    <a:pt x="73911" y="65376"/>
                  </a:lnTo>
                  <a:lnTo>
                    <a:pt x="83841" y="57464"/>
                  </a:lnTo>
                  <a:lnTo>
                    <a:pt x="91172" y="47268"/>
                  </a:lnTo>
                  <a:lnTo>
                    <a:pt x="101574" y="62436"/>
                  </a:lnTo>
                  <a:lnTo>
                    <a:pt x="115769" y="74148"/>
                  </a:lnTo>
                  <a:lnTo>
                    <a:pt x="132814" y="81696"/>
                  </a:lnTo>
                  <a:lnTo>
                    <a:pt x="151763" y="84369"/>
                  </a:lnTo>
                  <a:lnTo>
                    <a:pt x="167822" y="82572"/>
                  </a:lnTo>
                  <a:lnTo>
                    <a:pt x="182439" y="77429"/>
                  </a:lnTo>
                  <a:lnTo>
                    <a:pt x="195275" y="69316"/>
                  </a:lnTo>
                  <a:lnTo>
                    <a:pt x="205992" y="58607"/>
                  </a:lnTo>
                  <a:lnTo>
                    <a:pt x="213751" y="61959"/>
                  </a:lnTo>
                  <a:lnTo>
                    <a:pt x="222054" y="64488"/>
                  </a:lnTo>
                  <a:lnTo>
                    <a:pt x="230873" y="66086"/>
                  </a:lnTo>
                  <a:lnTo>
                    <a:pt x="240182" y="66642"/>
                  </a:lnTo>
                  <a:lnTo>
                    <a:pt x="268527" y="61447"/>
                  </a:lnTo>
                  <a:lnTo>
                    <a:pt x="292083" y="47234"/>
                  </a:lnTo>
                  <a:lnTo>
                    <a:pt x="308801" y="26064"/>
                  </a:lnTo>
                  <a:lnTo>
                    <a:pt x="316633" y="0"/>
                  </a:lnTo>
                  <a:close/>
                </a:path>
              </a:pathLst>
            </a:custGeom>
            <a:solidFill>
              <a:srgbClr val="B6D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4" name="object 3254"/>
            <p:cNvSpPr/>
            <p:nvPr/>
          </p:nvSpPr>
          <p:spPr>
            <a:xfrm>
              <a:off x="8560925" y="4643274"/>
              <a:ext cx="491490" cy="618490"/>
            </a:xfrm>
            <a:custGeom>
              <a:avLst/>
              <a:gdLst/>
              <a:ahLst/>
              <a:cxnLst/>
              <a:rect l="l" t="t" r="r" b="b"/>
              <a:pathLst>
                <a:path w="491490" h="618489">
                  <a:moveTo>
                    <a:pt x="270857" y="604519"/>
                  </a:moveTo>
                  <a:lnTo>
                    <a:pt x="257371" y="604519"/>
                  </a:lnTo>
                  <a:lnTo>
                    <a:pt x="256042" y="608329"/>
                  </a:lnTo>
                  <a:lnTo>
                    <a:pt x="260220" y="618489"/>
                  </a:lnTo>
                  <a:lnTo>
                    <a:pt x="267343" y="618489"/>
                  </a:lnTo>
                  <a:lnTo>
                    <a:pt x="270684" y="615949"/>
                  </a:lnTo>
                  <a:lnTo>
                    <a:pt x="270703" y="610869"/>
                  </a:lnTo>
                  <a:lnTo>
                    <a:pt x="269921" y="605789"/>
                  </a:lnTo>
                  <a:lnTo>
                    <a:pt x="270857" y="604519"/>
                  </a:lnTo>
                  <a:close/>
                </a:path>
                <a:path w="491490" h="618489">
                  <a:moveTo>
                    <a:pt x="251008" y="585469"/>
                  </a:moveTo>
                  <a:lnTo>
                    <a:pt x="222517" y="585469"/>
                  </a:lnTo>
                  <a:lnTo>
                    <a:pt x="229545" y="586739"/>
                  </a:lnTo>
                  <a:lnTo>
                    <a:pt x="230273" y="591819"/>
                  </a:lnTo>
                  <a:lnTo>
                    <a:pt x="224333" y="598169"/>
                  </a:lnTo>
                  <a:lnTo>
                    <a:pt x="217058" y="605789"/>
                  </a:lnTo>
                  <a:lnTo>
                    <a:pt x="213780" y="610869"/>
                  </a:lnTo>
                  <a:lnTo>
                    <a:pt x="214539" y="614679"/>
                  </a:lnTo>
                  <a:lnTo>
                    <a:pt x="221092" y="615949"/>
                  </a:lnTo>
                  <a:lnTo>
                    <a:pt x="227455" y="610869"/>
                  </a:lnTo>
                  <a:lnTo>
                    <a:pt x="231901" y="605789"/>
                  </a:lnTo>
                  <a:lnTo>
                    <a:pt x="240009" y="590549"/>
                  </a:lnTo>
                  <a:lnTo>
                    <a:pt x="244455" y="586739"/>
                  </a:lnTo>
                  <a:lnTo>
                    <a:pt x="251008" y="585469"/>
                  </a:lnTo>
                  <a:close/>
                </a:path>
                <a:path w="491490" h="618489">
                  <a:moveTo>
                    <a:pt x="295645" y="585469"/>
                  </a:moveTo>
                  <a:lnTo>
                    <a:pt x="251008" y="585469"/>
                  </a:lnTo>
                  <a:lnTo>
                    <a:pt x="250343" y="586739"/>
                  </a:lnTo>
                  <a:lnTo>
                    <a:pt x="248729" y="594359"/>
                  </a:lnTo>
                  <a:lnTo>
                    <a:pt x="247304" y="600709"/>
                  </a:lnTo>
                  <a:lnTo>
                    <a:pt x="237332" y="605789"/>
                  </a:lnTo>
                  <a:lnTo>
                    <a:pt x="243031" y="610869"/>
                  </a:lnTo>
                  <a:lnTo>
                    <a:pt x="248263" y="610869"/>
                  </a:lnTo>
                  <a:lnTo>
                    <a:pt x="253406" y="607059"/>
                  </a:lnTo>
                  <a:lnTo>
                    <a:pt x="256947" y="604519"/>
                  </a:lnTo>
                  <a:lnTo>
                    <a:pt x="284533" y="604519"/>
                  </a:lnTo>
                  <a:lnTo>
                    <a:pt x="285958" y="598169"/>
                  </a:lnTo>
                  <a:lnTo>
                    <a:pt x="272282" y="594359"/>
                  </a:lnTo>
                  <a:lnTo>
                    <a:pt x="272947" y="589279"/>
                  </a:lnTo>
                  <a:lnTo>
                    <a:pt x="275490" y="588009"/>
                  </a:lnTo>
                  <a:lnTo>
                    <a:pt x="296912" y="588009"/>
                  </a:lnTo>
                  <a:lnTo>
                    <a:pt x="295645" y="585469"/>
                  </a:lnTo>
                  <a:close/>
                </a:path>
                <a:path w="491490" h="618489">
                  <a:moveTo>
                    <a:pt x="284533" y="604519"/>
                  </a:moveTo>
                  <a:lnTo>
                    <a:pt x="270857" y="604519"/>
                  </a:lnTo>
                  <a:lnTo>
                    <a:pt x="273706" y="608329"/>
                  </a:lnTo>
                  <a:lnTo>
                    <a:pt x="283773" y="610869"/>
                  </a:lnTo>
                  <a:lnTo>
                    <a:pt x="284533" y="604519"/>
                  </a:lnTo>
                  <a:close/>
                </a:path>
                <a:path w="491490" h="618489">
                  <a:moveTo>
                    <a:pt x="149650" y="598169"/>
                  </a:moveTo>
                  <a:lnTo>
                    <a:pt x="138372" y="598169"/>
                  </a:lnTo>
                  <a:lnTo>
                    <a:pt x="136188" y="604519"/>
                  </a:lnTo>
                  <a:lnTo>
                    <a:pt x="134099" y="609599"/>
                  </a:lnTo>
                  <a:lnTo>
                    <a:pt x="145400" y="609599"/>
                  </a:lnTo>
                  <a:lnTo>
                    <a:pt x="147585" y="601979"/>
                  </a:lnTo>
                  <a:lnTo>
                    <a:pt x="149650" y="598169"/>
                  </a:lnTo>
                  <a:close/>
                </a:path>
                <a:path w="491490" h="618489">
                  <a:moveTo>
                    <a:pt x="158126" y="579119"/>
                  </a:moveTo>
                  <a:lnTo>
                    <a:pt x="143311" y="579119"/>
                  </a:lnTo>
                  <a:lnTo>
                    <a:pt x="141886" y="582929"/>
                  </a:lnTo>
                  <a:lnTo>
                    <a:pt x="141886" y="588009"/>
                  </a:lnTo>
                  <a:lnTo>
                    <a:pt x="138786" y="591819"/>
                  </a:lnTo>
                  <a:lnTo>
                    <a:pt x="131689" y="598169"/>
                  </a:lnTo>
                  <a:lnTo>
                    <a:pt x="125393" y="603249"/>
                  </a:lnTo>
                  <a:lnTo>
                    <a:pt x="124697" y="607059"/>
                  </a:lnTo>
                  <a:lnTo>
                    <a:pt x="130585" y="608329"/>
                  </a:lnTo>
                  <a:lnTo>
                    <a:pt x="138372" y="598169"/>
                  </a:lnTo>
                  <a:lnTo>
                    <a:pt x="149650" y="598169"/>
                  </a:lnTo>
                  <a:lnTo>
                    <a:pt x="150339" y="596899"/>
                  </a:lnTo>
                  <a:lnTo>
                    <a:pt x="146825" y="594359"/>
                  </a:lnTo>
                  <a:lnTo>
                    <a:pt x="157462" y="594359"/>
                  </a:lnTo>
                  <a:lnTo>
                    <a:pt x="156702" y="593089"/>
                  </a:lnTo>
                  <a:lnTo>
                    <a:pt x="152523" y="586739"/>
                  </a:lnTo>
                  <a:lnTo>
                    <a:pt x="158126" y="579119"/>
                  </a:lnTo>
                  <a:close/>
                </a:path>
                <a:path w="491490" h="618489">
                  <a:moveTo>
                    <a:pt x="206121" y="588009"/>
                  </a:moveTo>
                  <a:lnTo>
                    <a:pt x="196780" y="588009"/>
                  </a:lnTo>
                  <a:lnTo>
                    <a:pt x="195450" y="591819"/>
                  </a:lnTo>
                  <a:lnTo>
                    <a:pt x="193266" y="594359"/>
                  </a:lnTo>
                  <a:lnTo>
                    <a:pt x="186713" y="605789"/>
                  </a:lnTo>
                  <a:lnTo>
                    <a:pt x="190417" y="608329"/>
                  </a:lnTo>
                  <a:lnTo>
                    <a:pt x="194497" y="605789"/>
                  </a:lnTo>
                  <a:lnTo>
                    <a:pt x="199629" y="599439"/>
                  </a:lnTo>
                  <a:lnTo>
                    <a:pt x="204760" y="590549"/>
                  </a:lnTo>
                  <a:lnTo>
                    <a:pt x="206121" y="588009"/>
                  </a:lnTo>
                  <a:close/>
                </a:path>
                <a:path w="491490" h="618489">
                  <a:moveTo>
                    <a:pt x="157462" y="594359"/>
                  </a:moveTo>
                  <a:lnTo>
                    <a:pt x="146825" y="594359"/>
                  </a:lnTo>
                  <a:lnTo>
                    <a:pt x="153188" y="598169"/>
                  </a:lnTo>
                  <a:lnTo>
                    <a:pt x="159836" y="601979"/>
                  </a:lnTo>
                  <a:lnTo>
                    <a:pt x="161261" y="600709"/>
                  </a:lnTo>
                  <a:lnTo>
                    <a:pt x="157462" y="594359"/>
                  </a:lnTo>
                  <a:close/>
                </a:path>
                <a:path w="491490" h="618489">
                  <a:moveTo>
                    <a:pt x="296912" y="588009"/>
                  </a:moveTo>
                  <a:lnTo>
                    <a:pt x="275490" y="588009"/>
                  </a:lnTo>
                  <a:lnTo>
                    <a:pt x="280331" y="589279"/>
                  </a:lnTo>
                  <a:lnTo>
                    <a:pt x="286489" y="593089"/>
                  </a:lnTo>
                  <a:lnTo>
                    <a:pt x="292986" y="598169"/>
                  </a:lnTo>
                  <a:lnTo>
                    <a:pt x="297405" y="599439"/>
                  </a:lnTo>
                  <a:lnTo>
                    <a:pt x="298423" y="595629"/>
                  </a:lnTo>
                  <a:lnTo>
                    <a:pt x="296912" y="588009"/>
                  </a:lnTo>
                  <a:close/>
                </a:path>
                <a:path w="491490" h="618489">
                  <a:moveTo>
                    <a:pt x="138580" y="571499"/>
                  </a:moveTo>
                  <a:lnTo>
                    <a:pt x="93356" y="571499"/>
                  </a:lnTo>
                  <a:lnTo>
                    <a:pt x="96110" y="575309"/>
                  </a:lnTo>
                  <a:lnTo>
                    <a:pt x="94097" y="577849"/>
                  </a:lnTo>
                  <a:lnTo>
                    <a:pt x="87195" y="580389"/>
                  </a:lnTo>
                  <a:lnTo>
                    <a:pt x="79456" y="584199"/>
                  </a:lnTo>
                  <a:lnTo>
                    <a:pt x="74932" y="588009"/>
                  </a:lnTo>
                  <a:lnTo>
                    <a:pt x="72083" y="594359"/>
                  </a:lnTo>
                  <a:lnTo>
                    <a:pt x="81295" y="591819"/>
                  </a:lnTo>
                  <a:lnTo>
                    <a:pt x="91172" y="588009"/>
                  </a:lnTo>
                  <a:lnTo>
                    <a:pt x="101334" y="584199"/>
                  </a:lnTo>
                  <a:lnTo>
                    <a:pt x="104183" y="579119"/>
                  </a:lnTo>
                  <a:lnTo>
                    <a:pt x="118334" y="579119"/>
                  </a:lnTo>
                  <a:lnTo>
                    <a:pt x="123907" y="575309"/>
                  </a:lnTo>
                  <a:lnTo>
                    <a:pt x="131511" y="572769"/>
                  </a:lnTo>
                  <a:lnTo>
                    <a:pt x="138580" y="571499"/>
                  </a:lnTo>
                  <a:close/>
                </a:path>
                <a:path w="491490" h="618489">
                  <a:moveTo>
                    <a:pt x="118334" y="579119"/>
                  </a:moveTo>
                  <a:lnTo>
                    <a:pt x="104183" y="579119"/>
                  </a:lnTo>
                  <a:lnTo>
                    <a:pt x="104183" y="582929"/>
                  </a:lnTo>
                  <a:lnTo>
                    <a:pt x="104848" y="585469"/>
                  </a:lnTo>
                  <a:lnTo>
                    <a:pt x="105607" y="594359"/>
                  </a:lnTo>
                  <a:lnTo>
                    <a:pt x="109786" y="594359"/>
                  </a:lnTo>
                  <a:lnTo>
                    <a:pt x="113561" y="593407"/>
                  </a:lnTo>
                  <a:lnTo>
                    <a:pt x="114060" y="590549"/>
                  </a:lnTo>
                  <a:lnTo>
                    <a:pt x="114425" y="590276"/>
                  </a:lnTo>
                  <a:lnTo>
                    <a:pt x="113395" y="582929"/>
                  </a:lnTo>
                  <a:lnTo>
                    <a:pt x="118334" y="579119"/>
                  </a:lnTo>
                  <a:close/>
                </a:path>
                <a:path w="491490" h="618489">
                  <a:moveTo>
                    <a:pt x="198023" y="571499"/>
                  </a:moveTo>
                  <a:lnTo>
                    <a:pt x="138580" y="571499"/>
                  </a:lnTo>
                  <a:lnTo>
                    <a:pt x="142551" y="572769"/>
                  </a:lnTo>
                  <a:lnTo>
                    <a:pt x="139128" y="576579"/>
                  </a:lnTo>
                  <a:lnTo>
                    <a:pt x="129410" y="581659"/>
                  </a:lnTo>
                  <a:lnTo>
                    <a:pt x="119139" y="586739"/>
                  </a:lnTo>
                  <a:lnTo>
                    <a:pt x="114425" y="590276"/>
                  </a:lnTo>
                  <a:lnTo>
                    <a:pt x="114820" y="593089"/>
                  </a:lnTo>
                  <a:lnTo>
                    <a:pt x="113561" y="593407"/>
                  </a:lnTo>
                  <a:lnTo>
                    <a:pt x="113395" y="594359"/>
                  </a:lnTo>
                  <a:lnTo>
                    <a:pt x="122512" y="591819"/>
                  </a:lnTo>
                  <a:lnTo>
                    <a:pt x="133434" y="585469"/>
                  </a:lnTo>
                  <a:lnTo>
                    <a:pt x="143311" y="579119"/>
                  </a:lnTo>
                  <a:lnTo>
                    <a:pt x="190059" y="579119"/>
                  </a:lnTo>
                  <a:lnTo>
                    <a:pt x="194993" y="574039"/>
                  </a:lnTo>
                  <a:lnTo>
                    <a:pt x="198023" y="571499"/>
                  </a:lnTo>
                  <a:close/>
                </a:path>
                <a:path w="491490" h="618489">
                  <a:moveTo>
                    <a:pt x="114425" y="590276"/>
                  </a:moveTo>
                  <a:lnTo>
                    <a:pt x="114060" y="590549"/>
                  </a:lnTo>
                  <a:lnTo>
                    <a:pt x="113561" y="593407"/>
                  </a:lnTo>
                  <a:lnTo>
                    <a:pt x="114820" y="593089"/>
                  </a:lnTo>
                  <a:lnTo>
                    <a:pt x="114425" y="590276"/>
                  </a:lnTo>
                  <a:close/>
                </a:path>
                <a:path w="491490" h="618489">
                  <a:moveTo>
                    <a:pt x="379820" y="568959"/>
                  </a:moveTo>
                  <a:lnTo>
                    <a:pt x="205415" y="568959"/>
                  </a:lnTo>
                  <a:lnTo>
                    <a:pt x="205814" y="571499"/>
                  </a:lnTo>
                  <a:lnTo>
                    <a:pt x="202242" y="576579"/>
                  </a:lnTo>
                  <a:lnTo>
                    <a:pt x="194690" y="581659"/>
                  </a:lnTo>
                  <a:lnTo>
                    <a:pt x="185999" y="585469"/>
                  </a:lnTo>
                  <a:lnTo>
                    <a:pt x="180005" y="589279"/>
                  </a:lnTo>
                  <a:lnTo>
                    <a:pt x="177769" y="591819"/>
                  </a:lnTo>
                  <a:lnTo>
                    <a:pt x="180350" y="593089"/>
                  </a:lnTo>
                  <a:lnTo>
                    <a:pt x="188137" y="593089"/>
                  </a:lnTo>
                  <a:lnTo>
                    <a:pt x="196780" y="588009"/>
                  </a:lnTo>
                  <a:lnTo>
                    <a:pt x="206121" y="588009"/>
                  </a:lnTo>
                  <a:lnTo>
                    <a:pt x="208841" y="582929"/>
                  </a:lnTo>
                  <a:lnTo>
                    <a:pt x="213780" y="576579"/>
                  </a:lnTo>
                  <a:lnTo>
                    <a:pt x="293833" y="576579"/>
                  </a:lnTo>
                  <a:lnTo>
                    <a:pt x="298791" y="574039"/>
                  </a:lnTo>
                  <a:lnTo>
                    <a:pt x="334030" y="574039"/>
                  </a:lnTo>
                  <a:lnTo>
                    <a:pt x="335378" y="571499"/>
                  </a:lnTo>
                  <a:lnTo>
                    <a:pt x="341158" y="570229"/>
                  </a:lnTo>
                  <a:lnTo>
                    <a:pt x="379514" y="570229"/>
                  </a:lnTo>
                  <a:lnTo>
                    <a:pt x="379820" y="568959"/>
                  </a:lnTo>
                  <a:close/>
                </a:path>
                <a:path w="491490" h="618489">
                  <a:moveTo>
                    <a:pt x="293833" y="576579"/>
                  </a:moveTo>
                  <a:lnTo>
                    <a:pt x="228880" y="576579"/>
                  </a:lnTo>
                  <a:lnTo>
                    <a:pt x="226791" y="577849"/>
                  </a:lnTo>
                  <a:lnTo>
                    <a:pt x="223941" y="579119"/>
                  </a:lnTo>
                  <a:lnTo>
                    <a:pt x="216629" y="581659"/>
                  </a:lnTo>
                  <a:lnTo>
                    <a:pt x="215964" y="585469"/>
                  </a:lnTo>
                  <a:lnTo>
                    <a:pt x="215964" y="590549"/>
                  </a:lnTo>
                  <a:lnTo>
                    <a:pt x="222517" y="585469"/>
                  </a:lnTo>
                  <a:lnTo>
                    <a:pt x="295645" y="585469"/>
                  </a:lnTo>
                  <a:lnTo>
                    <a:pt x="293745" y="581659"/>
                  </a:lnTo>
                  <a:lnTo>
                    <a:pt x="293833" y="576579"/>
                  </a:lnTo>
                  <a:close/>
                </a:path>
                <a:path w="491490" h="618489">
                  <a:moveTo>
                    <a:pt x="77781" y="572769"/>
                  </a:moveTo>
                  <a:lnTo>
                    <a:pt x="56317" y="572769"/>
                  </a:lnTo>
                  <a:lnTo>
                    <a:pt x="53468" y="586739"/>
                  </a:lnTo>
                  <a:lnTo>
                    <a:pt x="59831" y="585469"/>
                  </a:lnTo>
                  <a:lnTo>
                    <a:pt x="66954" y="582929"/>
                  </a:lnTo>
                  <a:lnTo>
                    <a:pt x="67904" y="576579"/>
                  </a:lnTo>
                  <a:lnTo>
                    <a:pt x="74267" y="574039"/>
                  </a:lnTo>
                  <a:lnTo>
                    <a:pt x="77781" y="572769"/>
                  </a:lnTo>
                  <a:close/>
                </a:path>
                <a:path w="491490" h="618489">
                  <a:moveTo>
                    <a:pt x="190059" y="579119"/>
                  </a:moveTo>
                  <a:lnTo>
                    <a:pt x="158126" y="579119"/>
                  </a:lnTo>
                  <a:lnTo>
                    <a:pt x="160501" y="582929"/>
                  </a:lnTo>
                  <a:lnTo>
                    <a:pt x="161925" y="586739"/>
                  </a:lnTo>
                  <a:lnTo>
                    <a:pt x="171802" y="584199"/>
                  </a:lnTo>
                  <a:lnTo>
                    <a:pt x="184494" y="584199"/>
                  </a:lnTo>
                  <a:lnTo>
                    <a:pt x="188826" y="580389"/>
                  </a:lnTo>
                  <a:lnTo>
                    <a:pt x="190059" y="579119"/>
                  </a:lnTo>
                  <a:close/>
                </a:path>
                <a:path w="491490" h="618489">
                  <a:moveTo>
                    <a:pt x="184494" y="584199"/>
                  </a:moveTo>
                  <a:lnTo>
                    <a:pt x="171802" y="584199"/>
                  </a:lnTo>
                  <a:lnTo>
                    <a:pt x="178165" y="586739"/>
                  </a:lnTo>
                  <a:lnTo>
                    <a:pt x="183050" y="585469"/>
                  </a:lnTo>
                  <a:lnTo>
                    <a:pt x="184494" y="584199"/>
                  </a:lnTo>
                  <a:close/>
                </a:path>
                <a:path w="491490" h="618489">
                  <a:moveTo>
                    <a:pt x="334030" y="574039"/>
                  </a:moveTo>
                  <a:lnTo>
                    <a:pt x="298791" y="574039"/>
                  </a:lnTo>
                  <a:lnTo>
                    <a:pt x="306046" y="575309"/>
                  </a:lnTo>
                  <a:lnTo>
                    <a:pt x="313024" y="579119"/>
                  </a:lnTo>
                  <a:lnTo>
                    <a:pt x="320778" y="584199"/>
                  </a:lnTo>
                  <a:lnTo>
                    <a:pt x="329751" y="586739"/>
                  </a:lnTo>
                  <a:lnTo>
                    <a:pt x="336036" y="586739"/>
                  </a:lnTo>
                  <a:lnTo>
                    <a:pt x="335723" y="581659"/>
                  </a:lnTo>
                  <a:lnTo>
                    <a:pt x="333356" y="575309"/>
                  </a:lnTo>
                  <a:lnTo>
                    <a:pt x="334030" y="574039"/>
                  </a:lnTo>
                  <a:close/>
                </a:path>
                <a:path w="491490" h="618489">
                  <a:moveTo>
                    <a:pt x="379514" y="570229"/>
                  </a:moveTo>
                  <a:lnTo>
                    <a:pt x="341158" y="570229"/>
                  </a:lnTo>
                  <a:lnTo>
                    <a:pt x="350063" y="571499"/>
                  </a:lnTo>
                  <a:lnTo>
                    <a:pt x="357572" y="574039"/>
                  </a:lnTo>
                  <a:lnTo>
                    <a:pt x="360771" y="577849"/>
                  </a:lnTo>
                  <a:lnTo>
                    <a:pt x="362510" y="581659"/>
                  </a:lnTo>
                  <a:lnTo>
                    <a:pt x="365638" y="586739"/>
                  </a:lnTo>
                  <a:lnTo>
                    <a:pt x="370482" y="586739"/>
                  </a:lnTo>
                  <a:lnTo>
                    <a:pt x="375397" y="580389"/>
                  </a:lnTo>
                  <a:lnTo>
                    <a:pt x="379207" y="571499"/>
                  </a:lnTo>
                  <a:lnTo>
                    <a:pt x="379514" y="570229"/>
                  </a:lnTo>
                  <a:close/>
                </a:path>
                <a:path w="491490" h="618489">
                  <a:moveTo>
                    <a:pt x="480862" y="558799"/>
                  </a:moveTo>
                  <a:lnTo>
                    <a:pt x="397644" y="558799"/>
                  </a:lnTo>
                  <a:lnTo>
                    <a:pt x="401140" y="560069"/>
                  </a:lnTo>
                  <a:lnTo>
                    <a:pt x="412435" y="568959"/>
                  </a:lnTo>
                  <a:lnTo>
                    <a:pt x="426545" y="577849"/>
                  </a:lnTo>
                  <a:lnTo>
                    <a:pt x="438481" y="582929"/>
                  </a:lnTo>
                  <a:lnTo>
                    <a:pt x="444289" y="580389"/>
                  </a:lnTo>
                  <a:lnTo>
                    <a:pt x="444132" y="576579"/>
                  </a:lnTo>
                  <a:lnTo>
                    <a:pt x="440271" y="572769"/>
                  </a:lnTo>
                  <a:lnTo>
                    <a:pt x="434967" y="570229"/>
                  </a:lnTo>
                  <a:lnTo>
                    <a:pt x="432813" y="567689"/>
                  </a:lnTo>
                  <a:lnTo>
                    <a:pt x="489397" y="567689"/>
                  </a:lnTo>
                  <a:lnTo>
                    <a:pt x="491095" y="563879"/>
                  </a:lnTo>
                  <a:lnTo>
                    <a:pt x="480862" y="558799"/>
                  </a:lnTo>
                  <a:close/>
                </a:path>
                <a:path w="491490" h="618489">
                  <a:moveTo>
                    <a:pt x="457198" y="553719"/>
                  </a:moveTo>
                  <a:lnTo>
                    <a:pt x="69993" y="553719"/>
                  </a:lnTo>
                  <a:lnTo>
                    <a:pt x="67904" y="558799"/>
                  </a:lnTo>
                  <a:lnTo>
                    <a:pt x="63345" y="563879"/>
                  </a:lnTo>
                  <a:lnTo>
                    <a:pt x="56966" y="567689"/>
                  </a:lnTo>
                  <a:lnTo>
                    <a:pt x="38010" y="575309"/>
                  </a:lnTo>
                  <a:lnTo>
                    <a:pt x="32005" y="579119"/>
                  </a:lnTo>
                  <a:lnTo>
                    <a:pt x="32959" y="580389"/>
                  </a:lnTo>
                  <a:lnTo>
                    <a:pt x="38855" y="580389"/>
                  </a:lnTo>
                  <a:lnTo>
                    <a:pt x="46335" y="577849"/>
                  </a:lnTo>
                  <a:lnTo>
                    <a:pt x="52044" y="576579"/>
                  </a:lnTo>
                  <a:lnTo>
                    <a:pt x="56317" y="572769"/>
                  </a:lnTo>
                  <a:lnTo>
                    <a:pt x="77781" y="572769"/>
                  </a:lnTo>
                  <a:lnTo>
                    <a:pt x="81295" y="571499"/>
                  </a:lnTo>
                  <a:lnTo>
                    <a:pt x="198023" y="571499"/>
                  </a:lnTo>
                  <a:lnTo>
                    <a:pt x="201053" y="568959"/>
                  </a:lnTo>
                  <a:lnTo>
                    <a:pt x="379820" y="568959"/>
                  </a:lnTo>
                  <a:lnTo>
                    <a:pt x="380739" y="565149"/>
                  </a:lnTo>
                  <a:lnTo>
                    <a:pt x="384458" y="563879"/>
                  </a:lnTo>
                  <a:lnTo>
                    <a:pt x="402220" y="563879"/>
                  </a:lnTo>
                  <a:lnTo>
                    <a:pt x="397644" y="558799"/>
                  </a:lnTo>
                  <a:lnTo>
                    <a:pt x="480862" y="558799"/>
                  </a:lnTo>
                  <a:lnTo>
                    <a:pt x="478304" y="557529"/>
                  </a:lnTo>
                  <a:lnTo>
                    <a:pt x="457198" y="553719"/>
                  </a:lnTo>
                  <a:close/>
                </a:path>
                <a:path w="491490" h="618489">
                  <a:moveTo>
                    <a:pt x="93356" y="571499"/>
                  </a:moveTo>
                  <a:lnTo>
                    <a:pt x="81295" y="571499"/>
                  </a:lnTo>
                  <a:lnTo>
                    <a:pt x="73507" y="577849"/>
                  </a:lnTo>
                  <a:lnTo>
                    <a:pt x="79205" y="577849"/>
                  </a:lnTo>
                  <a:lnTo>
                    <a:pt x="84144" y="579119"/>
                  </a:lnTo>
                  <a:lnTo>
                    <a:pt x="93356" y="571499"/>
                  </a:lnTo>
                  <a:close/>
                </a:path>
                <a:path w="491490" h="618489">
                  <a:moveTo>
                    <a:pt x="402220" y="563879"/>
                  </a:moveTo>
                  <a:lnTo>
                    <a:pt x="384458" y="563879"/>
                  </a:lnTo>
                  <a:lnTo>
                    <a:pt x="393323" y="567689"/>
                  </a:lnTo>
                  <a:lnTo>
                    <a:pt x="403897" y="571499"/>
                  </a:lnTo>
                  <a:lnTo>
                    <a:pt x="412744" y="574039"/>
                  </a:lnTo>
                  <a:lnTo>
                    <a:pt x="414578" y="572769"/>
                  </a:lnTo>
                  <a:lnTo>
                    <a:pt x="409468" y="568959"/>
                  </a:lnTo>
                  <a:lnTo>
                    <a:pt x="402220" y="563879"/>
                  </a:lnTo>
                  <a:close/>
                </a:path>
                <a:path w="491490" h="618489">
                  <a:moveTo>
                    <a:pt x="489397" y="567689"/>
                  </a:moveTo>
                  <a:lnTo>
                    <a:pt x="436534" y="567689"/>
                  </a:lnTo>
                  <a:lnTo>
                    <a:pt x="444957" y="568959"/>
                  </a:lnTo>
                  <a:lnTo>
                    <a:pt x="456906" y="571499"/>
                  </a:lnTo>
                  <a:lnTo>
                    <a:pt x="469780" y="574039"/>
                  </a:lnTo>
                  <a:lnTo>
                    <a:pt x="480696" y="574039"/>
                  </a:lnTo>
                  <a:lnTo>
                    <a:pt x="488264" y="570229"/>
                  </a:lnTo>
                  <a:lnTo>
                    <a:pt x="489397" y="567689"/>
                  </a:lnTo>
                  <a:close/>
                </a:path>
                <a:path w="491490" h="618489">
                  <a:moveTo>
                    <a:pt x="48277" y="557529"/>
                  </a:moveTo>
                  <a:lnTo>
                    <a:pt x="40742" y="557529"/>
                  </a:lnTo>
                  <a:lnTo>
                    <a:pt x="37893" y="558799"/>
                  </a:lnTo>
                  <a:lnTo>
                    <a:pt x="37893" y="565149"/>
                  </a:lnTo>
                  <a:lnTo>
                    <a:pt x="37228" y="572769"/>
                  </a:lnTo>
                  <a:lnTo>
                    <a:pt x="43591" y="565149"/>
                  </a:lnTo>
                  <a:lnTo>
                    <a:pt x="46440" y="560069"/>
                  </a:lnTo>
                  <a:lnTo>
                    <a:pt x="48277" y="557529"/>
                  </a:lnTo>
                  <a:close/>
                </a:path>
                <a:path w="491490" h="618489">
                  <a:moveTo>
                    <a:pt x="451157" y="520699"/>
                  </a:moveTo>
                  <a:lnTo>
                    <a:pt x="95235" y="520699"/>
                  </a:lnTo>
                  <a:lnTo>
                    <a:pt x="97820" y="521969"/>
                  </a:lnTo>
                  <a:lnTo>
                    <a:pt x="95187" y="524509"/>
                  </a:lnTo>
                  <a:lnTo>
                    <a:pt x="89367" y="527049"/>
                  </a:lnTo>
                  <a:lnTo>
                    <a:pt x="81339" y="528319"/>
                  </a:lnTo>
                  <a:lnTo>
                    <a:pt x="72083" y="530859"/>
                  </a:lnTo>
                  <a:lnTo>
                    <a:pt x="61919" y="533399"/>
                  </a:lnTo>
                  <a:lnTo>
                    <a:pt x="52530" y="537209"/>
                  </a:lnTo>
                  <a:lnTo>
                    <a:pt x="46507" y="539749"/>
                  </a:lnTo>
                  <a:lnTo>
                    <a:pt x="46440" y="542289"/>
                  </a:lnTo>
                  <a:lnTo>
                    <a:pt x="52044" y="542289"/>
                  </a:lnTo>
                  <a:lnTo>
                    <a:pt x="56982" y="543559"/>
                  </a:lnTo>
                  <a:lnTo>
                    <a:pt x="47865" y="547369"/>
                  </a:lnTo>
                  <a:lnTo>
                    <a:pt x="37685" y="549909"/>
                  </a:lnTo>
                  <a:lnTo>
                    <a:pt x="24478" y="556259"/>
                  </a:lnTo>
                  <a:lnTo>
                    <a:pt x="13515" y="562609"/>
                  </a:lnTo>
                  <a:lnTo>
                    <a:pt x="10066" y="565149"/>
                  </a:lnTo>
                  <a:lnTo>
                    <a:pt x="13675" y="567689"/>
                  </a:lnTo>
                  <a:lnTo>
                    <a:pt x="23552" y="563879"/>
                  </a:lnTo>
                  <a:lnTo>
                    <a:pt x="32005" y="560069"/>
                  </a:lnTo>
                  <a:lnTo>
                    <a:pt x="40742" y="557529"/>
                  </a:lnTo>
                  <a:lnTo>
                    <a:pt x="48277" y="557529"/>
                  </a:lnTo>
                  <a:lnTo>
                    <a:pt x="49195" y="556259"/>
                  </a:lnTo>
                  <a:lnTo>
                    <a:pt x="61921" y="556259"/>
                  </a:lnTo>
                  <a:lnTo>
                    <a:pt x="69993" y="553719"/>
                  </a:lnTo>
                  <a:lnTo>
                    <a:pt x="457198" y="553719"/>
                  </a:lnTo>
                  <a:lnTo>
                    <a:pt x="450163" y="552449"/>
                  </a:lnTo>
                  <a:lnTo>
                    <a:pt x="422022" y="548639"/>
                  </a:lnTo>
                  <a:lnTo>
                    <a:pt x="409230" y="547369"/>
                  </a:lnTo>
                  <a:lnTo>
                    <a:pt x="402202" y="541019"/>
                  </a:lnTo>
                  <a:lnTo>
                    <a:pt x="463459" y="541019"/>
                  </a:lnTo>
                  <a:lnTo>
                    <a:pt x="451529" y="537209"/>
                  </a:lnTo>
                  <a:lnTo>
                    <a:pt x="402171" y="532129"/>
                  </a:lnTo>
                  <a:lnTo>
                    <a:pt x="386342" y="530859"/>
                  </a:lnTo>
                  <a:lnTo>
                    <a:pt x="382379" y="528319"/>
                  </a:lnTo>
                  <a:lnTo>
                    <a:pt x="384621" y="527049"/>
                  </a:lnTo>
                  <a:lnTo>
                    <a:pt x="390549" y="525779"/>
                  </a:lnTo>
                  <a:lnTo>
                    <a:pt x="397644" y="524509"/>
                  </a:lnTo>
                  <a:lnTo>
                    <a:pt x="403867" y="523239"/>
                  </a:lnTo>
                  <a:lnTo>
                    <a:pt x="419255" y="523239"/>
                  </a:lnTo>
                  <a:lnTo>
                    <a:pt x="418442" y="521969"/>
                  </a:lnTo>
                  <a:lnTo>
                    <a:pt x="455481" y="521969"/>
                  </a:lnTo>
                  <a:lnTo>
                    <a:pt x="451157" y="520699"/>
                  </a:lnTo>
                  <a:close/>
                </a:path>
                <a:path w="491490" h="618489">
                  <a:moveTo>
                    <a:pt x="61921" y="556259"/>
                  </a:moveTo>
                  <a:lnTo>
                    <a:pt x="49195" y="556259"/>
                  </a:lnTo>
                  <a:lnTo>
                    <a:pt x="53468" y="557529"/>
                  </a:lnTo>
                  <a:lnTo>
                    <a:pt x="61921" y="556259"/>
                  </a:lnTo>
                  <a:close/>
                </a:path>
                <a:path w="491490" h="618489">
                  <a:moveTo>
                    <a:pt x="463459" y="541019"/>
                  </a:moveTo>
                  <a:lnTo>
                    <a:pt x="414928" y="541019"/>
                  </a:lnTo>
                  <a:lnTo>
                    <a:pt x="428281" y="542289"/>
                  </a:lnTo>
                  <a:lnTo>
                    <a:pt x="458867" y="542289"/>
                  </a:lnTo>
                  <a:lnTo>
                    <a:pt x="463459" y="541019"/>
                  </a:lnTo>
                  <a:close/>
                </a:path>
                <a:path w="491490" h="618489">
                  <a:moveTo>
                    <a:pt x="455481" y="521969"/>
                  </a:moveTo>
                  <a:lnTo>
                    <a:pt x="418442" y="521969"/>
                  </a:lnTo>
                  <a:lnTo>
                    <a:pt x="425803" y="525779"/>
                  </a:lnTo>
                  <a:lnTo>
                    <a:pt x="434362" y="528319"/>
                  </a:lnTo>
                  <a:lnTo>
                    <a:pt x="447694" y="530859"/>
                  </a:lnTo>
                  <a:lnTo>
                    <a:pt x="459194" y="529589"/>
                  </a:lnTo>
                  <a:lnTo>
                    <a:pt x="462913" y="528319"/>
                  </a:lnTo>
                  <a:lnTo>
                    <a:pt x="460969" y="525779"/>
                  </a:lnTo>
                  <a:lnTo>
                    <a:pt x="455481" y="521969"/>
                  </a:lnTo>
                  <a:close/>
                </a:path>
                <a:path w="491490" h="618489">
                  <a:moveTo>
                    <a:pt x="419255" y="523239"/>
                  </a:moveTo>
                  <a:lnTo>
                    <a:pt x="403867" y="523239"/>
                  </a:lnTo>
                  <a:lnTo>
                    <a:pt x="409895" y="525779"/>
                  </a:lnTo>
                  <a:lnTo>
                    <a:pt x="416421" y="528319"/>
                  </a:lnTo>
                  <a:lnTo>
                    <a:pt x="424141" y="529589"/>
                  </a:lnTo>
                  <a:lnTo>
                    <a:pt x="427804" y="528319"/>
                  </a:lnTo>
                  <a:lnTo>
                    <a:pt x="424817" y="527049"/>
                  </a:lnTo>
                  <a:lnTo>
                    <a:pt x="420067" y="524509"/>
                  </a:lnTo>
                  <a:lnTo>
                    <a:pt x="419255" y="523239"/>
                  </a:lnTo>
                  <a:close/>
                </a:path>
                <a:path w="491490" h="618489">
                  <a:moveTo>
                    <a:pt x="405195" y="513079"/>
                  </a:moveTo>
                  <a:lnTo>
                    <a:pt x="67904" y="513079"/>
                  </a:lnTo>
                  <a:lnTo>
                    <a:pt x="65448" y="515619"/>
                  </a:lnTo>
                  <a:lnTo>
                    <a:pt x="58799" y="519429"/>
                  </a:lnTo>
                  <a:lnTo>
                    <a:pt x="52024" y="524509"/>
                  </a:lnTo>
                  <a:lnTo>
                    <a:pt x="49195" y="527049"/>
                  </a:lnTo>
                  <a:lnTo>
                    <a:pt x="50619" y="528319"/>
                  </a:lnTo>
                  <a:lnTo>
                    <a:pt x="56982" y="524509"/>
                  </a:lnTo>
                  <a:lnTo>
                    <a:pt x="66945" y="519588"/>
                  </a:lnTo>
                  <a:lnTo>
                    <a:pt x="70658" y="516889"/>
                  </a:lnTo>
                  <a:lnTo>
                    <a:pt x="420170" y="516889"/>
                  </a:lnTo>
                  <a:lnTo>
                    <a:pt x="407141" y="514349"/>
                  </a:lnTo>
                  <a:lnTo>
                    <a:pt x="405195" y="513079"/>
                  </a:lnTo>
                  <a:close/>
                </a:path>
                <a:path w="491490" h="618489">
                  <a:moveTo>
                    <a:pt x="420170" y="516889"/>
                  </a:moveTo>
                  <a:lnTo>
                    <a:pt x="72408" y="516889"/>
                  </a:lnTo>
                  <a:lnTo>
                    <a:pt x="66945" y="519588"/>
                  </a:lnTo>
                  <a:lnTo>
                    <a:pt x="61921" y="523239"/>
                  </a:lnTo>
                  <a:lnTo>
                    <a:pt x="69993" y="528319"/>
                  </a:lnTo>
                  <a:lnTo>
                    <a:pt x="74267" y="525779"/>
                  </a:lnTo>
                  <a:lnTo>
                    <a:pt x="79630" y="523239"/>
                  </a:lnTo>
                  <a:lnTo>
                    <a:pt x="87895" y="521969"/>
                  </a:lnTo>
                  <a:lnTo>
                    <a:pt x="95235" y="520699"/>
                  </a:lnTo>
                  <a:lnTo>
                    <a:pt x="451157" y="520699"/>
                  </a:lnTo>
                  <a:lnTo>
                    <a:pt x="446833" y="519429"/>
                  </a:lnTo>
                  <a:lnTo>
                    <a:pt x="434231" y="518159"/>
                  </a:lnTo>
                  <a:lnTo>
                    <a:pt x="420170" y="516889"/>
                  </a:lnTo>
                  <a:close/>
                </a:path>
                <a:path w="491490" h="618489">
                  <a:moveTo>
                    <a:pt x="402979" y="507999"/>
                  </a:moveTo>
                  <a:lnTo>
                    <a:pt x="42167" y="507999"/>
                  </a:lnTo>
                  <a:lnTo>
                    <a:pt x="37935" y="509269"/>
                  </a:lnTo>
                  <a:lnTo>
                    <a:pt x="19569" y="516889"/>
                  </a:lnTo>
                  <a:lnTo>
                    <a:pt x="15765" y="520699"/>
                  </a:lnTo>
                  <a:lnTo>
                    <a:pt x="16430" y="525779"/>
                  </a:lnTo>
                  <a:lnTo>
                    <a:pt x="24977" y="521969"/>
                  </a:lnTo>
                  <a:lnTo>
                    <a:pt x="37228" y="518159"/>
                  </a:lnTo>
                  <a:lnTo>
                    <a:pt x="46829" y="515619"/>
                  </a:lnTo>
                  <a:lnTo>
                    <a:pt x="56412" y="514349"/>
                  </a:lnTo>
                  <a:lnTo>
                    <a:pt x="64072" y="513079"/>
                  </a:lnTo>
                  <a:lnTo>
                    <a:pt x="405195" y="513079"/>
                  </a:lnTo>
                  <a:lnTo>
                    <a:pt x="401303" y="510539"/>
                  </a:lnTo>
                  <a:lnTo>
                    <a:pt x="402979" y="507999"/>
                  </a:lnTo>
                  <a:close/>
                </a:path>
                <a:path w="491490" h="618489">
                  <a:moveTo>
                    <a:pt x="72408" y="516889"/>
                  </a:moveTo>
                  <a:lnTo>
                    <a:pt x="70658" y="516889"/>
                  </a:lnTo>
                  <a:lnTo>
                    <a:pt x="66945" y="519588"/>
                  </a:lnTo>
                  <a:lnTo>
                    <a:pt x="72408" y="516889"/>
                  </a:lnTo>
                  <a:close/>
                </a:path>
                <a:path w="491490" h="618489">
                  <a:moveTo>
                    <a:pt x="428858" y="497839"/>
                  </a:moveTo>
                  <a:lnTo>
                    <a:pt x="413713" y="497839"/>
                  </a:lnTo>
                  <a:lnTo>
                    <a:pt x="421137" y="504189"/>
                  </a:lnTo>
                  <a:lnTo>
                    <a:pt x="430965" y="510539"/>
                  </a:lnTo>
                  <a:lnTo>
                    <a:pt x="440571" y="514349"/>
                  </a:lnTo>
                  <a:lnTo>
                    <a:pt x="442080" y="511809"/>
                  </a:lnTo>
                  <a:lnTo>
                    <a:pt x="435335" y="504189"/>
                  </a:lnTo>
                  <a:lnTo>
                    <a:pt x="428858" y="497839"/>
                  </a:lnTo>
                  <a:close/>
                </a:path>
                <a:path w="491490" h="618489">
                  <a:moveTo>
                    <a:pt x="467891" y="495299"/>
                  </a:moveTo>
                  <a:lnTo>
                    <a:pt x="71418" y="495299"/>
                  </a:lnTo>
                  <a:lnTo>
                    <a:pt x="75597" y="497839"/>
                  </a:lnTo>
                  <a:lnTo>
                    <a:pt x="68883" y="499109"/>
                  </a:lnTo>
                  <a:lnTo>
                    <a:pt x="48459" y="500379"/>
                  </a:lnTo>
                  <a:lnTo>
                    <a:pt x="25220" y="500379"/>
                  </a:lnTo>
                  <a:lnTo>
                    <a:pt x="10066" y="502919"/>
                  </a:lnTo>
                  <a:lnTo>
                    <a:pt x="0" y="504189"/>
                  </a:lnTo>
                  <a:lnTo>
                    <a:pt x="5603" y="509269"/>
                  </a:lnTo>
                  <a:lnTo>
                    <a:pt x="13675" y="510539"/>
                  </a:lnTo>
                  <a:lnTo>
                    <a:pt x="21092" y="510539"/>
                  </a:lnTo>
                  <a:lnTo>
                    <a:pt x="30556" y="509269"/>
                  </a:lnTo>
                  <a:lnTo>
                    <a:pt x="38703" y="507999"/>
                  </a:lnTo>
                  <a:lnTo>
                    <a:pt x="402979" y="507999"/>
                  </a:lnTo>
                  <a:lnTo>
                    <a:pt x="403817" y="506729"/>
                  </a:lnTo>
                  <a:lnTo>
                    <a:pt x="409037" y="502919"/>
                  </a:lnTo>
                  <a:lnTo>
                    <a:pt x="411320" y="499109"/>
                  </a:lnTo>
                  <a:lnTo>
                    <a:pt x="413713" y="497839"/>
                  </a:lnTo>
                  <a:lnTo>
                    <a:pt x="428858" y="497839"/>
                  </a:lnTo>
                  <a:lnTo>
                    <a:pt x="431169" y="496569"/>
                  </a:lnTo>
                  <a:lnTo>
                    <a:pt x="466213" y="496569"/>
                  </a:lnTo>
                  <a:lnTo>
                    <a:pt x="467891" y="495299"/>
                  </a:lnTo>
                  <a:close/>
                </a:path>
                <a:path w="491490" h="618489">
                  <a:moveTo>
                    <a:pt x="417027" y="483869"/>
                  </a:moveTo>
                  <a:lnTo>
                    <a:pt x="130386" y="483869"/>
                  </a:lnTo>
                  <a:lnTo>
                    <a:pt x="135523" y="486409"/>
                  </a:lnTo>
                  <a:lnTo>
                    <a:pt x="132293" y="487679"/>
                  </a:lnTo>
                  <a:lnTo>
                    <a:pt x="124708" y="488949"/>
                  </a:lnTo>
                  <a:lnTo>
                    <a:pt x="115931" y="490219"/>
                  </a:lnTo>
                  <a:lnTo>
                    <a:pt x="89272" y="490219"/>
                  </a:lnTo>
                  <a:lnTo>
                    <a:pt x="77576" y="491489"/>
                  </a:lnTo>
                  <a:lnTo>
                    <a:pt x="69993" y="492759"/>
                  </a:lnTo>
                  <a:lnTo>
                    <a:pt x="64105" y="497839"/>
                  </a:lnTo>
                  <a:lnTo>
                    <a:pt x="71418" y="495299"/>
                  </a:lnTo>
                  <a:lnTo>
                    <a:pt x="467891" y="495299"/>
                  </a:lnTo>
                  <a:lnTo>
                    <a:pt x="471246" y="492759"/>
                  </a:lnTo>
                  <a:lnTo>
                    <a:pt x="464138" y="490219"/>
                  </a:lnTo>
                  <a:lnTo>
                    <a:pt x="426987" y="487679"/>
                  </a:lnTo>
                  <a:lnTo>
                    <a:pt x="416353" y="485139"/>
                  </a:lnTo>
                  <a:lnTo>
                    <a:pt x="417027" y="483869"/>
                  </a:lnTo>
                  <a:close/>
                </a:path>
                <a:path w="491490" h="618489">
                  <a:moveTo>
                    <a:pt x="466213" y="496569"/>
                  </a:moveTo>
                  <a:lnTo>
                    <a:pt x="442719" y="496569"/>
                  </a:lnTo>
                  <a:lnTo>
                    <a:pt x="455552" y="497839"/>
                  </a:lnTo>
                  <a:lnTo>
                    <a:pt x="466213" y="496569"/>
                  </a:lnTo>
                  <a:close/>
                </a:path>
                <a:path w="491490" h="618489">
                  <a:moveTo>
                    <a:pt x="456024" y="480059"/>
                  </a:moveTo>
                  <a:lnTo>
                    <a:pt x="58407" y="480059"/>
                  </a:lnTo>
                  <a:lnTo>
                    <a:pt x="64105" y="481329"/>
                  </a:lnTo>
                  <a:lnTo>
                    <a:pt x="70658" y="482599"/>
                  </a:lnTo>
                  <a:lnTo>
                    <a:pt x="60591" y="485139"/>
                  </a:lnTo>
                  <a:lnTo>
                    <a:pt x="55558" y="490219"/>
                  </a:lnTo>
                  <a:lnTo>
                    <a:pt x="50619" y="494029"/>
                  </a:lnTo>
                  <a:lnTo>
                    <a:pt x="59831" y="492759"/>
                  </a:lnTo>
                  <a:lnTo>
                    <a:pt x="64770" y="490219"/>
                  </a:lnTo>
                  <a:lnTo>
                    <a:pt x="69085" y="487679"/>
                  </a:lnTo>
                  <a:lnTo>
                    <a:pt x="75074" y="486409"/>
                  </a:lnTo>
                  <a:lnTo>
                    <a:pt x="90507" y="486409"/>
                  </a:lnTo>
                  <a:lnTo>
                    <a:pt x="102482" y="485139"/>
                  </a:lnTo>
                  <a:lnTo>
                    <a:pt x="117574" y="483869"/>
                  </a:lnTo>
                  <a:lnTo>
                    <a:pt x="417027" y="483869"/>
                  </a:lnTo>
                  <a:lnTo>
                    <a:pt x="417702" y="482599"/>
                  </a:lnTo>
                  <a:lnTo>
                    <a:pt x="458723" y="482599"/>
                  </a:lnTo>
                  <a:lnTo>
                    <a:pt x="459007" y="481329"/>
                  </a:lnTo>
                  <a:lnTo>
                    <a:pt x="456024" y="480059"/>
                  </a:lnTo>
                  <a:close/>
                </a:path>
                <a:path w="491490" h="618489">
                  <a:moveTo>
                    <a:pt x="458723" y="482599"/>
                  </a:moveTo>
                  <a:lnTo>
                    <a:pt x="417702" y="482599"/>
                  </a:lnTo>
                  <a:lnTo>
                    <a:pt x="426004" y="483869"/>
                  </a:lnTo>
                  <a:lnTo>
                    <a:pt x="450543" y="486409"/>
                  </a:lnTo>
                  <a:lnTo>
                    <a:pt x="458439" y="483869"/>
                  </a:lnTo>
                  <a:lnTo>
                    <a:pt x="458723" y="482599"/>
                  </a:lnTo>
                  <a:close/>
                </a:path>
                <a:path w="491490" h="618489">
                  <a:moveTo>
                    <a:pt x="394890" y="466089"/>
                  </a:moveTo>
                  <a:lnTo>
                    <a:pt x="101334" y="466089"/>
                  </a:lnTo>
                  <a:lnTo>
                    <a:pt x="99909" y="469899"/>
                  </a:lnTo>
                  <a:lnTo>
                    <a:pt x="86673" y="473709"/>
                  </a:lnTo>
                  <a:lnTo>
                    <a:pt x="76150" y="473709"/>
                  </a:lnTo>
                  <a:lnTo>
                    <a:pt x="66954" y="474979"/>
                  </a:lnTo>
                  <a:lnTo>
                    <a:pt x="59267" y="474979"/>
                  </a:lnTo>
                  <a:lnTo>
                    <a:pt x="52400" y="477519"/>
                  </a:lnTo>
                  <a:lnTo>
                    <a:pt x="48203" y="480059"/>
                  </a:lnTo>
                  <a:lnTo>
                    <a:pt x="48530" y="481329"/>
                  </a:lnTo>
                  <a:lnTo>
                    <a:pt x="52803" y="481329"/>
                  </a:lnTo>
                  <a:lnTo>
                    <a:pt x="58407" y="480059"/>
                  </a:lnTo>
                  <a:lnTo>
                    <a:pt x="456024" y="480059"/>
                  </a:lnTo>
                  <a:lnTo>
                    <a:pt x="453040" y="478789"/>
                  </a:lnTo>
                  <a:lnTo>
                    <a:pt x="441330" y="476249"/>
                  </a:lnTo>
                  <a:lnTo>
                    <a:pt x="415408" y="476249"/>
                  </a:lnTo>
                  <a:lnTo>
                    <a:pt x="417018" y="474979"/>
                  </a:lnTo>
                  <a:lnTo>
                    <a:pt x="423381" y="471169"/>
                  </a:lnTo>
                  <a:lnTo>
                    <a:pt x="429301" y="471169"/>
                  </a:lnTo>
                  <a:lnTo>
                    <a:pt x="429744" y="468629"/>
                  </a:lnTo>
                  <a:lnTo>
                    <a:pt x="425941" y="467359"/>
                  </a:lnTo>
                  <a:lnTo>
                    <a:pt x="404409" y="467359"/>
                  </a:lnTo>
                  <a:lnTo>
                    <a:pt x="394890" y="466089"/>
                  </a:lnTo>
                  <a:close/>
                </a:path>
                <a:path w="491490" h="618489">
                  <a:moveTo>
                    <a:pt x="428463" y="474979"/>
                  </a:moveTo>
                  <a:lnTo>
                    <a:pt x="419523" y="474979"/>
                  </a:lnTo>
                  <a:lnTo>
                    <a:pt x="415408" y="476249"/>
                  </a:lnTo>
                  <a:lnTo>
                    <a:pt x="441330" y="476249"/>
                  </a:lnTo>
                  <a:lnTo>
                    <a:pt x="428463" y="474979"/>
                  </a:lnTo>
                  <a:close/>
                </a:path>
                <a:path w="491490" h="618489">
                  <a:moveTo>
                    <a:pt x="392059" y="462279"/>
                  </a:moveTo>
                  <a:lnTo>
                    <a:pt x="67904" y="462279"/>
                  </a:lnTo>
                  <a:lnTo>
                    <a:pt x="67904" y="466089"/>
                  </a:lnTo>
                  <a:lnTo>
                    <a:pt x="53468" y="472439"/>
                  </a:lnTo>
                  <a:lnTo>
                    <a:pt x="57742" y="473709"/>
                  </a:lnTo>
                  <a:lnTo>
                    <a:pt x="63062" y="472439"/>
                  </a:lnTo>
                  <a:lnTo>
                    <a:pt x="71169" y="471169"/>
                  </a:lnTo>
                  <a:lnTo>
                    <a:pt x="79685" y="468629"/>
                  </a:lnTo>
                  <a:lnTo>
                    <a:pt x="86233" y="466089"/>
                  </a:lnTo>
                  <a:lnTo>
                    <a:pt x="385677" y="466089"/>
                  </a:lnTo>
                  <a:lnTo>
                    <a:pt x="392059" y="462279"/>
                  </a:lnTo>
                  <a:close/>
                </a:path>
                <a:path w="491490" h="618489">
                  <a:moveTo>
                    <a:pt x="429301" y="471169"/>
                  </a:moveTo>
                  <a:lnTo>
                    <a:pt x="423381" y="471169"/>
                  </a:lnTo>
                  <a:lnTo>
                    <a:pt x="429079" y="472439"/>
                  </a:lnTo>
                  <a:lnTo>
                    <a:pt x="429301" y="471169"/>
                  </a:lnTo>
                  <a:close/>
                </a:path>
                <a:path w="491490" h="618489">
                  <a:moveTo>
                    <a:pt x="416127" y="466089"/>
                  </a:moveTo>
                  <a:lnTo>
                    <a:pt x="404409" y="467359"/>
                  </a:lnTo>
                  <a:lnTo>
                    <a:pt x="425941" y="467359"/>
                  </a:lnTo>
                  <a:lnTo>
                    <a:pt x="416127" y="466089"/>
                  </a:lnTo>
                  <a:close/>
                </a:path>
                <a:path w="491490" h="618489">
                  <a:moveTo>
                    <a:pt x="381599" y="448309"/>
                  </a:moveTo>
                  <a:lnTo>
                    <a:pt x="84809" y="448309"/>
                  </a:lnTo>
                  <a:lnTo>
                    <a:pt x="97820" y="449579"/>
                  </a:lnTo>
                  <a:lnTo>
                    <a:pt x="104183" y="450849"/>
                  </a:lnTo>
                  <a:lnTo>
                    <a:pt x="111211" y="450849"/>
                  </a:lnTo>
                  <a:lnTo>
                    <a:pt x="99909" y="454659"/>
                  </a:lnTo>
                  <a:lnTo>
                    <a:pt x="99244" y="455929"/>
                  </a:lnTo>
                  <a:lnTo>
                    <a:pt x="59765" y="455929"/>
                  </a:lnTo>
                  <a:lnTo>
                    <a:pt x="52720" y="457199"/>
                  </a:lnTo>
                  <a:lnTo>
                    <a:pt x="48258" y="458469"/>
                  </a:lnTo>
                  <a:lnTo>
                    <a:pt x="47865" y="459739"/>
                  </a:lnTo>
                  <a:lnTo>
                    <a:pt x="51379" y="463549"/>
                  </a:lnTo>
                  <a:lnTo>
                    <a:pt x="67904" y="462279"/>
                  </a:lnTo>
                  <a:lnTo>
                    <a:pt x="392059" y="462279"/>
                  </a:lnTo>
                  <a:lnTo>
                    <a:pt x="396314" y="459739"/>
                  </a:lnTo>
                  <a:lnTo>
                    <a:pt x="385677" y="459739"/>
                  </a:lnTo>
                  <a:lnTo>
                    <a:pt x="379979" y="453389"/>
                  </a:lnTo>
                  <a:lnTo>
                    <a:pt x="379979" y="449579"/>
                  </a:lnTo>
                  <a:lnTo>
                    <a:pt x="381599" y="448309"/>
                  </a:lnTo>
                  <a:close/>
                </a:path>
                <a:path w="491490" h="618489">
                  <a:moveTo>
                    <a:pt x="404292" y="452119"/>
                  </a:moveTo>
                  <a:lnTo>
                    <a:pt x="395554" y="454659"/>
                  </a:lnTo>
                  <a:lnTo>
                    <a:pt x="385677" y="459739"/>
                  </a:lnTo>
                  <a:lnTo>
                    <a:pt x="396314" y="459739"/>
                  </a:lnTo>
                  <a:lnTo>
                    <a:pt x="404292" y="452119"/>
                  </a:lnTo>
                  <a:close/>
                </a:path>
                <a:path w="491490" h="618489">
                  <a:moveTo>
                    <a:pt x="84809" y="448309"/>
                  </a:moveTo>
                  <a:lnTo>
                    <a:pt x="72083" y="448309"/>
                  </a:lnTo>
                  <a:lnTo>
                    <a:pt x="69233" y="449579"/>
                  </a:lnTo>
                  <a:lnTo>
                    <a:pt x="66954" y="450849"/>
                  </a:lnTo>
                  <a:lnTo>
                    <a:pt x="75597" y="453389"/>
                  </a:lnTo>
                  <a:lnTo>
                    <a:pt x="80630" y="450849"/>
                  </a:lnTo>
                  <a:lnTo>
                    <a:pt x="84809" y="448309"/>
                  </a:lnTo>
                  <a:close/>
                </a:path>
                <a:path w="491490" h="618489">
                  <a:moveTo>
                    <a:pt x="80685" y="440689"/>
                  </a:moveTo>
                  <a:lnTo>
                    <a:pt x="69233" y="441959"/>
                  </a:lnTo>
                  <a:lnTo>
                    <a:pt x="57742" y="444499"/>
                  </a:lnTo>
                  <a:lnTo>
                    <a:pt x="59831" y="449579"/>
                  </a:lnTo>
                  <a:lnTo>
                    <a:pt x="64105" y="449579"/>
                  </a:lnTo>
                  <a:lnTo>
                    <a:pt x="68569" y="448309"/>
                  </a:lnTo>
                  <a:lnTo>
                    <a:pt x="381599" y="448309"/>
                  </a:lnTo>
                  <a:lnTo>
                    <a:pt x="383218" y="447039"/>
                  </a:lnTo>
                  <a:lnTo>
                    <a:pt x="390367" y="447039"/>
                  </a:lnTo>
                  <a:lnTo>
                    <a:pt x="399278" y="445769"/>
                  </a:lnTo>
                  <a:lnTo>
                    <a:pt x="427170" y="445769"/>
                  </a:lnTo>
                  <a:lnTo>
                    <a:pt x="430496" y="444499"/>
                  </a:lnTo>
                  <a:lnTo>
                    <a:pt x="432020" y="443229"/>
                  </a:lnTo>
                  <a:lnTo>
                    <a:pt x="105974" y="443229"/>
                  </a:lnTo>
                  <a:lnTo>
                    <a:pt x="94603" y="441959"/>
                  </a:lnTo>
                  <a:lnTo>
                    <a:pt x="80685" y="440689"/>
                  </a:lnTo>
                  <a:close/>
                </a:path>
                <a:path w="491490" h="618489">
                  <a:moveTo>
                    <a:pt x="427170" y="445769"/>
                  </a:moveTo>
                  <a:lnTo>
                    <a:pt x="399278" y="445769"/>
                  </a:lnTo>
                  <a:lnTo>
                    <a:pt x="407806" y="447039"/>
                  </a:lnTo>
                  <a:lnTo>
                    <a:pt x="415607" y="448309"/>
                  </a:lnTo>
                  <a:lnTo>
                    <a:pt x="423844" y="447039"/>
                  </a:lnTo>
                  <a:lnTo>
                    <a:pt x="427170" y="445769"/>
                  </a:lnTo>
                  <a:close/>
                </a:path>
                <a:path w="491490" h="618489">
                  <a:moveTo>
                    <a:pt x="418704" y="436879"/>
                  </a:moveTo>
                  <a:lnTo>
                    <a:pt x="107697" y="436879"/>
                  </a:lnTo>
                  <a:lnTo>
                    <a:pt x="109786" y="441959"/>
                  </a:lnTo>
                  <a:lnTo>
                    <a:pt x="105974" y="443229"/>
                  </a:lnTo>
                  <a:lnTo>
                    <a:pt x="432020" y="443229"/>
                  </a:lnTo>
                  <a:lnTo>
                    <a:pt x="433543" y="441959"/>
                  </a:lnTo>
                  <a:lnTo>
                    <a:pt x="429052" y="438149"/>
                  </a:lnTo>
                  <a:lnTo>
                    <a:pt x="418704" y="436879"/>
                  </a:lnTo>
                  <a:close/>
                </a:path>
                <a:path w="491490" h="618489">
                  <a:moveTo>
                    <a:pt x="447314" y="430529"/>
                  </a:moveTo>
                  <a:lnTo>
                    <a:pt x="85569" y="430529"/>
                  </a:lnTo>
                  <a:lnTo>
                    <a:pt x="86993" y="431799"/>
                  </a:lnTo>
                  <a:lnTo>
                    <a:pt x="82022" y="432353"/>
                  </a:lnTo>
                  <a:lnTo>
                    <a:pt x="80630" y="433069"/>
                  </a:lnTo>
                  <a:lnTo>
                    <a:pt x="76356" y="435609"/>
                  </a:lnTo>
                  <a:lnTo>
                    <a:pt x="80630" y="439419"/>
                  </a:lnTo>
                  <a:lnTo>
                    <a:pt x="93356" y="436879"/>
                  </a:lnTo>
                  <a:lnTo>
                    <a:pt x="418704" y="436879"/>
                  </a:lnTo>
                  <a:lnTo>
                    <a:pt x="408355" y="435609"/>
                  </a:lnTo>
                  <a:lnTo>
                    <a:pt x="404292" y="434339"/>
                  </a:lnTo>
                  <a:lnTo>
                    <a:pt x="445782" y="434339"/>
                  </a:lnTo>
                  <a:lnTo>
                    <a:pt x="448809" y="433069"/>
                  </a:lnTo>
                  <a:lnTo>
                    <a:pt x="447314" y="430529"/>
                  </a:lnTo>
                  <a:close/>
                </a:path>
                <a:path w="491490" h="618489">
                  <a:moveTo>
                    <a:pt x="445782" y="434339"/>
                  </a:moveTo>
                  <a:lnTo>
                    <a:pt x="408459" y="434339"/>
                  </a:lnTo>
                  <a:lnTo>
                    <a:pt x="418110" y="435609"/>
                  </a:lnTo>
                  <a:lnTo>
                    <a:pt x="442755" y="435609"/>
                  </a:lnTo>
                  <a:lnTo>
                    <a:pt x="445782" y="434339"/>
                  </a:lnTo>
                  <a:close/>
                </a:path>
                <a:path w="491490" h="618489">
                  <a:moveTo>
                    <a:pt x="75469" y="405129"/>
                  </a:moveTo>
                  <a:lnTo>
                    <a:pt x="60030" y="405129"/>
                  </a:lnTo>
                  <a:lnTo>
                    <a:pt x="56317" y="407669"/>
                  </a:lnTo>
                  <a:lnTo>
                    <a:pt x="57733" y="410209"/>
                  </a:lnTo>
                  <a:lnTo>
                    <a:pt x="63155" y="414019"/>
                  </a:lnTo>
                  <a:lnTo>
                    <a:pt x="69646" y="416559"/>
                  </a:lnTo>
                  <a:lnTo>
                    <a:pt x="74267" y="420369"/>
                  </a:lnTo>
                  <a:lnTo>
                    <a:pt x="72592" y="422909"/>
                  </a:lnTo>
                  <a:lnTo>
                    <a:pt x="66064" y="426719"/>
                  </a:lnTo>
                  <a:lnTo>
                    <a:pt x="58628" y="429259"/>
                  </a:lnTo>
                  <a:lnTo>
                    <a:pt x="54228" y="431799"/>
                  </a:lnTo>
                  <a:lnTo>
                    <a:pt x="55029" y="434339"/>
                  </a:lnTo>
                  <a:lnTo>
                    <a:pt x="67103" y="434339"/>
                  </a:lnTo>
                  <a:lnTo>
                    <a:pt x="75597" y="433069"/>
                  </a:lnTo>
                  <a:lnTo>
                    <a:pt x="82022" y="432353"/>
                  </a:lnTo>
                  <a:lnTo>
                    <a:pt x="85569" y="430529"/>
                  </a:lnTo>
                  <a:lnTo>
                    <a:pt x="447314" y="430529"/>
                  </a:lnTo>
                  <a:lnTo>
                    <a:pt x="442114" y="427989"/>
                  </a:lnTo>
                  <a:lnTo>
                    <a:pt x="439585" y="426719"/>
                  </a:lnTo>
                  <a:lnTo>
                    <a:pt x="417089" y="426719"/>
                  </a:lnTo>
                  <a:lnTo>
                    <a:pt x="410272" y="425449"/>
                  </a:lnTo>
                  <a:lnTo>
                    <a:pt x="402867" y="422909"/>
                  </a:lnTo>
                  <a:lnTo>
                    <a:pt x="398779" y="420369"/>
                  </a:lnTo>
                  <a:lnTo>
                    <a:pt x="400647" y="417829"/>
                  </a:lnTo>
                  <a:lnTo>
                    <a:pt x="406807" y="415289"/>
                  </a:lnTo>
                  <a:lnTo>
                    <a:pt x="377605" y="415289"/>
                  </a:lnTo>
                  <a:lnTo>
                    <a:pt x="372361" y="414019"/>
                  </a:lnTo>
                  <a:lnTo>
                    <a:pt x="105785" y="414019"/>
                  </a:lnTo>
                  <a:lnTo>
                    <a:pt x="97440" y="412749"/>
                  </a:lnTo>
                  <a:lnTo>
                    <a:pt x="88667" y="410209"/>
                  </a:lnTo>
                  <a:lnTo>
                    <a:pt x="81960" y="407669"/>
                  </a:lnTo>
                  <a:lnTo>
                    <a:pt x="75469" y="405129"/>
                  </a:lnTo>
                  <a:close/>
                </a:path>
                <a:path w="491490" h="618489">
                  <a:moveTo>
                    <a:pt x="85569" y="430529"/>
                  </a:moveTo>
                  <a:lnTo>
                    <a:pt x="82022" y="432353"/>
                  </a:lnTo>
                  <a:lnTo>
                    <a:pt x="86993" y="431799"/>
                  </a:lnTo>
                  <a:lnTo>
                    <a:pt x="85569" y="430529"/>
                  </a:lnTo>
                  <a:close/>
                </a:path>
                <a:path w="491490" h="618489">
                  <a:moveTo>
                    <a:pt x="426895" y="419099"/>
                  </a:moveTo>
                  <a:lnTo>
                    <a:pt x="425470" y="424179"/>
                  </a:lnTo>
                  <a:lnTo>
                    <a:pt x="422446" y="426719"/>
                  </a:lnTo>
                  <a:lnTo>
                    <a:pt x="439585" y="426719"/>
                  </a:lnTo>
                  <a:lnTo>
                    <a:pt x="437057" y="425449"/>
                  </a:lnTo>
                  <a:lnTo>
                    <a:pt x="432118" y="420369"/>
                  </a:lnTo>
                  <a:lnTo>
                    <a:pt x="426895" y="419099"/>
                  </a:lnTo>
                  <a:close/>
                </a:path>
                <a:path w="491490" h="618489">
                  <a:moveTo>
                    <a:pt x="403188" y="393699"/>
                  </a:moveTo>
                  <a:lnTo>
                    <a:pt x="399687" y="396239"/>
                  </a:lnTo>
                  <a:lnTo>
                    <a:pt x="394130" y="403859"/>
                  </a:lnTo>
                  <a:lnTo>
                    <a:pt x="386339" y="411479"/>
                  </a:lnTo>
                  <a:lnTo>
                    <a:pt x="377605" y="415289"/>
                  </a:lnTo>
                  <a:lnTo>
                    <a:pt x="433341" y="415289"/>
                  </a:lnTo>
                  <a:lnTo>
                    <a:pt x="437403" y="412749"/>
                  </a:lnTo>
                  <a:lnTo>
                    <a:pt x="435632" y="411479"/>
                  </a:lnTo>
                  <a:lnTo>
                    <a:pt x="427655" y="408939"/>
                  </a:lnTo>
                  <a:lnTo>
                    <a:pt x="426952" y="407669"/>
                  </a:lnTo>
                  <a:lnTo>
                    <a:pt x="407568" y="407669"/>
                  </a:lnTo>
                  <a:lnTo>
                    <a:pt x="403870" y="406399"/>
                  </a:lnTo>
                  <a:lnTo>
                    <a:pt x="403627" y="402589"/>
                  </a:lnTo>
                  <a:lnTo>
                    <a:pt x="404534" y="397509"/>
                  </a:lnTo>
                  <a:lnTo>
                    <a:pt x="403188" y="393699"/>
                  </a:lnTo>
                  <a:close/>
                </a:path>
                <a:path w="491490" h="618489">
                  <a:moveTo>
                    <a:pt x="387102" y="402589"/>
                  </a:moveTo>
                  <a:lnTo>
                    <a:pt x="376465" y="402589"/>
                  </a:lnTo>
                  <a:lnTo>
                    <a:pt x="358385" y="405129"/>
                  </a:lnTo>
                  <a:lnTo>
                    <a:pt x="114820" y="405129"/>
                  </a:lnTo>
                  <a:lnTo>
                    <a:pt x="127546" y="406399"/>
                  </a:lnTo>
                  <a:lnTo>
                    <a:pt x="129825" y="408939"/>
                  </a:lnTo>
                  <a:lnTo>
                    <a:pt x="132674" y="412749"/>
                  </a:lnTo>
                  <a:lnTo>
                    <a:pt x="115484" y="414019"/>
                  </a:lnTo>
                  <a:lnTo>
                    <a:pt x="372361" y="414019"/>
                  </a:lnTo>
                  <a:lnTo>
                    <a:pt x="375041" y="412749"/>
                  </a:lnTo>
                  <a:lnTo>
                    <a:pt x="385677" y="408939"/>
                  </a:lnTo>
                  <a:lnTo>
                    <a:pt x="387102" y="402589"/>
                  </a:lnTo>
                  <a:close/>
                </a:path>
                <a:path w="491490" h="618489">
                  <a:moveTo>
                    <a:pt x="454626" y="402589"/>
                  </a:moveTo>
                  <a:lnTo>
                    <a:pt x="432118" y="402589"/>
                  </a:lnTo>
                  <a:lnTo>
                    <a:pt x="440470" y="403859"/>
                  </a:lnTo>
                  <a:lnTo>
                    <a:pt x="452205" y="406399"/>
                  </a:lnTo>
                  <a:lnTo>
                    <a:pt x="463156" y="408939"/>
                  </a:lnTo>
                  <a:lnTo>
                    <a:pt x="469157" y="407669"/>
                  </a:lnTo>
                  <a:lnTo>
                    <a:pt x="467780" y="405129"/>
                  </a:lnTo>
                  <a:lnTo>
                    <a:pt x="462129" y="403859"/>
                  </a:lnTo>
                  <a:lnTo>
                    <a:pt x="454626" y="402589"/>
                  </a:lnTo>
                  <a:close/>
                </a:path>
                <a:path w="491490" h="618489">
                  <a:moveTo>
                    <a:pt x="128375" y="396239"/>
                  </a:moveTo>
                  <a:lnTo>
                    <a:pt x="111970" y="396239"/>
                  </a:lnTo>
                  <a:lnTo>
                    <a:pt x="111551" y="397509"/>
                  </a:lnTo>
                  <a:lnTo>
                    <a:pt x="104052" y="398779"/>
                  </a:lnTo>
                  <a:lnTo>
                    <a:pt x="94435" y="401319"/>
                  </a:lnTo>
                  <a:lnTo>
                    <a:pt x="87658" y="405129"/>
                  </a:lnTo>
                  <a:lnTo>
                    <a:pt x="87186" y="406399"/>
                  </a:lnTo>
                  <a:lnTo>
                    <a:pt x="92288" y="407669"/>
                  </a:lnTo>
                  <a:lnTo>
                    <a:pt x="99918" y="407669"/>
                  </a:lnTo>
                  <a:lnTo>
                    <a:pt x="107032" y="406399"/>
                  </a:lnTo>
                  <a:lnTo>
                    <a:pt x="114820" y="405129"/>
                  </a:lnTo>
                  <a:lnTo>
                    <a:pt x="149674" y="405129"/>
                  </a:lnTo>
                  <a:lnTo>
                    <a:pt x="142769" y="403859"/>
                  </a:lnTo>
                  <a:lnTo>
                    <a:pt x="132829" y="398779"/>
                  </a:lnTo>
                  <a:lnTo>
                    <a:pt x="128375" y="396239"/>
                  </a:lnTo>
                  <a:close/>
                </a:path>
                <a:path w="491490" h="618489">
                  <a:moveTo>
                    <a:pt x="428551" y="374649"/>
                  </a:moveTo>
                  <a:lnTo>
                    <a:pt x="423333" y="380999"/>
                  </a:lnTo>
                  <a:lnTo>
                    <a:pt x="417973" y="389889"/>
                  </a:lnTo>
                  <a:lnTo>
                    <a:pt x="414928" y="398779"/>
                  </a:lnTo>
                  <a:lnTo>
                    <a:pt x="412121" y="405129"/>
                  </a:lnTo>
                  <a:lnTo>
                    <a:pt x="407568" y="407669"/>
                  </a:lnTo>
                  <a:lnTo>
                    <a:pt x="426952" y="407669"/>
                  </a:lnTo>
                  <a:lnTo>
                    <a:pt x="424141" y="402589"/>
                  </a:lnTo>
                  <a:lnTo>
                    <a:pt x="454626" y="402589"/>
                  </a:lnTo>
                  <a:lnTo>
                    <a:pt x="447694" y="401319"/>
                  </a:lnTo>
                  <a:lnTo>
                    <a:pt x="445266" y="398779"/>
                  </a:lnTo>
                  <a:lnTo>
                    <a:pt x="446385" y="397509"/>
                  </a:lnTo>
                  <a:lnTo>
                    <a:pt x="424805" y="397509"/>
                  </a:lnTo>
                  <a:lnTo>
                    <a:pt x="423115" y="394969"/>
                  </a:lnTo>
                  <a:lnTo>
                    <a:pt x="425601" y="389889"/>
                  </a:lnTo>
                  <a:lnTo>
                    <a:pt x="429280" y="382269"/>
                  </a:lnTo>
                  <a:lnTo>
                    <a:pt x="431169" y="375919"/>
                  </a:lnTo>
                  <a:lnTo>
                    <a:pt x="428551" y="374649"/>
                  </a:lnTo>
                  <a:close/>
                </a:path>
                <a:path w="491490" h="618489">
                  <a:moveTo>
                    <a:pt x="347974" y="394969"/>
                  </a:moveTo>
                  <a:lnTo>
                    <a:pt x="155372" y="394969"/>
                  </a:lnTo>
                  <a:lnTo>
                    <a:pt x="156037" y="401319"/>
                  </a:lnTo>
                  <a:lnTo>
                    <a:pt x="149674" y="405129"/>
                  </a:lnTo>
                  <a:lnTo>
                    <a:pt x="350756" y="405129"/>
                  </a:lnTo>
                  <a:lnTo>
                    <a:pt x="345789" y="402589"/>
                  </a:lnTo>
                  <a:lnTo>
                    <a:pt x="342276" y="398779"/>
                  </a:lnTo>
                  <a:lnTo>
                    <a:pt x="347974" y="394969"/>
                  </a:lnTo>
                  <a:close/>
                </a:path>
                <a:path w="491490" h="618489">
                  <a:moveTo>
                    <a:pt x="73549" y="378459"/>
                  </a:moveTo>
                  <a:lnTo>
                    <a:pt x="66954" y="378459"/>
                  </a:lnTo>
                  <a:lnTo>
                    <a:pt x="63345" y="380999"/>
                  </a:lnTo>
                  <a:lnTo>
                    <a:pt x="73507" y="386079"/>
                  </a:lnTo>
                  <a:lnTo>
                    <a:pt x="91172" y="386079"/>
                  </a:lnTo>
                  <a:lnTo>
                    <a:pt x="96870" y="388619"/>
                  </a:lnTo>
                  <a:lnTo>
                    <a:pt x="92596" y="391159"/>
                  </a:lnTo>
                  <a:lnTo>
                    <a:pt x="89082" y="392429"/>
                  </a:lnTo>
                  <a:lnTo>
                    <a:pt x="86993" y="394969"/>
                  </a:lnTo>
                  <a:lnTo>
                    <a:pt x="89747" y="396239"/>
                  </a:lnTo>
                  <a:lnTo>
                    <a:pt x="91932" y="398779"/>
                  </a:lnTo>
                  <a:lnTo>
                    <a:pt x="105607" y="396239"/>
                  </a:lnTo>
                  <a:lnTo>
                    <a:pt x="128375" y="396239"/>
                  </a:lnTo>
                  <a:lnTo>
                    <a:pt x="121695" y="392429"/>
                  </a:lnTo>
                  <a:lnTo>
                    <a:pt x="111211" y="387349"/>
                  </a:lnTo>
                  <a:lnTo>
                    <a:pt x="99167" y="383539"/>
                  </a:lnTo>
                  <a:lnTo>
                    <a:pt x="85450" y="379729"/>
                  </a:lnTo>
                  <a:lnTo>
                    <a:pt x="73549" y="378459"/>
                  </a:lnTo>
                  <a:close/>
                </a:path>
                <a:path w="491490" h="618489">
                  <a:moveTo>
                    <a:pt x="398098" y="382269"/>
                  </a:moveTo>
                  <a:lnTo>
                    <a:pt x="138372" y="382269"/>
                  </a:lnTo>
                  <a:lnTo>
                    <a:pt x="141886" y="384809"/>
                  </a:lnTo>
                  <a:lnTo>
                    <a:pt x="136948" y="389889"/>
                  </a:lnTo>
                  <a:lnTo>
                    <a:pt x="132674" y="394969"/>
                  </a:lnTo>
                  <a:lnTo>
                    <a:pt x="134099" y="398779"/>
                  </a:lnTo>
                  <a:lnTo>
                    <a:pt x="144736" y="397509"/>
                  </a:lnTo>
                  <a:lnTo>
                    <a:pt x="155372" y="394969"/>
                  </a:lnTo>
                  <a:lnTo>
                    <a:pt x="347974" y="394969"/>
                  </a:lnTo>
                  <a:lnTo>
                    <a:pt x="356426" y="392429"/>
                  </a:lnTo>
                  <a:lnTo>
                    <a:pt x="367116" y="389889"/>
                  </a:lnTo>
                  <a:lnTo>
                    <a:pt x="381760" y="386079"/>
                  </a:lnTo>
                  <a:lnTo>
                    <a:pt x="394943" y="383539"/>
                  </a:lnTo>
                  <a:lnTo>
                    <a:pt x="398098" y="382269"/>
                  </a:lnTo>
                  <a:close/>
                </a:path>
                <a:path w="491490" h="618489">
                  <a:moveTo>
                    <a:pt x="476185" y="379729"/>
                  </a:moveTo>
                  <a:lnTo>
                    <a:pt x="457820" y="379729"/>
                  </a:lnTo>
                  <a:lnTo>
                    <a:pt x="442731" y="386079"/>
                  </a:lnTo>
                  <a:lnTo>
                    <a:pt x="431525" y="393699"/>
                  </a:lnTo>
                  <a:lnTo>
                    <a:pt x="424805" y="397509"/>
                  </a:lnTo>
                  <a:lnTo>
                    <a:pt x="446385" y="397509"/>
                  </a:lnTo>
                  <a:lnTo>
                    <a:pt x="447504" y="396239"/>
                  </a:lnTo>
                  <a:lnTo>
                    <a:pt x="452662" y="393699"/>
                  </a:lnTo>
                  <a:lnTo>
                    <a:pt x="458995" y="389889"/>
                  </a:lnTo>
                  <a:lnTo>
                    <a:pt x="469080" y="387349"/>
                  </a:lnTo>
                  <a:lnTo>
                    <a:pt x="480767" y="384809"/>
                  </a:lnTo>
                  <a:lnTo>
                    <a:pt x="485866" y="382269"/>
                  </a:lnTo>
                  <a:lnTo>
                    <a:pt x="476185" y="379729"/>
                  </a:lnTo>
                  <a:close/>
                </a:path>
                <a:path w="491490" h="618489">
                  <a:moveTo>
                    <a:pt x="392484" y="374649"/>
                  </a:moveTo>
                  <a:lnTo>
                    <a:pt x="120073" y="374649"/>
                  </a:lnTo>
                  <a:lnTo>
                    <a:pt x="119758" y="378459"/>
                  </a:lnTo>
                  <a:lnTo>
                    <a:pt x="115982" y="382269"/>
                  </a:lnTo>
                  <a:lnTo>
                    <a:pt x="116826" y="383539"/>
                  </a:lnTo>
                  <a:lnTo>
                    <a:pt x="121321" y="384809"/>
                  </a:lnTo>
                  <a:lnTo>
                    <a:pt x="128495" y="383539"/>
                  </a:lnTo>
                  <a:lnTo>
                    <a:pt x="138372" y="382269"/>
                  </a:lnTo>
                  <a:lnTo>
                    <a:pt x="398098" y="382269"/>
                  </a:lnTo>
                  <a:lnTo>
                    <a:pt x="401253" y="380999"/>
                  </a:lnTo>
                  <a:lnTo>
                    <a:pt x="397037" y="379729"/>
                  </a:lnTo>
                  <a:lnTo>
                    <a:pt x="375036" y="379729"/>
                  </a:lnTo>
                  <a:lnTo>
                    <a:pt x="369912" y="378459"/>
                  </a:lnTo>
                  <a:lnTo>
                    <a:pt x="369912" y="375919"/>
                  </a:lnTo>
                  <a:lnTo>
                    <a:pt x="392262" y="375919"/>
                  </a:lnTo>
                  <a:lnTo>
                    <a:pt x="392484" y="374649"/>
                  </a:lnTo>
                  <a:close/>
                </a:path>
                <a:path w="491490" h="618489">
                  <a:moveTo>
                    <a:pt x="395579" y="363219"/>
                  </a:moveTo>
                  <a:lnTo>
                    <a:pt x="113395" y="363219"/>
                  </a:lnTo>
                  <a:lnTo>
                    <a:pt x="117574" y="364489"/>
                  </a:lnTo>
                  <a:lnTo>
                    <a:pt x="115519" y="368299"/>
                  </a:lnTo>
                  <a:lnTo>
                    <a:pt x="107044" y="372109"/>
                  </a:lnTo>
                  <a:lnTo>
                    <a:pt x="98302" y="375919"/>
                  </a:lnTo>
                  <a:lnTo>
                    <a:pt x="95446" y="378459"/>
                  </a:lnTo>
                  <a:lnTo>
                    <a:pt x="101755" y="378459"/>
                  </a:lnTo>
                  <a:lnTo>
                    <a:pt x="112018" y="375919"/>
                  </a:lnTo>
                  <a:lnTo>
                    <a:pt x="120073" y="374649"/>
                  </a:lnTo>
                  <a:lnTo>
                    <a:pt x="392484" y="374649"/>
                  </a:lnTo>
                  <a:lnTo>
                    <a:pt x="392705" y="373379"/>
                  </a:lnTo>
                  <a:lnTo>
                    <a:pt x="388053" y="372109"/>
                  </a:lnTo>
                  <a:lnTo>
                    <a:pt x="366462" y="369569"/>
                  </a:lnTo>
                  <a:lnTo>
                    <a:pt x="364214" y="367029"/>
                  </a:lnTo>
                  <a:lnTo>
                    <a:pt x="371840" y="364489"/>
                  </a:lnTo>
                  <a:lnTo>
                    <a:pt x="392754" y="364489"/>
                  </a:lnTo>
                  <a:lnTo>
                    <a:pt x="395579" y="363219"/>
                  </a:lnTo>
                  <a:close/>
                </a:path>
                <a:path w="491490" h="618489">
                  <a:moveTo>
                    <a:pt x="392262" y="375919"/>
                  </a:moveTo>
                  <a:lnTo>
                    <a:pt x="369912" y="375919"/>
                  </a:lnTo>
                  <a:lnTo>
                    <a:pt x="392040" y="377189"/>
                  </a:lnTo>
                  <a:lnTo>
                    <a:pt x="392262" y="375919"/>
                  </a:lnTo>
                  <a:close/>
                </a:path>
                <a:path w="491490" h="618489">
                  <a:moveTo>
                    <a:pt x="84144" y="318769"/>
                  </a:moveTo>
                  <a:lnTo>
                    <a:pt x="86993" y="323849"/>
                  </a:lnTo>
                  <a:lnTo>
                    <a:pt x="92817" y="327659"/>
                  </a:lnTo>
                  <a:lnTo>
                    <a:pt x="101678" y="332739"/>
                  </a:lnTo>
                  <a:lnTo>
                    <a:pt x="108562" y="336549"/>
                  </a:lnTo>
                  <a:lnTo>
                    <a:pt x="108457" y="337819"/>
                  </a:lnTo>
                  <a:lnTo>
                    <a:pt x="91302" y="339089"/>
                  </a:lnTo>
                  <a:lnTo>
                    <a:pt x="83148" y="340359"/>
                  </a:lnTo>
                  <a:lnTo>
                    <a:pt x="80630" y="342899"/>
                  </a:lnTo>
                  <a:lnTo>
                    <a:pt x="85573" y="345439"/>
                  </a:lnTo>
                  <a:lnTo>
                    <a:pt x="109786" y="345439"/>
                  </a:lnTo>
                  <a:lnTo>
                    <a:pt x="109651" y="347979"/>
                  </a:lnTo>
                  <a:lnTo>
                    <a:pt x="105287" y="350519"/>
                  </a:lnTo>
                  <a:lnTo>
                    <a:pt x="98875" y="354329"/>
                  </a:lnTo>
                  <a:lnTo>
                    <a:pt x="92596" y="358139"/>
                  </a:lnTo>
                  <a:lnTo>
                    <a:pt x="86233" y="364489"/>
                  </a:lnTo>
                  <a:lnTo>
                    <a:pt x="111211" y="364489"/>
                  </a:lnTo>
                  <a:lnTo>
                    <a:pt x="113395" y="363219"/>
                  </a:lnTo>
                  <a:lnTo>
                    <a:pt x="395579" y="363219"/>
                  </a:lnTo>
                  <a:lnTo>
                    <a:pt x="398403" y="361949"/>
                  </a:lnTo>
                  <a:lnTo>
                    <a:pt x="396138" y="359409"/>
                  </a:lnTo>
                  <a:lnTo>
                    <a:pt x="386900" y="358139"/>
                  </a:lnTo>
                  <a:lnTo>
                    <a:pt x="375579" y="356869"/>
                  </a:lnTo>
                  <a:lnTo>
                    <a:pt x="367063" y="355599"/>
                  </a:lnTo>
                  <a:lnTo>
                    <a:pt x="360700" y="353059"/>
                  </a:lnTo>
                  <a:lnTo>
                    <a:pt x="366303" y="353059"/>
                  </a:lnTo>
                  <a:lnTo>
                    <a:pt x="377130" y="349249"/>
                  </a:lnTo>
                  <a:lnTo>
                    <a:pt x="387795" y="346709"/>
                  </a:lnTo>
                  <a:lnTo>
                    <a:pt x="396347" y="344169"/>
                  </a:lnTo>
                  <a:lnTo>
                    <a:pt x="321993" y="344169"/>
                  </a:lnTo>
                  <a:lnTo>
                    <a:pt x="314449" y="342899"/>
                  </a:lnTo>
                  <a:lnTo>
                    <a:pt x="313024" y="341629"/>
                  </a:lnTo>
                  <a:lnTo>
                    <a:pt x="307136" y="341629"/>
                  </a:lnTo>
                  <a:lnTo>
                    <a:pt x="311600" y="340359"/>
                  </a:lnTo>
                  <a:lnTo>
                    <a:pt x="314354" y="340359"/>
                  </a:lnTo>
                  <a:lnTo>
                    <a:pt x="321572" y="339089"/>
                  </a:lnTo>
                  <a:lnTo>
                    <a:pt x="153188" y="339089"/>
                  </a:lnTo>
                  <a:lnTo>
                    <a:pt x="148249" y="336549"/>
                  </a:lnTo>
                  <a:lnTo>
                    <a:pt x="142551" y="335279"/>
                  </a:lnTo>
                  <a:lnTo>
                    <a:pt x="142330" y="332739"/>
                  </a:lnTo>
                  <a:lnTo>
                    <a:pt x="128961" y="332739"/>
                  </a:lnTo>
                  <a:lnTo>
                    <a:pt x="120019" y="328929"/>
                  </a:lnTo>
                  <a:lnTo>
                    <a:pt x="108691" y="323849"/>
                  </a:lnTo>
                  <a:lnTo>
                    <a:pt x="98485" y="321309"/>
                  </a:lnTo>
                  <a:lnTo>
                    <a:pt x="86993" y="320039"/>
                  </a:lnTo>
                  <a:lnTo>
                    <a:pt x="84144" y="318769"/>
                  </a:lnTo>
                  <a:close/>
                </a:path>
                <a:path w="491490" h="618489">
                  <a:moveTo>
                    <a:pt x="379969" y="328929"/>
                  </a:moveTo>
                  <a:lnTo>
                    <a:pt x="375195" y="328929"/>
                  </a:lnTo>
                  <a:lnTo>
                    <a:pt x="368160" y="331469"/>
                  </a:lnTo>
                  <a:lnTo>
                    <a:pt x="361365" y="336549"/>
                  </a:lnTo>
                  <a:lnTo>
                    <a:pt x="351470" y="340359"/>
                  </a:lnTo>
                  <a:lnTo>
                    <a:pt x="336340" y="342899"/>
                  </a:lnTo>
                  <a:lnTo>
                    <a:pt x="321993" y="344169"/>
                  </a:lnTo>
                  <a:lnTo>
                    <a:pt x="396347" y="344169"/>
                  </a:lnTo>
                  <a:lnTo>
                    <a:pt x="400623" y="342899"/>
                  </a:lnTo>
                  <a:lnTo>
                    <a:pt x="368488" y="342899"/>
                  </a:lnTo>
                  <a:lnTo>
                    <a:pt x="363549" y="341629"/>
                  </a:lnTo>
                  <a:lnTo>
                    <a:pt x="375041" y="339089"/>
                  </a:lnTo>
                  <a:lnTo>
                    <a:pt x="379979" y="332739"/>
                  </a:lnTo>
                  <a:lnTo>
                    <a:pt x="379969" y="328929"/>
                  </a:lnTo>
                  <a:close/>
                </a:path>
                <a:path w="491490" h="618489">
                  <a:moveTo>
                    <a:pt x="413504" y="334009"/>
                  </a:moveTo>
                  <a:lnTo>
                    <a:pt x="405495" y="334009"/>
                  </a:lnTo>
                  <a:lnTo>
                    <a:pt x="377404" y="341629"/>
                  </a:lnTo>
                  <a:lnTo>
                    <a:pt x="368488" y="342899"/>
                  </a:lnTo>
                  <a:lnTo>
                    <a:pt x="400623" y="342899"/>
                  </a:lnTo>
                  <a:lnTo>
                    <a:pt x="410799" y="337819"/>
                  </a:lnTo>
                  <a:lnTo>
                    <a:pt x="413504" y="334009"/>
                  </a:lnTo>
                  <a:close/>
                </a:path>
                <a:path w="491490" h="618489">
                  <a:moveTo>
                    <a:pt x="311600" y="340359"/>
                  </a:moveTo>
                  <a:lnTo>
                    <a:pt x="307136" y="341629"/>
                  </a:lnTo>
                  <a:lnTo>
                    <a:pt x="312054" y="340764"/>
                  </a:lnTo>
                  <a:lnTo>
                    <a:pt x="311600" y="340359"/>
                  </a:lnTo>
                  <a:close/>
                </a:path>
                <a:path w="491490" h="618489">
                  <a:moveTo>
                    <a:pt x="312054" y="340764"/>
                  </a:moveTo>
                  <a:lnTo>
                    <a:pt x="307136" y="341629"/>
                  </a:lnTo>
                  <a:lnTo>
                    <a:pt x="313024" y="341629"/>
                  </a:lnTo>
                  <a:lnTo>
                    <a:pt x="312054" y="340764"/>
                  </a:lnTo>
                  <a:close/>
                </a:path>
                <a:path w="491490" h="618489">
                  <a:moveTo>
                    <a:pt x="314354" y="340359"/>
                  </a:moveTo>
                  <a:lnTo>
                    <a:pt x="311600" y="340359"/>
                  </a:lnTo>
                  <a:lnTo>
                    <a:pt x="312054" y="340764"/>
                  </a:lnTo>
                  <a:lnTo>
                    <a:pt x="314354" y="340359"/>
                  </a:lnTo>
                  <a:close/>
                </a:path>
                <a:path w="491490" h="618489">
                  <a:moveTo>
                    <a:pt x="96870" y="273049"/>
                  </a:moveTo>
                  <a:lnTo>
                    <a:pt x="90507" y="273049"/>
                  </a:lnTo>
                  <a:lnTo>
                    <a:pt x="89082" y="278129"/>
                  </a:lnTo>
                  <a:lnTo>
                    <a:pt x="93690" y="283209"/>
                  </a:lnTo>
                  <a:lnTo>
                    <a:pt x="105643" y="288289"/>
                  </a:lnTo>
                  <a:lnTo>
                    <a:pt x="118932" y="294639"/>
                  </a:lnTo>
                  <a:lnTo>
                    <a:pt x="127546" y="297179"/>
                  </a:lnTo>
                  <a:lnTo>
                    <a:pt x="129604" y="299719"/>
                  </a:lnTo>
                  <a:lnTo>
                    <a:pt x="127059" y="300989"/>
                  </a:lnTo>
                  <a:lnTo>
                    <a:pt x="114820" y="306069"/>
                  </a:lnTo>
                  <a:lnTo>
                    <a:pt x="111016" y="308609"/>
                  </a:lnTo>
                  <a:lnTo>
                    <a:pt x="111674" y="311149"/>
                  </a:lnTo>
                  <a:lnTo>
                    <a:pt x="115661" y="313689"/>
                  </a:lnTo>
                  <a:lnTo>
                    <a:pt x="121847" y="314959"/>
                  </a:lnTo>
                  <a:lnTo>
                    <a:pt x="131297" y="316229"/>
                  </a:lnTo>
                  <a:lnTo>
                    <a:pt x="143097" y="318769"/>
                  </a:lnTo>
                  <a:lnTo>
                    <a:pt x="153580" y="321309"/>
                  </a:lnTo>
                  <a:lnTo>
                    <a:pt x="159076" y="323849"/>
                  </a:lnTo>
                  <a:lnTo>
                    <a:pt x="157073" y="326389"/>
                  </a:lnTo>
                  <a:lnTo>
                    <a:pt x="150956" y="327659"/>
                  </a:lnTo>
                  <a:lnTo>
                    <a:pt x="145480" y="328929"/>
                  </a:lnTo>
                  <a:lnTo>
                    <a:pt x="151099" y="330199"/>
                  </a:lnTo>
                  <a:lnTo>
                    <a:pt x="166864" y="331469"/>
                  </a:lnTo>
                  <a:lnTo>
                    <a:pt x="167624" y="334009"/>
                  </a:lnTo>
                  <a:lnTo>
                    <a:pt x="169048" y="337819"/>
                  </a:lnTo>
                  <a:lnTo>
                    <a:pt x="153188" y="339089"/>
                  </a:lnTo>
                  <a:lnTo>
                    <a:pt x="321572" y="339089"/>
                  </a:lnTo>
                  <a:lnTo>
                    <a:pt x="333936" y="337819"/>
                  </a:lnTo>
                  <a:lnTo>
                    <a:pt x="346692" y="335279"/>
                  </a:lnTo>
                  <a:lnTo>
                    <a:pt x="356670" y="331469"/>
                  </a:lnTo>
                  <a:lnTo>
                    <a:pt x="360700" y="327659"/>
                  </a:lnTo>
                  <a:lnTo>
                    <a:pt x="345125" y="327659"/>
                  </a:lnTo>
                  <a:lnTo>
                    <a:pt x="339901" y="325119"/>
                  </a:lnTo>
                  <a:lnTo>
                    <a:pt x="340873" y="322579"/>
                  </a:lnTo>
                  <a:lnTo>
                    <a:pt x="348318" y="321309"/>
                  </a:lnTo>
                  <a:lnTo>
                    <a:pt x="389666" y="321309"/>
                  </a:lnTo>
                  <a:lnTo>
                    <a:pt x="390616" y="316229"/>
                  </a:lnTo>
                  <a:lnTo>
                    <a:pt x="389191" y="313689"/>
                  </a:lnTo>
                  <a:lnTo>
                    <a:pt x="383745" y="312419"/>
                  </a:lnTo>
                  <a:lnTo>
                    <a:pt x="373260" y="311149"/>
                  </a:lnTo>
                  <a:lnTo>
                    <a:pt x="365018" y="311149"/>
                  </a:lnTo>
                  <a:lnTo>
                    <a:pt x="366303" y="309879"/>
                  </a:lnTo>
                  <a:lnTo>
                    <a:pt x="376698" y="307339"/>
                  </a:lnTo>
                  <a:lnTo>
                    <a:pt x="387565" y="307339"/>
                  </a:lnTo>
                  <a:lnTo>
                    <a:pt x="395992" y="304799"/>
                  </a:lnTo>
                  <a:lnTo>
                    <a:pt x="397018" y="303529"/>
                  </a:lnTo>
                  <a:lnTo>
                    <a:pt x="164015" y="303529"/>
                  </a:lnTo>
                  <a:lnTo>
                    <a:pt x="152523" y="299719"/>
                  </a:lnTo>
                  <a:lnTo>
                    <a:pt x="140462" y="295909"/>
                  </a:lnTo>
                  <a:lnTo>
                    <a:pt x="140462" y="290829"/>
                  </a:lnTo>
                  <a:lnTo>
                    <a:pt x="132002" y="290829"/>
                  </a:lnTo>
                  <a:lnTo>
                    <a:pt x="125801" y="285749"/>
                  </a:lnTo>
                  <a:lnTo>
                    <a:pt x="117338" y="280669"/>
                  </a:lnTo>
                  <a:lnTo>
                    <a:pt x="108457" y="276859"/>
                  </a:lnTo>
                  <a:lnTo>
                    <a:pt x="96870" y="273049"/>
                  </a:lnTo>
                  <a:close/>
                </a:path>
                <a:path w="491490" h="618489">
                  <a:moveTo>
                    <a:pt x="130585" y="322579"/>
                  </a:moveTo>
                  <a:lnTo>
                    <a:pt x="130585" y="327659"/>
                  </a:lnTo>
                  <a:lnTo>
                    <a:pt x="132009" y="332739"/>
                  </a:lnTo>
                  <a:lnTo>
                    <a:pt x="142330" y="332739"/>
                  </a:lnTo>
                  <a:lnTo>
                    <a:pt x="141886" y="327659"/>
                  </a:lnTo>
                  <a:lnTo>
                    <a:pt x="130585" y="322579"/>
                  </a:lnTo>
                  <a:close/>
                </a:path>
                <a:path w="491490" h="618489">
                  <a:moveTo>
                    <a:pt x="359940" y="322579"/>
                  </a:moveTo>
                  <a:lnTo>
                    <a:pt x="345125" y="327659"/>
                  </a:lnTo>
                  <a:lnTo>
                    <a:pt x="360700" y="327659"/>
                  </a:lnTo>
                  <a:lnTo>
                    <a:pt x="359940" y="322579"/>
                  </a:lnTo>
                  <a:close/>
                </a:path>
                <a:path w="491490" h="618489">
                  <a:moveTo>
                    <a:pt x="389666" y="321309"/>
                  </a:moveTo>
                  <a:lnTo>
                    <a:pt x="372191" y="321309"/>
                  </a:lnTo>
                  <a:lnTo>
                    <a:pt x="389191" y="323849"/>
                  </a:lnTo>
                  <a:lnTo>
                    <a:pt x="389666" y="321309"/>
                  </a:lnTo>
                  <a:close/>
                </a:path>
                <a:path w="491490" h="618489">
                  <a:moveTo>
                    <a:pt x="145400" y="273049"/>
                  </a:moveTo>
                  <a:lnTo>
                    <a:pt x="141886" y="276859"/>
                  </a:lnTo>
                  <a:lnTo>
                    <a:pt x="139037" y="279399"/>
                  </a:lnTo>
                  <a:lnTo>
                    <a:pt x="145400" y="280669"/>
                  </a:lnTo>
                  <a:lnTo>
                    <a:pt x="158126" y="281939"/>
                  </a:lnTo>
                  <a:lnTo>
                    <a:pt x="163350" y="288289"/>
                  </a:lnTo>
                  <a:lnTo>
                    <a:pt x="166199" y="293369"/>
                  </a:lnTo>
                  <a:lnTo>
                    <a:pt x="168288" y="297179"/>
                  </a:lnTo>
                  <a:lnTo>
                    <a:pt x="164015" y="303529"/>
                  </a:lnTo>
                  <a:lnTo>
                    <a:pt x="397018" y="303529"/>
                  </a:lnTo>
                  <a:lnTo>
                    <a:pt x="399068" y="300989"/>
                  </a:lnTo>
                  <a:lnTo>
                    <a:pt x="395979" y="295909"/>
                  </a:lnTo>
                  <a:lnTo>
                    <a:pt x="302957" y="295909"/>
                  </a:lnTo>
                  <a:lnTo>
                    <a:pt x="300773" y="288289"/>
                  </a:lnTo>
                  <a:lnTo>
                    <a:pt x="303622" y="283209"/>
                  </a:lnTo>
                  <a:lnTo>
                    <a:pt x="200389" y="283209"/>
                  </a:lnTo>
                  <a:lnTo>
                    <a:pt x="196115" y="281939"/>
                  </a:lnTo>
                  <a:lnTo>
                    <a:pt x="191828" y="278129"/>
                  </a:lnTo>
                  <a:lnTo>
                    <a:pt x="190840" y="276859"/>
                  </a:lnTo>
                  <a:lnTo>
                    <a:pt x="153948" y="276859"/>
                  </a:lnTo>
                  <a:lnTo>
                    <a:pt x="145400" y="273049"/>
                  </a:lnTo>
                  <a:close/>
                </a:path>
                <a:path w="491490" h="618489">
                  <a:moveTo>
                    <a:pt x="346199" y="257809"/>
                  </a:moveTo>
                  <a:lnTo>
                    <a:pt x="343866" y="262889"/>
                  </a:lnTo>
                  <a:lnTo>
                    <a:pt x="341213" y="270509"/>
                  </a:lnTo>
                  <a:lnTo>
                    <a:pt x="337812" y="276859"/>
                  </a:lnTo>
                  <a:lnTo>
                    <a:pt x="331455" y="281939"/>
                  </a:lnTo>
                  <a:lnTo>
                    <a:pt x="322640" y="287019"/>
                  </a:lnTo>
                  <a:lnTo>
                    <a:pt x="313933" y="290829"/>
                  </a:lnTo>
                  <a:lnTo>
                    <a:pt x="307896" y="293369"/>
                  </a:lnTo>
                  <a:lnTo>
                    <a:pt x="302957" y="295909"/>
                  </a:lnTo>
                  <a:lnTo>
                    <a:pt x="384253" y="295909"/>
                  </a:lnTo>
                  <a:lnTo>
                    <a:pt x="389165" y="292099"/>
                  </a:lnTo>
                  <a:lnTo>
                    <a:pt x="393519" y="289559"/>
                  </a:lnTo>
                  <a:lnTo>
                    <a:pt x="358516" y="289559"/>
                  </a:lnTo>
                  <a:lnTo>
                    <a:pt x="358330" y="287019"/>
                  </a:lnTo>
                  <a:lnTo>
                    <a:pt x="363870" y="283209"/>
                  </a:lnTo>
                  <a:lnTo>
                    <a:pt x="373166" y="279399"/>
                  </a:lnTo>
                  <a:lnTo>
                    <a:pt x="375384" y="278129"/>
                  </a:lnTo>
                  <a:lnTo>
                    <a:pt x="347214" y="278129"/>
                  </a:lnTo>
                  <a:lnTo>
                    <a:pt x="345954" y="274319"/>
                  </a:lnTo>
                  <a:lnTo>
                    <a:pt x="347677" y="269239"/>
                  </a:lnTo>
                  <a:lnTo>
                    <a:pt x="349525" y="264159"/>
                  </a:lnTo>
                  <a:lnTo>
                    <a:pt x="348639" y="259079"/>
                  </a:lnTo>
                  <a:lnTo>
                    <a:pt x="346199" y="257809"/>
                  </a:lnTo>
                  <a:close/>
                </a:path>
                <a:path w="491490" h="618489">
                  <a:moveTo>
                    <a:pt x="131250" y="274319"/>
                  </a:moveTo>
                  <a:lnTo>
                    <a:pt x="133434" y="288289"/>
                  </a:lnTo>
                  <a:lnTo>
                    <a:pt x="134099" y="290829"/>
                  </a:lnTo>
                  <a:lnTo>
                    <a:pt x="140462" y="290829"/>
                  </a:lnTo>
                  <a:lnTo>
                    <a:pt x="140462" y="288289"/>
                  </a:lnTo>
                  <a:lnTo>
                    <a:pt x="136188" y="281939"/>
                  </a:lnTo>
                  <a:lnTo>
                    <a:pt x="131250" y="274319"/>
                  </a:lnTo>
                  <a:close/>
                </a:path>
                <a:path w="491490" h="618489">
                  <a:moveTo>
                    <a:pt x="380939" y="284479"/>
                  </a:moveTo>
                  <a:lnTo>
                    <a:pt x="373628" y="287019"/>
                  </a:lnTo>
                  <a:lnTo>
                    <a:pt x="364839" y="289559"/>
                  </a:lnTo>
                  <a:lnTo>
                    <a:pt x="393519" y="289559"/>
                  </a:lnTo>
                  <a:lnTo>
                    <a:pt x="395697" y="288289"/>
                  </a:lnTo>
                  <a:lnTo>
                    <a:pt x="398429" y="285749"/>
                  </a:lnTo>
                  <a:lnTo>
                    <a:pt x="382828" y="285749"/>
                  </a:lnTo>
                  <a:lnTo>
                    <a:pt x="380939" y="284479"/>
                  </a:lnTo>
                  <a:close/>
                </a:path>
                <a:path w="491490" h="618489">
                  <a:moveTo>
                    <a:pt x="402867" y="279399"/>
                  </a:moveTo>
                  <a:lnTo>
                    <a:pt x="398441" y="280669"/>
                  </a:lnTo>
                  <a:lnTo>
                    <a:pt x="391174" y="283209"/>
                  </a:lnTo>
                  <a:lnTo>
                    <a:pt x="384744" y="285749"/>
                  </a:lnTo>
                  <a:lnTo>
                    <a:pt x="398429" y="285749"/>
                  </a:lnTo>
                  <a:lnTo>
                    <a:pt x="401161" y="283209"/>
                  </a:lnTo>
                  <a:lnTo>
                    <a:pt x="402867" y="279399"/>
                  </a:lnTo>
                  <a:close/>
                </a:path>
                <a:path w="491490" h="618489">
                  <a:moveTo>
                    <a:pt x="185953" y="259079"/>
                  </a:moveTo>
                  <a:lnTo>
                    <a:pt x="187378" y="265429"/>
                  </a:lnTo>
                  <a:lnTo>
                    <a:pt x="200389" y="267969"/>
                  </a:lnTo>
                  <a:lnTo>
                    <a:pt x="205992" y="274319"/>
                  </a:lnTo>
                  <a:lnTo>
                    <a:pt x="208841" y="278129"/>
                  </a:lnTo>
                  <a:lnTo>
                    <a:pt x="212355" y="281939"/>
                  </a:lnTo>
                  <a:lnTo>
                    <a:pt x="200389" y="283209"/>
                  </a:lnTo>
                  <a:lnTo>
                    <a:pt x="303622" y="283209"/>
                  </a:lnTo>
                  <a:lnTo>
                    <a:pt x="309212" y="279399"/>
                  </a:lnTo>
                  <a:lnTo>
                    <a:pt x="319637" y="276859"/>
                  </a:lnTo>
                  <a:lnTo>
                    <a:pt x="330079" y="273049"/>
                  </a:lnTo>
                  <a:lnTo>
                    <a:pt x="331490" y="271779"/>
                  </a:lnTo>
                  <a:lnTo>
                    <a:pt x="275998" y="271779"/>
                  </a:lnTo>
                  <a:lnTo>
                    <a:pt x="268018" y="269239"/>
                  </a:lnTo>
                  <a:lnTo>
                    <a:pt x="263734" y="265429"/>
                  </a:lnTo>
                  <a:lnTo>
                    <a:pt x="262405" y="260349"/>
                  </a:lnTo>
                  <a:lnTo>
                    <a:pt x="198964" y="260349"/>
                  </a:lnTo>
                  <a:lnTo>
                    <a:pt x="185953" y="259079"/>
                  </a:lnTo>
                  <a:close/>
                </a:path>
                <a:path w="491490" h="618489">
                  <a:moveTo>
                    <a:pt x="397644" y="252729"/>
                  </a:moveTo>
                  <a:lnTo>
                    <a:pt x="387681" y="255269"/>
                  </a:lnTo>
                  <a:lnTo>
                    <a:pt x="371645" y="264159"/>
                  </a:lnTo>
                  <a:lnTo>
                    <a:pt x="356002" y="274319"/>
                  </a:lnTo>
                  <a:lnTo>
                    <a:pt x="347214" y="278129"/>
                  </a:lnTo>
                  <a:lnTo>
                    <a:pt x="393530" y="266699"/>
                  </a:lnTo>
                  <a:lnTo>
                    <a:pt x="400439" y="256539"/>
                  </a:lnTo>
                  <a:lnTo>
                    <a:pt x="397644" y="252729"/>
                  </a:lnTo>
                  <a:close/>
                </a:path>
                <a:path w="491490" h="618489">
                  <a:moveTo>
                    <a:pt x="170986" y="271779"/>
                  </a:moveTo>
                  <a:lnTo>
                    <a:pt x="151099" y="271779"/>
                  </a:lnTo>
                  <a:lnTo>
                    <a:pt x="153948" y="276859"/>
                  </a:lnTo>
                  <a:lnTo>
                    <a:pt x="190840" y="276859"/>
                  </a:lnTo>
                  <a:lnTo>
                    <a:pt x="187878" y="273049"/>
                  </a:lnTo>
                  <a:lnTo>
                    <a:pt x="173457" y="273049"/>
                  </a:lnTo>
                  <a:lnTo>
                    <a:pt x="170986" y="271779"/>
                  </a:lnTo>
                  <a:close/>
                </a:path>
                <a:path w="491490" h="618489">
                  <a:moveTo>
                    <a:pt x="129518" y="248919"/>
                  </a:moveTo>
                  <a:lnTo>
                    <a:pt x="124697" y="250189"/>
                  </a:lnTo>
                  <a:lnTo>
                    <a:pt x="125369" y="252729"/>
                  </a:lnTo>
                  <a:lnTo>
                    <a:pt x="131072" y="255269"/>
                  </a:lnTo>
                  <a:lnTo>
                    <a:pt x="137718" y="257809"/>
                  </a:lnTo>
                  <a:lnTo>
                    <a:pt x="141222" y="261619"/>
                  </a:lnTo>
                  <a:lnTo>
                    <a:pt x="141886" y="266699"/>
                  </a:lnTo>
                  <a:lnTo>
                    <a:pt x="127546" y="266699"/>
                  </a:lnTo>
                  <a:lnTo>
                    <a:pt x="132009" y="269239"/>
                  </a:lnTo>
                  <a:lnTo>
                    <a:pt x="136188" y="273049"/>
                  </a:lnTo>
                  <a:lnTo>
                    <a:pt x="151099" y="271779"/>
                  </a:lnTo>
                  <a:lnTo>
                    <a:pt x="170986" y="271779"/>
                  </a:lnTo>
                  <a:lnTo>
                    <a:pt x="166045" y="269239"/>
                  </a:lnTo>
                  <a:lnTo>
                    <a:pt x="157048" y="262889"/>
                  </a:lnTo>
                  <a:lnTo>
                    <a:pt x="150339" y="257809"/>
                  </a:lnTo>
                  <a:lnTo>
                    <a:pt x="144503" y="253999"/>
                  </a:lnTo>
                  <a:lnTo>
                    <a:pt x="136841" y="250189"/>
                  </a:lnTo>
                  <a:lnTo>
                    <a:pt x="129518" y="248919"/>
                  </a:lnTo>
                  <a:close/>
                </a:path>
                <a:path w="491490" h="618489">
                  <a:moveTo>
                    <a:pt x="173987" y="260349"/>
                  </a:moveTo>
                  <a:lnTo>
                    <a:pt x="173227" y="265429"/>
                  </a:lnTo>
                  <a:lnTo>
                    <a:pt x="175411" y="271779"/>
                  </a:lnTo>
                  <a:lnTo>
                    <a:pt x="173457" y="273049"/>
                  </a:lnTo>
                  <a:lnTo>
                    <a:pt x="187878" y="273049"/>
                  </a:lnTo>
                  <a:lnTo>
                    <a:pt x="186891" y="271779"/>
                  </a:lnTo>
                  <a:lnTo>
                    <a:pt x="182078" y="266699"/>
                  </a:lnTo>
                  <a:lnTo>
                    <a:pt x="178165" y="262889"/>
                  </a:lnTo>
                  <a:lnTo>
                    <a:pt x="173987" y="260349"/>
                  </a:lnTo>
                  <a:close/>
                </a:path>
                <a:path w="491490" h="618489">
                  <a:moveTo>
                    <a:pt x="285958" y="262889"/>
                  </a:moveTo>
                  <a:lnTo>
                    <a:pt x="286622" y="267969"/>
                  </a:lnTo>
                  <a:lnTo>
                    <a:pt x="283567" y="270509"/>
                  </a:lnTo>
                  <a:lnTo>
                    <a:pt x="275998" y="271779"/>
                  </a:lnTo>
                  <a:lnTo>
                    <a:pt x="290896" y="271779"/>
                  </a:lnTo>
                  <a:lnTo>
                    <a:pt x="295835" y="265429"/>
                  </a:lnTo>
                  <a:lnTo>
                    <a:pt x="285958" y="262889"/>
                  </a:lnTo>
                  <a:close/>
                </a:path>
                <a:path w="491490" h="618489">
                  <a:moveTo>
                    <a:pt x="326510" y="251459"/>
                  </a:moveTo>
                  <a:lnTo>
                    <a:pt x="319049" y="252729"/>
                  </a:lnTo>
                  <a:lnTo>
                    <a:pt x="305783" y="260349"/>
                  </a:lnTo>
                  <a:lnTo>
                    <a:pt x="293977" y="269239"/>
                  </a:lnTo>
                  <a:lnTo>
                    <a:pt x="290896" y="271779"/>
                  </a:lnTo>
                  <a:lnTo>
                    <a:pt x="331490" y="271779"/>
                  </a:lnTo>
                  <a:lnTo>
                    <a:pt x="335723" y="267969"/>
                  </a:lnTo>
                  <a:lnTo>
                    <a:pt x="318067" y="267969"/>
                  </a:lnTo>
                  <a:lnTo>
                    <a:pt x="317963" y="266699"/>
                  </a:lnTo>
                  <a:lnTo>
                    <a:pt x="325751" y="260349"/>
                  </a:lnTo>
                  <a:lnTo>
                    <a:pt x="328600" y="260349"/>
                  </a:lnTo>
                  <a:lnTo>
                    <a:pt x="326510" y="251459"/>
                  </a:lnTo>
                  <a:close/>
                </a:path>
                <a:path w="491490" h="618489">
                  <a:moveTo>
                    <a:pt x="332841" y="265429"/>
                  </a:moveTo>
                  <a:lnTo>
                    <a:pt x="324991" y="266699"/>
                  </a:lnTo>
                  <a:lnTo>
                    <a:pt x="318067" y="267969"/>
                  </a:lnTo>
                  <a:lnTo>
                    <a:pt x="335723" y="267969"/>
                  </a:lnTo>
                  <a:lnTo>
                    <a:pt x="332841" y="265429"/>
                  </a:lnTo>
                  <a:close/>
                </a:path>
                <a:path w="491490" h="618489">
                  <a:moveTo>
                    <a:pt x="157331" y="233679"/>
                  </a:moveTo>
                  <a:lnTo>
                    <a:pt x="154613" y="236219"/>
                  </a:lnTo>
                  <a:lnTo>
                    <a:pt x="159989" y="240029"/>
                  </a:lnTo>
                  <a:lnTo>
                    <a:pt x="171268" y="242569"/>
                  </a:lnTo>
                  <a:lnTo>
                    <a:pt x="181176" y="245109"/>
                  </a:lnTo>
                  <a:lnTo>
                    <a:pt x="174651" y="245109"/>
                  </a:lnTo>
                  <a:lnTo>
                    <a:pt x="164015" y="246379"/>
                  </a:lnTo>
                  <a:lnTo>
                    <a:pt x="168288" y="248919"/>
                  </a:lnTo>
                  <a:lnTo>
                    <a:pt x="176247" y="251459"/>
                  </a:lnTo>
                  <a:lnTo>
                    <a:pt x="189431" y="255269"/>
                  </a:lnTo>
                  <a:lnTo>
                    <a:pt x="199713" y="259079"/>
                  </a:lnTo>
                  <a:lnTo>
                    <a:pt x="198964" y="260349"/>
                  </a:lnTo>
                  <a:lnTo>
                    <a:pt x="262405" y="260349"/>
                  </a:lnTo>
                  <a:lnTo>
                    <a:pt x="262937" y="255269"/>
                  </a:lnTo>
                  <a:lnTo>
                    <a:pt x="227455" y="255269"/>
                  </a:lnTo>
                  <a:lnTo>
                    <a:pt x="220221" y="252729"/>
                  </a:lnTo>
                  <a:lnTo>
                    <a:pt x="210610" y="248919"/>
                  </a:lnTo>
                  <a:lnTo>
                    <a:pt x="199236" y="243839"/>
                  </a:lnTo>
                  <a:lnTo>
                    <a:pt x="186713" y="240029"/>
                  </a:lnTo>
                  <a:lnTo>
                    <a:pt x="174806" y="237489"/>
                  </a:lnTo>
                  <a:lnTo>
                    <a:pt x="164537" y="234949"/>
                  </a:lnTo>
                  <a:lnTo>
                    <a:pt x="157331" y="233679"/>
                  </a:lnTo>
                  <a:close/>
                </a:path>
                <a:path w="491490" h="618489">
                  <a:moveTo>
                    <a:pt x="291561" y="248919"/>
                  </a:moveTo>
                  <a:lnTo>
                    <a:pt x="279191" y="248919"/>
                  </a:lnTo>
                  <a:lnTo>
                    <a:pt x="287857" y="252729"/>
                  </a:lnTo>
                  <a:lnTo>
                    <a:pt x="295668" y="257809"/>
                  </a:lnTo>
                  <a:lnTo>
                    <a:pt x="300773" y="256539"/>
                  </a:lnTo>
                  <a:lnTo>
                    <a:pt x="305712" y="251459"/>
                  </a:lnTo>
                  <a:lnTo>
                    <a:pt x="291561" y="248919"/>
                  </a:lnTo>
                  <a:close/>
                </a:path>
                <a:path w="491490" h="618489">
                  <a:moveTo>
                    <a:pt x="315315" y="233679"/>
                  </a:moveTo>
                  <a:lnTo>
                    <a:pt x="200065" y="233679"/>
                  </a:lnTo>
                  <a:lnTo>
                    <a:pt x="204567" y="234949"/>
                  </a:lnTo>
                  <a:lnTo>
                    <a:pt x="210068" y="238759"/>
                  </a:lnTo>
                  <a:lnTo>
                    <a:pt x="218587" y="242569"/>
                  </a:lnTo>
                  <a:lnTo>
                    <a:pt x="227766" y="246379"/>
                  </a:lnTo>
                  <a:lnTo>
                    <a:pt x="235243" y="248919"/>
                  </a:lnTo>
                  <a:lnTo>
                    <a:pt x="238594" y="250189"/>
                  </a:lnTo>
                  <a:lnTo>
                    <a:pt x="237190" y="252729"/>
                  </a:lnTo>
                  <a:lnTo>
                    <a:pt x="232866" y="253999"/>
                  </a:lnTo>
                  <a:lnTo>
                    <a:pt x="227455" y="255269"/>
                  </a:lnTo>
                  <a:lnTo>
                    <a:pt x="262937" y="255269"/>
                  </a:lnTo>
                  <a:lnTo>
                    <a:pt x="263070" y="253999"/>
                  </a:lnTo>
                  <a:lnTo>
                    <a:pt x="271522" y="248919"/>
                  </a:lnTo>
                  <a:lnTo>
                    <a:pt x="291561" y="248919"/>
                  </a:lnTo>
                  <a:lnTo>
                    <a:pt x="293745" y="243839"/>
                  </a:lnTo>
                  <a:lnTo>
                    <a:pt x="301407" y="241299"/>
                  </a:lnTo>
                  <a:lnTo>
                    <a:pt x="317215" y="241299"/>
                  </a:lnTo>
                  <a:lnTo>
                    <a:pt x="333611" y="240029"/>
                  </a:lnTo>
                  <a:lnTo>
                    <a:pt x="343035" y="238759"/>
                  </a:lnTo>
                  <a:lnTo>
                    <a:pt x="339814" y="236219"/>
                  </a:lnTo>
                  <a:lnTo>
                    <a:pt x="328303" y="234949"/>
                  </a:lnTo>
                  <a:lnTo>
                    <a:pt x="316846" y="234949"/>
                  </a:lnTo>
                  <a:lnTo>
                    <a:pt x="315315" y="233679"/>
                  </a:lnTo>
                  <a:close/>
                </a:path>
                <a:path w="491490" h="618489">
                  <a:moveTo>
                    <a:pt x="177501" y="228599"/>
                  </a:moveTo>
                  <a:lnTo>
                    <a:pt x="183104" y="233679"/>
                  </a:lnTo>
                  <a:lnTo>
                    <a:pt x="188568" y="236219"/>
                  </a:lnTo>
                  <a:lnTo>
                    <a:pt x="194477" y="234949"/>
                  </a:lnTo>
                  <a:lnTo>
                    <a:pt x="200065" y="233679"/>
                  </a:lnTo>
                  <a:lnTo>
                    <a:pt x="315315" y="233679"/>
                  </a:lnTo>
                  <a:lnTo>
                    <a:pt x="313784" y="232409"/>
                  </a:lnTo>
                  <a:lnTo>
                    <a:pt x="315332" y="231139"/>
                  </a:lnTo>
                  <a:lnTo>
                    <a:pt x="194026" y="231139"/>
                  </a:lnTo>
                  <a:lnTo>
                    <a:pt x="177501" y="228599"/>
                  </a:lnTo>
                  <a:close/>
                </a:path>
                <a:path w="491490" h="618489">
                  <a:moveTo>
                    <a:pt x="142967" y="209549"/>
                  </a:moveTo>
                  <a:lnTo>
                    <a:pt x="136581" y="209549"/>
                  </a:lnTo>
                  <a:lnTo>
                    <a:pt x="136188" y="210819"/>
                  </a:lnTo>
                  <a:lnTo>
                    <a:pt x="141100" y="213359"/>
                  </a:lnTo>
                  <a:lnTo>
                    <a:pt x="148131" y="215899"/>
                  </a:lnTo>
                  <a:lnTo>
                    <a:pt x="157049" y="217169"/>
                  </a:lnTo>
                  <a:lnTo>
                    <a:pt x="167624" y="217169"/>
                  </a:lnTo>
                  <a:lnTo>
                    <a:pt x="177787" y="218439"/>
                  </a:lnTo>
                  <a:lnTo>
                    <a:pt x="185751" y="219709"/>
                  </a:lnTo>
                  <a:lnTo>
                    <a:pt x="191062" y="223519"/>
                  </a:lnTo>
                  <a:lnTo>
                    <a:pt x="193266" y="227329"/>
                  </a:lnTo>
                  <a:lnTo>
                    <a:pt x="194026" y="231139"/>
                  </a:lnTo>
                  <a:lnTo>
                    <a:pt x="315332" y="231139"/>
                  </a:lnTo>
                  <a:lnTo>
                    <a:pt x="357726" y="218439"/>
                  </a:lnTo>
                  <a:lnTo>
                    <a:pt x="218718" y="218439"/>
                  </a:lnTo>
                  <a:lnTo>
                    <a:pt x="202478" y="212089"/>
                  </a:lnTo>
                  <a:lnTo>
                    <a:pt x="173595" y="212089"/>
                  </a:lnTo>
                  <a:lnTo>
                    <a:pt x="167515" y="210819"/>
                  </a:lnTo>
                  <a:lnTo>
                    <a:pt x="152041" y="210819"/>
                  </a:lnTo>
                  <a:lnTo>
                    <a:pt x="142967" y="209549"/>
                  </a:lnTo>
                  <a:close/>
                </a:path>
                <a:path w="491490" h="618489">
                  <a:moveTo>
                    <a:pt x="196780" y="195579"/>
                  </a:moveTo>
                  <a:lnTo>
                    <a:pt x="197539" y="203199"/>
                  </a:lnTo>
                  <a:lnTo>
                    <a:pt x="198964" y="209549"/>
                  </a:lnTo>
                  <a:lnTo>
                    <a:pt x="216629" y="212089"/>
                  </a:lnTo>
                  <a:lnTo>
                    <a:pt x="218053" y="215899"/>
                  </a:lnTo>
                  <a:lnTo>
                    <a:pt x="218718" y="218439"/>
                  </a:lnTo>
                  <a:lnTo>
                    <a:pt x="357726" y="218439"/>
                  </a:lnTo>
                  <a:lnTo>
                    <a:pt x="366731" y="217169"/>
                  </a:lnTo>
                  <a:lnTo>
                    <a:pt x="371889" y="214629"/>
                  </a:lnTo>
                  <a:lnTo>
                    <a:pt x="372951" y="210819"/>
                  </a:lnTo>
                  <a:lnTo>
                    <a:pt x="349045" y="210819"/>
                  </a:lnTo>
                  <a:lnTo>
                    <a:pt x="345125" y="209549"/>
                  </a:lnTo>
                  <a:lnTo>
                    <a:pt x="236003" y="209549"/>
                  </a:lnTo>
                  <a:lnTo>
                    <a:pt x="224606" y="208279"/>
                  </a:lnTo>
                  <a:lnTo>
                    <a:pt x="222403" y="203199"/>
                  </a:lnTo>
                  <a:lnTo>
                    <a:pt x="210930" y="203199"/>
                  </a:lnTo>
                  <a:lnTo>
                    <a:pt x="202478" y="200659"/>
                  </a:lnTo>
                  <a:lnTo>
                    <a:pt x="196780" y="195579"/>
                  </a:lnTo>
                  <a:close/>
                </a:path>
                <a:path w="491490" h="618489">
                  <a:moveTo>
                    <a:pt x="147478" y="190499"/>
                  </a:moveTo>
                  <a:lnTo>
                    <a:pt x="141886" y="191769"/>
                  </a:lnTo>
                  <a:lnTo>
                    <a:pt x="144451" y="196849"/>
                  </a:lnTo>
                  <a:lnTo>
                    <a:pt x="155277" y="201929"/>
                  </a:lnTo>
                  <a:lnTo>
                    <a:pt x="167956" y="207009"/>
                  </a:lnTo>
                  <a:lnTo>
                    <a:pt x="176076" y="209549"/>
                  </a:lnTo>
                  <a:lnTo>
                    <a:pt x="177021" y="210819"/>
                  </a:lnTo>
                  <a:lnTo>
                    <a:pt x="173595" y="212089"/>
                  </a:lnTo>
                  <a:lnTo>
                    <a:pt x="202478" y="212089"/>
                  </a:lnTo>
                  <a:lnTo>
                    <a:pt x="192601" y="209549"/>
                  </a:lnTo>
                  <a:lnTo>
                    <a:pt x="191380" y="201929"/>
                  </a:lnTo>
                  <a:lnTo>
                    <a:pt x="183864" y="201929"/>
                  </a:lnTo>
                  <a:lnTo>
                    <a:pt x="173227" y="199389"/>
                  </a:lnTo>
                  <a:lnTo>
                    <a:pt x="164858" y="196849"/>
                  </a:lnTo>
                  <a:lnTo>
                    <a:pt x="155705" y="193039"/>
                  </a:lnTo>
                  <a:lnTo>
                    <a:pt x="147478" y="190499"/>
                  </a:lnTo>
                  <a:close/>
                </a:path>
                <a:path w="491490" h="618489">
                  <a:moveTo>
                    <a:pt x="368176" y="209549"/>
                  </a:moveTo>
                  <a:lnTo>
                    <a:pt x="358468" y="209549"/>
                  </a:lnTo>
                  <a:lnTo>
                    <a:pt x="349045" y="210819"/>
                  </a:lnTo>
                  <a:lnTo>
                    <a:pt x="372951" y="210819"/>
                  </a:lnTo>
                  <a:lnTo>
                    <a:pt x="368176" y="209549"/>
                  </a:lnTo>
                  <a:close/>
                </a:path>
                <a:path w="491490" h="618489">
                  <a:moveTo>
                    <a:pt x="233051" y="198119"/>
                  </a:moveTo>
                  <a:lnTo>
                    <a:pt x="232394" y="200659"/>
                  </a:lnTo>
                  <a:lnTo>
                    <a:pt x="236003" y="209549"/>
                  </a:lnTo>
                  <a:lnTo>
                    <a:pt x="345125" y="209549"/>
                  </a:lnTo>
                  <a:lnTo>
                    <a:pt x="346980" y="208279"/>
                  </a:lnTo>
                  <a:lnTo>
                    <a:pt x="292986" y="208279"/>
                  </a:lnTo>
                  <a:lnTo>
                    <a:pt x="295170" y="204469"/>
                  </a:lnTo>
                  <a:lnTo>
                    <a:pt x="247969" y="204469"/>
                  </a:lnTo>
                  <a:lnTo>
                    <a:pt x="244160" y="201929"/>
                  </a:lnTo>
                  <a:lnTo>
                    <a:pt x="238080" y="199389"/>
                  </a:lnTo>
                  <a:lnTo>
                    <a:pt x="233051" y="198119"/>
                  </a:lnTo>
                  <a:close/>
                </a:path>
                <a:path w="491490" h="618489">
                  <a:moveTo>
                    <a:pt x="318749" y="189229"/>
                  </a:moveTo>
                  <a:lnTo>
                    <a:pt x="312929" y="190499"/>
                  </a:lnTo>
                  <a:lnTo>
                    <a:pt x="307109" y="194309"/>
                  </a:lnTo>
                  <a:lnTo>
                    <a:pt x="305047" y="199389"/>
                  </a:lnTo>
                  <a:lnTo>
                    <a:pt x="307136" y="208279"/>
                  </a:lnTo>
                  <a:lnTo>
                    <a:pt x="323437" y="208279"/>
                  </a:lnTo>
                  <a:lnTo>
                    <a:pt x="320147" y="205739"/>
                  </a:lnTo>
                  <a:lnTo>
                    <a:pt x="320812" y="201929"/>
                  </a:lnTo>
                  <a:lnTo>
                    <a:pt x="318723" y="199389"/>
                  </a:lnTo>
                  <a:lnTo>
                    <a:pt x="320812" y="191769"/>
                  </a:lnTo>
                  <a:lnTo>
                    <a:pt x="318749" y="189229"/>
                  </a:lnTo>
                  <a:close/>
                </a:path>
                <a:path w="491490" h="618489">
                  <a:moveTo>
                    <a:pt x="343035" y="187959"/>
                  </a:moveTo>
                  <a:lnTo>
                    <a:pt x="344365" y="198119"/>
                  </a:lnTo>
                  <a:lnTo>
                    <a:pt x="340701" y="203199"/>
                  </a:lnTo>
                  <a:lnTo>
                    <a:pt x="332007" y="207009"/>
                  </a:lnTo>
                  <a:lnTo>
                    <a:pt x="323437" y="208279"/>
                  </a:lnTo>
                  <a:lnTo>
                    <a:pt x="346980" y="208279"/>
                  </a:lnTo>
                  <a:lnTo>
                    <a:pt x="348834" y="207009"/>
                  </a:lnTo>
                  <a:lnTo>
                    <a:pt x="355714" y="203199"/>
                  </a:lnTo>
                  <a:lnTo>
                    <a:pt x="362593" y="198119"/>
                  </a:lnTo>
                  <a:lnTo>
                    <a:pt x="364448" y="195579"/>
                  </a:lnTo>
                  <a:lnTo>
                    <a:pt x="352521" y="195579"/>
                  </a:lnTo>
                  <a:lnTo>
                    <a:pt x="350063" y="194309"/>
                  </a:lnTo>
                  <a:lnTo>
                    <a:pt x="350063" y="189229"/>
                  </a:lnTo>
                  <a:lnTo>
                    <a:pt x="343035" y="187959"/>
                  </a:lnTo>
                  <a:close/>
                </a:path>
                <a:path w="491490" h="618489">
                  <a:moveTo>
                    <a:pt x="223941" y="176529"/>
                  </a:moveTo>
                  <a:lnTo>
                    <a:pt x="251008" y="195579"/>
                  </a:lnTo>
                  <a:lnTo>
                    <a:pt x="260980" y="200659"/>
                  </a:lnTo>
                  <a:lnTo>
                    <a:pt x="250343" y="204469"/>
                  </a:lnTo>
                  <a:lnTo>
                    <a:pt x="295170" y="204469"/>
                  </a:lnTo>
                  <a:lnTo>
                    <a:pt x="295858" y="203199"/>
                  </a:lnTo>
                  <a:lnTo>
                    <a:pt x="276461" y="203199"/>
                  </a:lnTo>
                  <a:lnTo>
                    <a:pt x="263070" y="200659"/>
                  </a:lnTo>
                  <a:lnTo>
                    <a:pt x="262405" y="194309"/>
                  </a:lnTo>
                  <a:lnTo>
                    <a:pt x="261790" y="189229"/>
                  </a:lnTo>
                  <a:lnTo>
                    <a:pt x="261764" y="184149"/>
                  </a:lnTo>
                  <a:lnTo>
                    <a:pt x="265049" y="182879"/>
                  </a:lnTo>
                  <a:lnTo>
                    <a:pt x="230305" y="182879"/>
                  </a:lnTo>
                  <a:lnTo>
                    <a:pt x="223941" y="176529"/>
                  </a:lnTo>
                  <a:close/>
                </a:path>
                <a:path w="491490" h="618489">
                  <a:moveTo>
                    <a:pt x="211690" y="184149"/>
                  </a:moveTo>
                  <a:lnTo>
                    <a:pt x="210263" y="186689"/>
                  </a:lnTo>
                  <a:lnTo>
                    <a:pt x="212094" y="193039"/>
                  </a:lnTo>
                  <a:lnTo>
                    <a:pt x="213533" y="200659"/>
                  </a:lnTo>
                  <a:lnTo>
                    <a:pt x="210930" y="203199"/>
                  </a:lnTo>
                  <a:lnTo>
                    <a:pt x="222403" y="203199"/>
                  </a:lnTo>
                  <a:lnTo>
                    <a:pt x="221852" y="201929"/>
                  </a:lnTo>
                  <a:lnTo>
                    <a:pt x="218053" y="195579"/>
                  </a:lnTo>
                  <a:lnTo>
                    <a:pt x="217293" y="186689"/>
                  </a:lnTo>
                  <a:lnTo>
                    <a:pt x="211690" y="184149"/>
                  </a:lnTo>
                  <a:close/>
                </a:path>
                <a:path w="491490" h="618489">
                  <a:moveTo>
                    <a:pt x="291561" y="195579"/>
                  </a:moveTo>
                  <a:lnTo>
                    <a:pt x="283773" y="199389"/>
                  </a:lnTo>
                  <a:lnTo>
                    <a:pt x="276461" y="203199"/>
                  </a:lnTo>
                  <a:lnTo>
                    <a:pt x="295858" y="203199"/>
                  </a:lnTo>
                  <a:lnTo>
                    <a:pt x="297924" y="199389"/>
                  </a:lnTo>
                  <a:lnTo>
                    <a:pt x="291561" y="195579"/>
                  </a:lnTo>
                  <a:close/>
                </a:path>
                <a:path w="491490" h="618489">
                  <a:moveTo>
                    <a:pt x="181587" y="185419"/>
                  </a:moveTo>
                  <a:lnTo>
                    <a:pt x="178474" y="186689"/>
                  </a:lnTo>
                  <a:lnTo>
                    <a:pt x="176821" y="190499"/>
                  </a:lnTo>
                  <a:lnTo>
                    <a:pt x="177501" y="194309"/>
                  </a:lnTo>
                  <a:lnTo>
                    <a:pt x="179590" y="198119"/>
                  </a:lnTo>
                  <a:lnTo>
                    <a:pt x="183864" y="201929"/>
                  </a:lnTo>
                  <a:lnTo>
                    <a:pt x="191380" y="201929"/>
                  </a:lnTo>
                  <a:lnTo>
                    <a:pt x="191176" y="200659"/>
                  </a:lnTo>
                  <a:lnTo>
                    <a:pt x="185288" y="190499"/>
                  </a:lnTo>
                  <a:lnTo>
                    <a:pt x="181587" y="185419"/>
                  </a:lnTo>
                  <a:close/>
                </a:path>
                <a:path w="491490" h="618489">
                  <a:moveTo>
                    <a:pt x="364273" y="190499"/>
                  </a:moveTo>
                  <a:lnTo>
                    <a:pt x="358468" y="193039"/>
                  </a:lnTo>
                  <a:lnTo>
                    <a:pt x="352521" y="195579"/>
                  </a:lnTo>
                  <a:lnTo>
                    <a:pt x="364448" y="195579"/>
                  </a:lnTo>
                  <a:lnTo>
                    <a:pt x="366303" y="193039"/>
                  </a:lnTo>
                  <a:lnTo>
                    <a:pt x="364273" y="190499"/>
                  </a:lnTo>
                  <a:close/>
                </a:path>
                <a:path w="491490" h="618489">
                  <a:moveTo>
                    <a:pt x="223941" y="166369"/>
                  </a:moveTo>
                  <a:lnTo>
                    <a:pt x="217670" y="166369"/>
                  </a:lnTo>
                  <a:lnTo>
                    <a:pt x="212236" y="167639"/>
                  </a:lnTo>
                  <a:lnTo>
                    <a:pt x="209758" y="168909"/>
                  </a:lnTo>
                  <a:lnTo>
                    <a:pt x="212355" y="171449"/>
                  </a:lnTo>
                  <a:lnTo>
                    <a:pt x="219608" y="172719"/>
                  </a:lnTo>
                  <a:lnTo>
                    <a:pt x="227432" y="175259"/>
                  </a:lnTo>
                  <a:lnTo>
                    <a:pt x="233082" y="177799"/>
                  </a:lnTo>
                  <a:lnTo>
                    <a:pt x="233818" y="180339"/>
                  </a:lnTo>
                  <a:lnTo>
                    <a:pt x="230305" y="182879"/>
                  </a:lnTo>
                  <a:lnTo>
                    <a:pt x="265049" y="182879"/>
                  </a:lnTo>
                  <a:lnTo>
                    <a:pt x="274371" y="185419"/>
                  </a:lnTo>
                  <a:lnTo>
                    <a:pt x="286134" y="189229"/>
                  </a:lnTo>
                  <a:lnTo>
                    <a:pt x="293330" y="190499"/>
                  </a:lnTo>
                  <a:lnTo>
                    <a:pt x="295700" y="187959"/>
                  </a:lnTo>
                  <a:lnTo>
                    <a:pt x="292986" y="186689"/>
                  </a:lnTo>
                  <a:lnTo>
                    <a:pt x="287321" y="185419"/>
                  </a:lnTo>
                  <a:lnTo>
                    <a:pt x="283429" y="181609"/>
                  </a:lnTo>
                  <a:lnTo>
                    <a:pt x="283436" y="179069"/>
                  </a:lnTo>
                  <a:lnTo>
                    <a:pt x="289472" y="176529"/>
                  </a:lnTo>
                  <a:lnTo>
                    <a:pt x="301533" y="175259"/>
                  </a:lnTo>
                  <a:lnTo>
                    <a:pt x="307136" y="167639"/>
                  </a:lnTo>
                  <a:lnTo>
                    <a:pt x="231668" y="167639"/>
                  </a:lnTo>
                  <a:lnTo>
                    <a:pt x="223941" y="166369"/>
                  </a:lnTo>
                  <a:close/>
                </a:path>
                <a:path w="491490" h="618489">
                  <a:moveTo>
                    <a:pt x="204567" y="115569"/>
                  </a:moveTo>
                  <a:lnTo>
                    <a:pt x="205327" y="126999"/>
                  </a:lnTo>
                  <a:lnTo>
                    <a:pt x="208176" y="129539"/>
                  </a:lnTo>
                  <a:lnTo>
                    <a:pt x="210930" y="130809"/>
                  </a:lnTo>
                  <a:lnTo>
                    <a:pt x="225366" y="135889"/>
                  </a:lnTo>
                  <a:lnTo>
                    <a:pt x="226031" y="139699"/>
                  </a:lnTo>
                  <a:lnTo>
                    <a:pt x="226791" y="143509"/>
                  </a:lnTo>
                  <a:lnTo>
                    <a:pt x="230305" y="143509"/>
                  </a:lnTo>
                  <a:lnTo>
                    <a:pt x="236423" y="144779"/>
                  </a:lnTo>
                  <a:lnTo>
                    <a:pt x="243138" y="149859"/>
                  </a:lnTo>
                  <a:lnTo>
                    <a:pt x="248802" y="157479"/>
                  </a:lnTo>
                  <a:lnTo>
                    <a:pt x="251768" y="163829"/>
                  </a:lnTo>
                  <a:lnTo>
                    <a:pt x="248796" y="166369"/>
                  </a:lnTo>
                  <a:lnTo>
                    <a:pt x="241024" y="167639"/>
                  </a:lnTo>
                  <a:lnTo>
                    <a:pt x="276461" y="167639"/>
                  </a:lnTo>
                  <a:lnTo>
                    <a:pt x="273706" y="165099"/>
                  </a:lnTo>
                  <a:lnTo>
                    <a:pt x="280164" y="161289"/>
                  </a:lnTo>
                  <a:lnTo>
                    <a:pt x="272282" y="161289"/>
                  </a:lnTo>
                  <a:lnTo>
                    <a:pt x="265159" y="154939"/>
                  </a:lnTo>
                  <a:lnTo>
                    <a:pt x="266584" y="152399"/>
                  </a:lnTo>
                  <a:lnTo>
                    <a:pt x="270063" y="149859"/>
                  </a:lnTo>
                  <a:lnTo>
                    <a:pt x="252433" y="149859"/>
                  </a:lnTo>
                  <a:lnTo>
                    <a:pt x="245120" y="143509"/>
                  </a:lnTo>
                  <a:lnTo>
                    <a:pt x="240941" y="139699"/>
                  </a:lnTo>
                  <a:lnTo>
                    <a:pt x="241123" y="135889"/>
                  </a:lnTo>
                  <a:lnTo>
                    <a:pt x="235243" y="135889"/>
                  </a:lnTo>
                  <a:lnTo>
                    <a:pt x="232931" y="134619"/>
                  </a:lnTo>
                  <a:lnTo>
                    <a:pt x="227788" y="129539"/>
                  </a:lnTo>
                  <a:lnTo>
                    <a:pt x="221006" y="123189"/>
                  </a:lnTo>
                  <a:lnTo>
                    <a:pt x="213780" y="119379"/>
                  </a:lnTo>
                  <a:lnTo>
                    <a:pt x="204567" y="115569"/>
                  </a:lnTo>
                  <a:close/>
                </a:path>
                <a:path w="491490" h="618489">
                  <a:moveTo>
                    <a:pt x="304287" y="166369"/>
                  </a:moveTo>
                  <a:lnTo>
                    <a:pt x="298764" y="166369"/>
                  </a:lnTo>
                  <a:lnTo>
                    <a:pt x="289875" y="167639"/>
                  </a:lnTo>
                  <a:lnTo>
                    <a:pt x="307136" y="167639"/>
                  </a:lnTo>
                  <a:lnTo>
                    <a:pt x="304287" y="166369"/>
                  </a:lnTo>
                  <a:close/>
                </a:path>
                <a:path w="491490" h="618489">
                  <a:moveTo>
                    <a:pt x="288047" y="148589"/>
                  </a:moveTo>
                  <a:lnTo>
                    <a:pt x="277885" y="154939"/>
                  </a:lnTo>
                  <a:lnTo>
                    <a:pt x="275131" y="158749"/>
                  </a:lnTo>
                  <a:lnTo>
                    <a:pt x="272282" y="161289"/>
                  </a:lnTo>
                  <a:lnTo>
                    <a:pt x="280164" y="161289"/>
                  </a:lnTo>
                  <a:lnTo>
                    <a:pt x="286622" y="157479"/>
                  </a:lnTo>
                  <a:lnTo>
                    <a:pt x="287382" y="153669"/>
                  </a:lnTo>
                  <a:lnTo>
                    <a:pt x="288047" y="148589"/>
                  </a:lnTo>
                  <a:close/>
                </a:path>
                <a:path w="491490" h="618489">
                  <a:moveTo>
                    <a:pt x="220692" y="50799"/>
                  </a:moveTo>
                  <a:lnTo>
                    <a:pt x="217293" y="52069"/>
                  </a:lnTo>
                  <a:lnTo>
                    <a:pt x="221260" y="54609"/>
                  </a:lnTo>
                  <a:lnTo>
                    <a:pt x="229723" y="57149"/>
                  </a:lnTo>
                  <a:lnTo>
                    <a:pt x="237527" y="59689"/>
                  </a:lnTo>
                  <a:lnTo>
                    <a:pt x="239517" y="62229"/>
                  </a:lnTo>
                  <a:lnTo>
                    <a:pt x="235243" y="63499"/>
                  </a:lnTo>
                  <a:lnTo>
                    <a:pt x="229545" y="66039"/>
                  </a:lnTo>
                  <a:lnTo>
                    <a:pt x="251008" y="66039"/>
                  </a:lnTo>
                  <a:lnTo>
                    <a:pt x="247969" y="68579"/>
                  </a:lnTo>
                  <a:lnTo>
                    <a:pt x="247324" y="74929"/>
                  </a:lnTo>
                  <a:lnTo>
                    <a:pt x="247282" y="77469"/>
                  </a:lnTo>
                  <a:lnTo>
                    <a:pt x="248851" y="100329"/>
                  </a:lnTo>
                  <a:lnTo>
                    <a:pt x="247969" y="105409"/>
                  </a:lnTo>
                  <a:lnTo>
                    <a:pt x="220092" y="105409"/>
                  </a:lnTo>
                  <a:lnTo>
                    <a:pt x="228239" y="109219"/>
                  </a:lnTo>
                  <a:lnTo>
                    <a:pt x="236991" y="114299"/>
                  </a:lnTo>
                  <a:lnTo>
                    <a:pt x="245120" y="118109"/>
                  </a:lnTo>
                  <a:lnTo>
                    <a:pt x="250246" y="121919"/>
                  </a:lnTo>
                  <a:lnTo>
                    <a:pt x="251721" y="130809"/>
                  </a:lnTo>
                  <a:lnTo>
                    <a:pt x="251684" y="142239"/>
                  </a:lnTo>
                  <a:lnTo>
                    <a:pt x="251768" y="144779"/>
                  </a:lnTo>
                  <a:lnTo>
                    <a:pt x="252433" y="149859"/>
                  </a:lnTo>
                  <a:lnTo>
                    <a:pt x="270063" y="149859"/>
                  </a:lnTo>
                  <a:lnTo>
                    <a:pt x="277612" y="147319"/>
                  </a:lnTo>
                  <a:lnTo>
                    <a:pt x="286603" y="144779"/>
                  </a:lnTo>
                  <a:lnTo>
                    <a:pt x="301298" y="142239"/>
                  </a:lnTo>
                  <a:lnTo>
                    <a:pt x="305950" y="139699"/>
                  </a:lnTo>
                  <a:lnTo>
                    <a:pt x="268008" y="139699"/>
                  </a:lnTo>
                  <a:lnTo>
                    <a:pt x="266584" y="137159"/>
                  </a:lnTo>
                  <a:lnTo>
                    <a:pt x="267235" y="129539"/>
                  </a:lnTo>
                  <a:lnTo>
                    <a:pt x="267343" y="119379"/>
                  </a:lnTo>
                  <a:lnTo>
                    <a:pt x="272947" y="116839"/>
                  </a:lnTo>
                  <a:lnTo>
                    <a:pt x="276461" y="113029"/>
                  </a:lnTo>
                  <a:lnTo>
                    <a:pt x="279310" y="109219"/>
                  </a:lnTo>
                  <a:lnTo>
                    <a:pt x="284391" y="107949"/>
                  </a:lnTo>
                  <a:lnTo>
                    <a:pt x="275774" y="107943"/>
                  </a:lnTo>
                  <a:lnTo>
                    <a:pt x="267343" y="105409"/>
                  </a:lnTo>
                  <a:lnTo>
                    <a:pt x="274018" y="97789"/>
                  </a:lnTo>
                  <a:lnTo>
                    <a:pt x="263070" y="97789"/>
                  </a:lnTo>
                  <a:lnTo>
                    <a:pt x="260679" y="96519"/>
                  </a:lnTo>
                  <a:lnTo>
                    <a:pt x="261467" y="91439"/>
                  </a:lnTo>
                  <a:lnTo>
                    <a:pt x="263056" y="85089"/>
                  </a:lnTo>
                  <a:lnTo>
                    <a:pt x="263172" y="73659"/>
                  </a:lnTo>
                  <a:lnTo>
                    <a:pt x="265385" y="67309"/>
                  </a:lnTo>
                  <a:lnTo>
                    <a:pt x="266872" y="63499"/>
                  </a:lnTo>
                  <a:lnTo>
                    <a:pt x="265159" y="63499"/>
                  </a:lnTo>
                  <a:lnTo>
                    <a:pt x="263070" y="57149"/>
                  </a:lnTo>
                  <a:lnTo>
                    <a:pt x="263412" y="54609"/>
                  </a:lnTo>
                  <a:lnTo>
                    <a:pt x="241606" y="54609"/>
                  </a:lnTo>
                  <a:lnTo>
                    <a:pt x="236605" y="53339"/>
                  </a:lnTo>
                  <a:lnTo>
                    <a:pt x="228381" y="52069"/>
                  </a:lnTo>
                  <a:lnTo>
                    <a:pt x="220692" y="50799"/>
                  </a:lnTo>
                  <a:close/>
                </a:path>
                <a:path w="491490" h="618489">
                  <a:moveTo>
                    <a:pt x="230305" y="143509"/>
                  </a:moveTo>
                  <a:lnTo>
                    <a:pt x="210266" y="143509"/>
                  </a:lnTo>
                  <a:lnTo>
                    <a:pt x="208841" y="147319"/>
                  </a:lnTo>
                  <a:lnTo>
                    <a:pt x="211019" y="148589"/>
                  </a:lnTo>
                  <a:lnTo>
                    <a:pt x="216937" y="148589"/>
                  </a:lnTo>
                  <a:lnTo>
                    <a:pt x="224173" y="146049"/>
                  </a:lnTo>
                  <a:lnTo>
                    <a:pt x="230305" y="143509"/>
                  </a:lnTo>
                  <a:close/>
                </a:path>
                <a:path w="491490" h="618489">
                  <a:moveTo>
                    <a:pt x="292986" y="113029"/>
                  </a:moveTo>
                  <a:lnTo>
                    <a:pt x="282444" y="119379"/>
                  </a:lnTo>
                  <a:lnTo>
                    <a:pt x="282444" y="124459"/>
                  </a:lnTo>
                  <a:lnTo>
                    <a:pt x="283109" y="129539"/>
                  </a:lnTo>
                  <a:lnTo>
                    <a:pt x="275131" y="138429"/>
                  </a:lnTo>
                  <a:lnTo>
                    <a:pt x="271522" y="139699"/>
                  </a:lnTo>
                  <a:lnTo>
                    <a:pt x="305950" y="139699"/>
                  </a:lnTo>
                  <a:lnTo>
                    <a:pt x="308276" y="138429"/>
                  </a:lnTo>
                  <a:lnTo>
                    <a:pt x="314042" y="135889"/>
                  </a:lnTo>
                  <a:lnTo>
                    <a:pt x="287382" y="135889"/>
                  </a:lnTo>
                  <a:lnTo>
                    <a:pt x="289472" y="133349"/>
                  </a:lnTo>
                  <a:lnTo>
                    <a:pt x="290896" y="123189"/>
                  </a:lnTo>
                  <a:lnTo>
                    <a:pt x="292986" y="113029"/>
                  </a:lnTo>
                  <a:close/>
                </a:path>
                <a:path w="491490" h="618489">
                  <a:moveTo>
                    <a:pt x="233154" y="118109"/>
                  </a:moveTo>
                  <a:lnTo>
                    <a:pt x="236003" y="132079"/>
                  </a:lnTo>
                  <a:lnTo>
                    <a:pt x="235243" y="135889"/>
                  </a:lnTo>
                  <a:lnTo>
                    <a:pt x="241123" y="135889"/>
                  </a:lnTo>
                  <a:lnTo>
                    <a:pt x="241606" y="125729"/>
                  </a:lnTo>
                  <a:lnTo>
                    <a:pt x="237332" y="121919"/>
                  </a:lnTo>
                  <a:lnTo>
                    <a:pt x="233154" y="118109"/>
                  </a:lnTo>
                  <a:close/>
                </a:path>
                <a:path w="491490" h="618489">
                  <a:moveTo>
                    <a:pt x="315911" y="129539"/>
                  </a:moveTo>
                  <a:lnTo>
                    <a:pt x="310187" y="130809"/>
                  </a:lnTo>
                  <a:lnTo>
                    <a:pt x="302487" y="133349"/>
                  </a:lnTo>
                  <a:lnTo>
                    <a:pt x="295170" y="134619"/>
                  </a:lnTo>
                  <a:lnTo>
                    <a:pt x="287382" y="135889"/>
                  </a:lnTo>
                  <a:lnTo>
                    <a:pt x="314042" y="135889"/>
                  </a:lnTo>
                  <a:lnTo>
                    <a:pt x="317298" y="132079"/>
                  </a:lnTo>
                  <a:lnTo>
                    <a:pt x="315911" y="129539"/>
                  </a:lnTo>
                  <a:close/>
                </a:path>
                <a:path w="491490" h="618489">
                  <a:moveTo>
                    <a:pt x="297929" y="107943"/>
                  </a:moveTo>
                  <a:lnTo>
                    <a:pt x="309985" y="113029"/>
                  </a:lnTo>
                  <a:lnTo>
                    <a:pt x="313024" y="113029"/>
                  </a:lnTo>
                  <a:lnTo>
                    <a:pt x="306471" y="109219"/>
                  </a:lnTo>
                  <a:lnTo>
                    <a:pt x="297929" y="107943"/>
                  </a:lnTo>
                  <a:close/>
                </a:path>
                <a:path w="491490" h="618489">
                  <a:moveTo>
                    <a:pt x="199629" y="99059"/>
                  </a:moveTo>
                  <a:lnTo>
                    <a:pt x="195450" y="109219"/>
                  </a:lnTo>
                  <a:lnTo>
                    <a:pt x="208190" y="107943"/>
                  </a:lnTo>
                  <a:lnTo>
                    <a:pt x="213780" y="105409"/>
                  </a:lnTo>
                  <a:lnTo>
                    <a:pt x="247969" y="105409"/>
                  </a:lnTo>
                  <a:lnTo>
                    <a:pt x="244703" y="101599"/>
                  </a:lnTo>
                  <a:lnTo>
                    <a:pt x="209506" y="101599"/>
                  </a:lnTo>
                  <a:lnTo>
                    <a:pt x="199629" y="99059"/>
                  </a:lnTo>
                  <a:close/>
                </a:path>
                <a:path w="491490" h="618489">
                  <a:moveTo>
                    <a:pt x="315209" y="67309"/>
                  </a:moveTo>
                  <a:lnTo>
                    <a:pt x="312360" y="78739"/>
                  </a:lnTo>
                  <a:lnTo>
                    <a:pt x="312360" y="82549"/>
                  </a:lnTo>
                  <a:lnTo>
                    <a:pt x="306853" y="87629"/>
                  </a:lnTo>
                  <a:lnTo>
                    <a:pt x="283766" y="100329"/>
                  </a:lnTo>
                  <a:lnTo>
                    <a:pt x="277885" y="104139"/>
                  </a:lnTo>
                  <a:lnTo>
                    <a:pt x="275796" y="107949"/>
                  </a:lnTo>
                  <a:lnTo>
                    <a:pt x="284416" y="107943"/>
                  </a:lnTo>
                  <a:lnTo>
                    <a:pt x="289472" y="106679"/>
                  </a:lnTo>
                  <a:lnTo>
                    <a:pt x="298874" y="106679"/>
                  </a:lnTo>
                  <a:lnTo>
                    <a:pt x="300773" y="104139"/>
                  </a:lnTo>
                  <a:lnTo>
                    <a:pt x="306200" y="102869"/>
                  </a:lnTo>
                  <a:lnTo>
                    <a:pt x="326135" y="102869"/>
                  </a:lnTo>
                  <a:lnTo>
                    <a:pt x="333538" y="101599"/>
                  </a:lnTo>
                  <a:lnTo>
                    <a:pt x="332253" y="99059"/>
                  </a:lnTo>
                  <a:lnTo>
                    <a:pt x="304287" y="99059"/>
                  </a:lnTo>
                  <a:lnTo>
                    <a:pt x="307328" y="95249"/>
                  </a:lnTo>
                  <a:lnTo>
                    <a:pt x="332106" y="82549"/>
                  </a:lnTo>
                  <a:lnTo>
                    <a:pt x="335908" y="80009"/>
                  </a:lnTo>
                  <a:lnTo>
                    <a:pt x="314449" y="80009"/>
                  </a:lnTo>
                  <a:lnTo>
                    <a:pt x="320147" y="73659"/>
                  </a:lnTo>
                  <a:lnTo>
                    <a:pt x="317298" y="69849"/>
                  </a:lnTo>
                  <a:lnTo>
                    <a:pt x="315209" y="67309"/>
                  </a:lnTo>
                  <a:close/>
                </a:path>
                <a:path w="491490" h="618489">
                  <a:moveTo>
                    <a:pt x="298874" y="106679"/>
                  </a:moveTo>
                  <a:lnTo>
                    <a:pt x="289472" y="106679"/>
                  </a:lnTo>
                  <a:lnTo>
                    <a:pt x="297929" y="107943"/>
                  </a:lnTo>
                  <a:lnTo>
                    <a:pt x="298874" y="106679"/>
                  </a:lnTo>
                  <a:close/>
                </a:path>
                <a:path w="491490" h="618489">
                  <a:moveTo>
                    <a:pt x="190417" y="71119"/>
                  </a:moveTo>
                  <a:lnTo>
                    <a:pt x="183864" y="71119"/>
                  </a:lnTo>
                  <a:lnTo>
                    <a:pt x="182439" y="76199"/>
                  </a:lnTo>
                  <a:lnTo>
                    <a:pt x="185870" y="82549"/>
                  </a:lnTo>
                  <a:lnTo>
                    <a:pt x="194857" y="88899"/>
                  </a:lnTo>
                  <a:lnTo>
                    <a:pt x="204235" y="95249"/>
                  </a:lnTo>
                  <a:lnTo>
                    <a:pt x="208841" y="99059"/>
                  </a:lnTo>
                  <a:lnTo>
                    <a:pt x="209506" y="101599"/>
                  </a:lnTo>
                  <a:lnTo>
                    <a:pt x="244703" y="101599"/>
                  </a:lnTo>
                  <a:lnTo>
                    <a:pt x="243614" y="100329"/>
                  </a:lnTo>
                  <a:lnTo>
                    <a:pt x="239543" y="95249"/>
                  </a:lnTo>
                  <a:lnTo>
                    <a:pt x="226031" y="95249"/>
                  </a:lnTo>
                  <a:lnTo>
                    <a:pt x="221727" y="90169"/>
                  </a:lnTo>
                  <a:lnTo>
                    <a:pt x="217405" y="82549"/>
                  </a:lnTo>
                  <a:lnTo>
                    <a:pt x="203143" y="82549"/>
                  </a:lnTo>
                  <a:lnTo>
                    <a:pt x="203688" y="82358"/>
                  </a:lnTo>
                  <a:lnTo>
                    <a:pt x="196780" y="76199"/>
                  </a:lnTo>
                  <a:lnTo>
                    <a:pt x="190417" y="71119"/>
                  </a:lnTo>
                  <a:close/>
                </a:path>
                <a:path w="491490" h="618489">
                  <a:moveTo>
                    <a:pt x="278176" y="66039"/>
                  </a:moveTo>
                  <a:lnTo>
                    <a:pt x="275487" y="66039"/>
                  </a:lnTo>
                  <a:lnTo>
                    <a:pt x="273902" y="69849"/>
                  </a:lnTo>
                  <a:lnTo>
                    <a:pt x="275131" y="74929"/>
                  </a:lnTo>
                  <a:lnTo>
                    <a:pt x="275904" y="81279"/>
                  </a:lnTo>
                  <a:lnTo>
                    <a:pt x="273053" y="88899"/>
                  </a:lnTo>
                  <a:lnTo>
                    <a:pt x="268226" y="95249"/>
                  </a:lnTo>
                  <a:lnTo>
                    <a:pt x="263070" y="97789"/>
                  </a:lnTo>
                  <a:lnTo>
                    <a:pt x="274018" y="97789"/>
                  </a:lnTo>
                  <a:lnTo>
                    <a:pt x="275131" y="96519"/>
                  </a:lnTo>
                  <a:lnTo>
                    <a:pt x="282454" y="91439"/>
                  </a:lnTo>
                  <a:lnTo>
                    <a:pt x="291050" y="87629"/>
                  </a:lnTo>
                  <a:lnTo>
                    <a:pt x="298810" y="83819"/>
                  </a:lnTo>
                  <a:lnTo>
                    <a:pt x="303622" y="81279"/>
                  </a:lnTo>
                  <a:lnTo>
                    <a:pt x="281684" y="81279"/>
                  </a:lnTo>
                  <a:lnTo>
                    <a:pt x="280259" y="71119"/>
                  </a:lnTo>
                  <a:lnTo>
                    <a:pt x="278176" y="66039"/>
                  </a:lnTo>
                  <a:close/>
                </a:path>
                <a:path w="491490" h="618489">
                  <a:moveTo>
                    <a:pt x="223941" y="77469"/>
                  </a:moveTo>
                  <a:lnTo>
                    <a:pt x="223066" y="81279"/>
                  </a:lnTo>
                  <a:lnTo>
                    <a:pt x="226906" y="93979"/>
                  </a:lnTo>
                  <a:lnTo>
                    <a:pt x="226031" y="95249"/>
                  </a:lnTo>
                  <a:lnTo>
                    <a:pt x="239543" y="95249"/>
                  </a:lnTo>
                  <a:lnTo>
                    <a:pt x="236490" y="91439"/>
                  </a:lnTo>
                  <a:lnTo>
                    <a:pt x="229098" y="81279"/>
                  </a:lnTo>
                  <a:lnTo>
                    <a:pt x="223941" y="77469"/>
                  </a:lnTo>
                  <a:close/>
                </a:path>
                <a:path w="491490" h="618489">
                  <a:moveTo>
                    <a:pt x="203688" y="82358"/>
                  </a:moveTo>
                  <a:lnTo>
                    <a:pt x="203143" y="82549"/>
                  </a:lnTo>
                  <a:lnTo>
                    <a:pt x="203903" y="82549"/>
                  </a:lnTo>
                  <a:lnTo>
                    <a:pt x="203688" y="82358"/>
                  </a:lnTo>
                  <a:close/>
                </a:path>
                <a:path w="491490" h="618489">
                  <a:moveTo>
                    <a:pt x="205327" y="66039"/>
                  </a:moveTo>
                  <a:lnTo>
                    <a:pt x="201053" y="66039"/>
                  </a:lnTo>
                  <a:lnTo>
                    <a:pt x="210930" y="80009"/>
                  </a:lnTo>
                  <a:lnTo>
                    <a:pt x="206752" y="81279"/>
                  </a:lnTo>
                  <a:lnTo>
                    <a:pt x="203688" y="82358"/>
                  </a:lnTo>
                  <a:lnTo>
                    <a:pt x="203903" y="82549"/>
                  </a:lnTo>
                  <a:lnTo>
                    <a:pt x="217405" y="82549"/>
                  </a:lnTo>
                  <a:lnTo>
                    <a:pt x="215964" y="80009"/>
                  </a:lnTo>
                  <a:lnTo>
                    <a:pt x="210058" y="71119"/>
                  </a:lnTo>
                  <a:lnTo>
                    <a:pt x="205327" y="66039"/>
                  </a:lnTo>
                  <a:close/>
                </a:path>
                <a:path w="491490" h="618489">
                  <a:moveTo>
                    <a:pt x="292321" y="50799"/>
                  </a:moveTo>
                  <a:lnTo>
                    <a:pt x="290896" y="59689"/>
                  </a:lnTo>
                  <a:lnTo>
                    <a:pt x="286622" y="69849"/>
                  </a:lnTo>
                  <a:lnTo>
                    <a:pt x="282444" y="80009"/>
                  </a:lnTo>
                  <a:lnTo>
                    <a:pt x="281684" y="81279"/>
                  </a:lnTo>
                  <a:lnTo>
                    <a:pt x="290921" y="81279"/>
                  </a:lnTo>
                  <a:lnTo>
                    <a:pt x="288807" y="80009"/>
                  </a:lnTo>
                  <a:lnTo>
                    <a:pt x="291172" y="73659"/>
                  </a:lnTo>
                  <a:lnTo>
                    <a:pt x="294766" y="66039"/>
                  </a:lnTo>
                  <a:lnTo>
                    <a:pt x="297327" y="58419"/>
                  </a:lnTo>
                  <a:lnTo>
                    <a:pt x="296594" y="53339"/>
                  </a:lnTo>
                  <a:lnTo>
                    <a:pt x="292321" y="50799"/>
                  </a:lnTo>
                  <a:close/>
                </a:path>
                <a:path w="491490" h="618489">
                  <a:moveTo>
                    <a:pt x="302309" y="80009"/>
                  </a:moveTo>
                  <a:lnTo>
                    <a:pt x="296749" y="80009"/>
                  </a:lnTo>
                  <a:lnTo>
                    <a:pt x="290921" y="81279"/>
                  </a:lnTo>
                  <a:lnTo>
                    <a:pt x="303622" y="81279"/>
                  </a:lnTo>
                  <a:lnTo>
                    <a:pt x="302309" y="80009"/>
                  </a:lnTo>
                  <a:close/>
                </a:path>
                <a:path w="491490" h="618489">
                  <a:moveTo>
                    <a:pt x="342152" y="72389"/>
                  </a:moveTo>
                  <a:lnTo>
                    <a:pt x="336613" y="72389"/>
                  </a:lnTo>
                  <a:lnTo>
                    <a:pt x="328563" y="73659"/>
                  </a:lnTo>
                  <a:lnTo>
                    <a:pt x="321572" y="76199"/>
                  </a:lnTo>
                  <a:lnTo>
                    <a:pt x="314449" y="80009"/>
                  </a:lnTo>
                  <a:lnTo>
                    <a:pt x="335908" y="80009"/>
                  </a:lnTo>
                  <a:lnTo>
                    <a:pt x="341611" y="76199"/>
                  </a:lnTo>
                  <a:lnTo>
                    <a:pt x="342152" y="72389"/>
                  </a:lnTo>
                  <a:close/>
                </a:path>
                <a:path w="491490" h="618489">
                  <a:moveTo>
                    <a:pt x="251008" y="66039"/>
                  </a:moveTo>
                  <a:lnTo>
                    <a:pt x="235243" y="66039"/>
                  </a:lnTo>
                  <a:lnTo>
                    <a:pt x="240182" y="67309"/>
                  </a:lnTo>
                  <a:lnTo>
                    <a:pt x="251008" y="66039"/>
                  </a:lnTo>
                  <a:close/>
                </a:path>
                <a:path w="491490" h="618489">
                  <a:moveTo>
                    <a:pt x="268768" y="52069"/>
                  </a:moveTo>
                  <a:lnTo>
                    <a:pt x="265159" y="63499"/>
                  </a:lnTo>
                  <a:lnTo>
                    <a:pt x="266872" y="63499"/>
                  </a:lnTo>
                  <a:lnTo>
                    <a:pt x="267864" y="60959"/>
                  </a:lnTo>
                  <a:lnTo>
                    <a:pt x="268768" y="55879"/>
                  </a:lnTo>
                  <a:lnTo>
                    <a:pt x="268768" y="52069"/>
                  </a:lnTo>
                  <a:close/>
                </a:path>
                <a:path w="491490" h="618489">
                  <a:moveTo>
                    <a:pt x="234578" y="36829"/>
                  </a:moveTo>
                  <a:lnTo>
                    <a:pt x="233072" y="38099"/>
                  </a:lnTo>
                  <a:lnTo>
                    <a:pt x="236490" y="43179"/>
                  </a:lnTo>
                  <a:lnTo>
                    <a:pt x="240708" y="50799"/>
                  </a:lnTo>
                  <a:lnTo>
                    <a:pt x="241606" y="54609"/>
                  </a:lnTo>
                  <a:lnTo>
                    <a:pt x="263412" y="54609"/>
                  </a:lnTo>
                  <a:lnTo>
                    <a:pt x="263925" y="50799"/>
                  </a:lnTo>
                  <a:lnTo>
                    <a:pt x="251139" y="50799"/>
                  </a:lnTo>
                  <a:lnTo>
                    <a:pt x="246426" y="46989"/>
                  </a:lnTo>
                  <a:lnTo>
                    <a:pt x="240253" y="40639"/>
                  </a:lnTo>
                  <a:lnTo>
                    <a:pt x="234578" y="36829"/>
                  </a:lnTo>
                  <a:close/>
                </a:path>
                <a:path w="491490" h="618489">
                  <a:moveTo>
                    <a:pt x="256042" y="0"/>
                  </a:moveTo>
                  <a:lnTo>
                    <a:pt x="253084" y="1269"/>
                  </a:lnTo>
                  <a:lnTo>
                    <a:pt x="251258" y="7619"/>
                  </a:lnTo>
                  <a:lnTo>
                    <a:pt x="249805" y="15239"/>
                  </a:lnTo>
                  <a:lnTo>
                    <a:pt x="247969" y="19049"/>
                  </a:lnTo>
                  <a:lnTo>
                    <a:pt x="247371" y="24129"/>
                  </a:lnTo>
                  <a:lnTo>
                    <a:pt x="248883" y="33019"/>
                  </a:lnTo>
                  <a:lnTo>
                    <a:pt x="251054" y="41909"/>
                  </a:lnTo>
                  <a:lnTo>
                    <a:pt x="252433" y="48259"/>
                  </a:lnTo>
                  <a:lnTo>
                    <a:pt x="251139" y="50799"/>
                  </a:lnTo>
                  <a:lnTo>
                    <a:pt x="263925" y="50799"/>
                  </a:lnTo>
                  <a:lnTo>
                    <a:pt x="264096" y="49529"/>
                  </a:lnTo>
                  <a:lnTo>
                    <a:pt x="267581" y="40639"/>
                  </a:lnTo>
                  <a:lnTo>
                    <a:pt x="269809" y="35559"/>
                  </a:lnTo>
                  <a:lnTo>
                    <a:pt x="262405" y="35559"/>
                  </a:lnTo>
                  <a:lnTo>
                    <a:pt x="262405" y="31749"/>
                  </a:lnTo>
                  <a:lnTo>
                    <a:pt x="263574" y="26669"/>
                  </a:lnTo>
                  <a:lnTo>
                    <a:pt x="266400" y="17779"/>
                  </a:lnTo>
                  <a:lnTo>
                    <a:pt x="258459" y="17779"/>
                  </a:lnTo>
                  <a:lnTo>
                    <a:pt x="257371" y="16509"/>
                  </a:lnTo>
                  <a:lnTo>
                    <a:pt x="258131" y="10159"/>
                  </a:lnTo>
                  <a:lnTo>
                    <a:pt x="260220" y="2539"/>
                  </a:lnTo>
                  <a:lnTo>
                    <a:pt x="256042" y="0"/>
                  </a:lnTo>
                  <a:close/>
                </a:path>
                <a:path w="491490" h="618489">
                  <a:moveTo>
                    <a:pt x="268768" y="24129"/>
                  </a:moveTo>
                  <a:lnTo>
                    <a:pt x="262405" y="35559"/>
                  </a:lnTo>
                  <a:lnTo>
                    <a:pt x="269809" y="35559"/>
                  </a:lnTo>
                  <a:lnTo>
                    <a:pt x="270923" y="33019"/>
                  </a:lnTo>
                  <a:lnTo>
                    <a:pt x="271522" y="27939"/>
                  </a:lnTo>
                  <a:lnTo>
                    <a:pt x="268768" y="24129"/>
                  </a:lnTo>
                  <a:close/>
                </a:path>
                <a:path w="491490" h="618489">
                  <a:moveTo>
                    <a:pt x="268008" y="8889"/>
                  </a:moveTo>
                  <a:lnTo>
                    <a:pt x="265371" y="10159"/>
                  </a:lnTo>
                  <a:lnTo>
                    <a:pt x="261657" y="13969"/>
                  </a:lnTo>
                  <a:lnTo>
                    <a:pt x="258459" y="17779"/>
                  </a:lnTo>
                  <a:lnTo>
                    <a:pt x="266400" y="17779"/>
                  </a:lnTo>
                  <a:lnTo>
                    <a:pt x="268014" y="12699"/>
                  </a:lnTo>
                  <a:lnTo>
                    <a:pt x="268008" y="8889"/>
                  </a:lnTo>
                  <a:close/>
                </a:path>
              </a:pathLst>
            </a:custGeom>
            <a:solidFill>
              <a:srgbClr val="1A4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5" name="object 3255"/>
            <p:cNvSpPr/>
            <p:nvPr/>
          </p:nvSpPr>
          <p:spPr>
            <a:xfrm>
              <a:off x="8594355" y="4703910"/>
              <a:ext cx="424815" cy="538480"/>
            </a:xfrm>
            <a:custGeom>
              <a:avLst/>
              <a:gdLst/>
              <a:ahLst/>
              <a:cxnLst/>
              <a:rect l="l" t="t" r="r" b="b"/>
              <a:pathLst>
                <a:path w="424815" h="538479">
                  <a:moveTo>
                    <a:pt x="231729" y="523239"/>
                  </a:moveTo>
                  <a:lnTo>
                    <a:pt x="223941" y="523239"/>
                  </a:lnTo>
                  <a:lnTo>
                    <a:pt x="222612" y="525779"/>
                  </a:lnTo>
                  <a:lnTo>
                    <a:pt x="221187" y="529589"/>
                  </a:lnTo>
                  <a:lnTo>
                    <a:pt x="224701" y="538479"/>
                  </a:lnTo>
                  <a:lnTo>
                    <a:pt x="238092" y="538479"/>
                  </a:lnTo>
                  <a:lnTo>
                    <a:pt x="231729" y="523239"/>
                  </a:lnTo>
                  <a:close/>
                </a:path>
                <a:path w="424815" h="538479">
                  <a:moveTo>
                    <a:pt x="217578" y="509269"/>
                  </a:moveTo>
                  <a:lnTo>
                    <a:pt x="192601" y="509269"/>
                  </a:lnTo>
                  <a:lnTo>
                    <a:pt x="198964" y="511809"/>
                  </a:lnTo>
                  <a:lnTo>
                    <a:pt x="199301" y="514349"/>
                  </a:lnTo>
                  <a:lnTo>
                    <a:pt x="187438" y="528319"/>
                  </a:lnTo>
                  <a:lnTo>
                    <a:pt x="184623" y="532129"/>
                  </a:lnTo>
                  <a:lnTo>
                    <a:pt x="185288" y="534669"/>
                  </a:lnTo>
                  <a:lnTo>
                    <a:pt x="191176" y="535939"/>
                  </a:lnTo>
                  <a:lnTo>
                    <a:pt x="196875" y="532129"/>
                  </a:lnTo>
                  <a:lnTo>
                    <a:pt x="200485" y="527049"/>
                  </a:lnTo>
                  <a:lnTo>
                    <a:pt x="204033" y="520699"/>
                  </a:lnTo>
                  <a:lnTo>
                    <a:pt x="207706" y="514349"/>
                  </a:lnTo>
                  <a:lnTo>
                    <a:pt x="211690" y="511809"/>
                  </a:lnTo>
                  <a:lnTo>
                    <a:pt x="217578" y="509269"/>
                  </a:lnTo>
                  <a:close/>
                </a:path>
                <a:path w="424815" h="538479">
                  <a:moveTo>
                    <a:pt x="237237" y="509269"/>
                  </a:moveTo>
                  <a:lnTo>
                    <a:pt x="217578" y="509269"/>
                  </a:lnTo>
                  <a:lnTo>
                    <a:pt x="216914" y="511809"/>
                  </a:lnTo>
                  <a:lnTo>
                    <a:pt x="215299" y="516889"/>
                  </a:lnTo>
                  <a:lnTo>
                    <a:pt x="213875" y="523239"/>
                  </a:lnTo>
                  <a:lnTo>
                    <a:pt x="205327" y="528319"/>
                  </a:lnTo>
                  <a:lnTo>
                    <a:pt x="210266" y="530859"/>
                  </a:lnTo>
                  <a:lnTo>
                    <a:pt x="215299" y="534669"/>
                  </a:lnTo>
                  <a:lnTo>
                    <a:pt x="223941" y="523239"/>
                  </a:lnTo>
                  <a:lnTo>
                    <a:pt x="247019" y="523239"/>
                  </a:lnTo>
                  <a:lnTo>
                    <a:pt x="247589" y="521969"/>
                  </a:lnTo>
                  <a:lnTo>
                    <a:pt x="235338" y="518159"/>
                  </a:lnTo>
                  <a:lnTo>
                    <a:pt x="236668" y="513079"/>
                  </a:lnTo>
                  <a:lnTo>
                    <a:pt x="237237" y="509269"/>
                  </a:lnTo>
                  <a:close/>
                </a:path>
                <a:path w="424815" h="538479">
                  <a:moveTo>
                    <a:pt x="247019" y="523239"/>
                  </a:moveTo>
                  <a:lnTo>
                    <a:pt x="231729" y="523239"/>
                  </a:lnTo>
                  <a:lnTo>
                    <a:pt x="236668" y="529589"/>
                  </a:lnTo>
                  <a:lnTo>
                    <a:pt x="245215" y="532129"/>
                  </a:lnTo>
                  <a:lnTo>
                    <a:pt x="245880" y="525779"/>
                  </a:lnTo>
                  <a:lnTo>
                    <a:pt x="247019" y="523239"/>
                  </a:lnTo>
                  <a:close/>
                </a:path>
                <a:path w="424815" h="538479">
                  <a:moveTo>
                    <a:pt x="129208" y="521969"/>
                  </a:moveTo>
                  <a:lnTo>
                    <a:pt x="119758" y="521969"/>
                  </a:lnTo>
                  <a:lnTo>
                    <a:pt x="117669" y="525779"/>
                  </a:lnTo>
                  <a:lnTo>
                    <a:pt x="115484" y="530859"/>
                  </a:lnTo>
                  <a:lnTo>
                    <a:pt x="125646" y="529589"/>
                  </a:lnTo>
                  <a:lnTo>
                    <a:pt x="127831" y="524509"/>
                  </a:lnTo>
                  <a:lnTo>
                    <a:pt x="129208" y="521969"/>
                  </a:lnTo>
                  <a:close/>
                </a:path>
                <a:path w="424815" h="538479">
                  <a:moveTo>
                    <a:pt x="135960" y="505459"/>
                  </a:moveTo>
                  <a:lnTo>
                    <a:pt x="124032" y="505459"/>
                  </a:lnTo>
                  <a:lnTo>
                    <a:pt x="122607" y="507999"/>
                  </a:lnTo>
                  <a:lnTo>
                    <a:pt x="122607" y="511809"/>
                  </a:lnTo>
                  <a:lnTo>
                    <a:pt x="119982" y="515619"/>
                  </a:lnTo>
                  <a:lnTo>
                    <a:pt x="113929" y="520699"/>
                  </a:lnTo>
                  <a:lnTo>
                    <a:pt x="108678" y="525779"/>
                  </a:lnTo>
                  <a:lnTo>
                    <a:pt x="108457" y="528319"/>
                  </a:lnTo>
                  <a:lnTo>
                    <a:pt x="112730" y="529589"/>
                  </a:lnTo>
                  <a:lnTo>
                    <a:pt x="119758" y="521969"/>
                  </a:lnTo>
                  <a:lnTo>
                    <a:pt x="129208" y="521969"/>
                  </a:lnTo>
                  <a:lnTo>
                    <a:pt x="130155" y="520222"/>
                  </a:lnTo>
                  <a:lnTo>
                    <a:pt x="127071" y="518159"/>
                  </a:lnTo>
                  <a:lnTo>
                    <a:pt x="136682" y="518159"/>
                  </a:lnTo>
                  <a:lnTo>
                    <a:pt x="132009" y="510539"/>
                  </a:lnTo>
                  <a:lnTo>
                    <a:pt x="135960" y="505459"/>
                  </a:lnTo>
                  <a:close/>
                </a:path>
                <a:path w="424815" h="538479">
                  <a:moveTo>
                    <a:pt x="178801" y="511809"/>
                  </a:moveTo>
                  <a:lnTo>
                    <a:pt x="170473" y="511809"/>
                  </a:lnTo>
                  <a:lnTo>
                    <a:pt x="166959" y="518159"/>
                  </a:lnTo>
                  <a:lnTo>
                    <a:pt x="162020" y="528319"/>
                  </a:lnTo>
                  <a:lnTo>
                    <a:pt x="164774" y="529589"/>
                  </a:lnTo>
                  <a:lnTo>
                    <a:pt x="168248" y="528319"/>
                  </a:lnTo>
                  <a:lnTo>
                    <a:pt x="172693" y="521969"/>
                  </a:lnTo>
                  <a:lnTo>
                    <a:pt x="178801" y="511809"/>
                  </a:lnTo>
                  <a:close/>
                </a:path>
                <a:path w="424815" h="538479">
                  <a:moveTo>
                    <a:pt x="136682" y="518159"/>
                  </a:moveTo>
                  <a:lnTo>
                    <a:pt x="127071" y="518159"/>
                  </a:lnTo>
                  <a:lnTo>
                    <a:pt x="130585" y="519429"/>
                  </a:lnTo>
                  <a:lnTo>
                    <a:pt x="130155" y="520222"/>
                  </a:lnTo>
                  <a:lnTo>
                    <a:pt x="132769" y="521969"/>
                  </a:lnTo>
                  <a:lnTo>
                    <a:pt x="138372" y="524509"/>
                  </a:lnTo>
                  <a:lnTo>
                    <a:pt x="139797" y="523239"/>
                  </a:lnTo>
                  <a:lnTo>
                    <a:pt x="136682" y="518159"/>
                  </a:lnTo>
                  <a:close/>
                </a:path>
                <a:path w="424815" h="538479">
                  <a:moveTo>
                    <a:pt x="255209" y="507999"/>
                  </a:moveTo>
                  <a:lnTo>
                    <a:pt x="237427" y="507999"/>
                  </a:lnTo>
                  <a:lnTo>
                    <a:pt x="245880" y="514349"/>
                  </a:lnTo>
                  <a:lnTo>
                    <a:pt x="253952" y="520699"/>
                  </a:lnTo>
                  <a:lnTo>
                    <a:pt x="257515" y="521969"/>
                  </a:lnTo>
                  <a:lnTo>
                    <a:pt x="258238" y="518159"/>
                  </a:lnTo>
                  <a:lnTo>
                    <a:pt x="256984" y="511809"/>
                  </a:lnTo>
                  <a:lnTo>
                    <a:pt x="255209" y="507999"/>
                  </a:lnTo>
                  <a:close/>
                </a:path>
                <a:path w="424815" h="538479">
                  <a:moveTo>
                    <a:pt x="127071" y="518159"/>
                  </a:moveTo>
                  <a:lnTo>
                    <a:pt x="130155" y="520222"/>
                  </a:lnTo>
                  <a:lnTo>
                    <a:pt x="130585" y="519429"/>
                  </a:lnTo>
                  <a:lnTo>
                    <a:pt x="127071" y="518159"/>
                  </a:lnTo>
                  <a:close/>
                </a:path>
                <a:path w="424815" h="538479">
                  <a:moveTo>
                    <a:pt x="116244" y="497839"/>
                  </a:moveTo>
                  <a:lnTo>
                    <a:pt x="80630" y="497839"/>
                  </a:lnTo>
                  <a:lnTo>
                    <a:pt x="82719" y="500379"/>
                  </a:lnTo>
                  <a:lnTo>
                    <a:pt x="81458" y="502919"/>
                  </a:lnTo>
                  <a:lnTo>
                    <a:pt x="75692" y="505459"/>
                  </a:lnTo>
                  <a:lnTo>
                    <a:pt x="68857" y="509269"/>
                  </a:lnTo>
                  <a:lnTo>
                    <a:pt x="64390" y="511809"/>
                  </a:lnTo>
                  <a:lnTo>
                    <a:pt x="62016" y="516889"/>
                  </a:lnTo>
                  <a:lnTo>
                    <a:pt x="79205" y="511809"/>
                  </a:lnTo>
                  <a:lnTo>
                    <a:pt x="87753" y="507999"/>
                  </a:lnTo>
                  <a:lnTo>
                    <a:pt x="89842" y="505459"/>
                  </a:lnTo>
                  <a:lnTo>
                    <a:pt x="100669" y="505459"/>
                  </a:lnTo>
                  <a:lnTo>
                    <a:pt x="106367" y="500379"/>
                  </a:lnTo>
                  <a:lnTo>
                    <a:pt x="116244" y="497839"/>
                  </a:lnTo>
                  <a:close/>
                </a:path>
                <a:path w="424815" h="538479">
                  <a:moveTo>
                    <a:pt x="100669" y="505459"/>
                  </a:moveTo>
                  <a:lnTo>
                    <a:pt x="89842" y="505459"/>
                  </a:lnTo>
                  <a:lnTo>
                    <a:pt x="90507" y="507999"/>
                  </a:lnTo>
                  <a:lnTo>
                    <a:pt x="90634" y="510539"/>
                  </a:lnTo>
                  <a:lnTo>
                    <a:pt x="91267" y="516889"/>
                  </a:lnTo>
                  <a:lnTo>
                    <a:pt x="95066" y="516889"/>
                  </a:lnTo>
                  <a:lnTo>
                    <a:pt x="98883" y="515729"/>
                  </a:lnTo>
                  <a:lnTo>
                    <a:pt x="99007" y="514349"/>
                  </a:lnTo>
                  <a:lnTo>
                    <a:pt x="97820" y="507999"/>
                  </a:lnTo>
                  <a:lnTo>
                    <a:pt x="100669" y="505459"/>
                  </a:lnTo>
                  <a:close/>
                </a:path>
                <a:path w="424815" h="538479">
                  <a:moveTo>
                    <a:pt x="172200" y="496569"/>
                  </a:moveTo>
                  <a:lnTo>
                    <a:pt x="121183" y="496569"/>
                  </a:lnTo>
                  <a:lnTo>
                    <a:pt x="123272" y="499109"/>
                  </a:lnTo>
                  <a:lnTo>
                    <a:pt x="120626" y="502919"/>
                  </a:lnTo>
                  <a:lnTo>
                    <a:pt x="112433" y="506729"/>
                  </a:lnTo>
                  <a:lnTo>
                    <a:pt x="103653" y="510539"/>
                  </a:lnTo>
                  <a:lnTo>
                    <a:pt x="99244" y="514349"/>
                  </a:lnTo>
                  <a:lnTo>
                    <a:pt x="99106" y="514879"/>
                  </a:lnTo>
                  <a:lnTo>
                    <a:pt x="99244" y="515619"/>
                  </a:lnTo>
                  <a:lnTo>
                    <a:pt x="98883" y="515729"/>
                  </a:lnTo>
                  <a:lnTo>
                    <a:pt x="98580" y="516889"/>
                  </a:lnTo>
                  <a:lnTo>
                    <a:pt x="106367" y="515619"/>
                  </a:lnTo>
                  <a:lnTo>
                    <a:pt x="114820" y="509269"/>
                  </a:lnTo>
                  <a:lnTo>
                    <a:pt x="124032" y="505459"/>
                  </a:lnTo>
                  <a:lnTo>
                    <a:pt x="135960" y="505459"/>
                  </a:lnTo>
                  <a:lnTo>
                    <a:pt x="136948" y="504189"/>
                  </a:lnTo>
                  <a:lnTo>
                    <a:pt x="164357" y="504189"/>
                  </a:lnTo>
                  <a:lnTo>
                    <a:pt x="168625" y="499109"/>
                  </a:lnTo>
                  <a:lnTo>
                    <a:pt x="172200" y="496569"/>
                  </a:lnTo>
                  <a:close/>
                </a:path>
                <a:path w="424815" h="538479">
                  <a:moveTo>
                    <a:pt x="99106" y="514879"/>
                  </a:moveTo>
                  <a:lnTo>
                    <a:pt x="98883" y="515729"/>
                  </a:lnTo>
                  <a:lnTo>
                    <a:pt x="99244" y="515619"/>
                  </a:lnTo>
                  <a:lnTo>
                    <a:pt x="99106" y="514879"/>
                  </a:lnTo>
                  <a:close/>
                </a:path>
                <a:path w="424815" h="538479">
                  <a:moveTo>
                    <a:pt x="328583" y="495299"/>
                  </a:moveTo>
                  <a:lnTo>
                    <a:pt x="177705" y="495299"/>
                  </a:lnTo>
                  <a:lnTo>
                    <a:pt x="178094" y="497839"/>
                  </a:lnTo>
                  <a:lnTo>
                    <a:pt x="175028" y="501649"/>
                  </a:lnTo>
                  <a:lnTo>
                    <a:pt x="168383" y="506729"/>
                  </a:lnTo>
                  <a:lnTo>
                    <a:pt x="155586" y="513079"/>
                  </a:lnTo>
                  <a:lnTo>
                    <a:pt x="153799" y="515619"/>
                  </a:lnTo>
                  <a:lnTo>
                    <a:pt x="162685" y="515619"/>
                  </a:lnTo>
                  <a:lnTo>
                    <a:pt x="170473" y="511809"/>
                  </a:lnTo>
                  <a:lnTo>
                    <a:pt x="178801" y="511809"/>
                  </a:lnTo>
                  <a:lnTo>
                    <a:pt x="181109" y="507999"/>
                  </a:lnTo>
                  <a:lnTo>
                    <a:pt x="185288" y="501649"/>
                  </a:lnTo>
                  <a:lnTo>
                    <a:pt x="254363" y="501649"/>
                  </a:lnTo>
                  <a:lnTo>
                    <a:pt x="258499" y="500379"/>
                  </a:lnTo>
                  <a:lnTo>
                    <a:pt x="289033" y="500379"/>
                  </a:lnTo>
                  <a:lnTo>
                    <a:pt x="290219" y="497839"/>
                  </a:lnTo>
                  <a:lnTo>
                    <a:pt x="295186" y="496569"/>
                  </a:lnTo>
                  <a:lnTo>
                    <a:pt x="328324" y="496569"/>
                  </a:lnTo>
                  <a:lnTo>
                    <a:pt x="328583" y="495299"/>
                  </a:lnTo>
                  <a:close/>
                </a:path>
                <a:path w="424815" h="538479">
                  <a:moveTo>
                    <a:pt x="254363" y="501649"/>
                  </a:moveTo>
                  <a:lnTo>
                    <a:pt x="185288" y="501649"/>
                  </a:lnTo>
                  <a:lnTo>
                    <a:pt x="197539" y="502919"/>
                  </a:lnTo>
                  <a:lnTo>
                    <a:pt x="196115" y="502919"/>
                  </a:lnTo>
                  <a:lnTo>
                    <a:pt x="194026" y="505459"/>
                  </a:lnTo>
                  <a:lnTo>
                    <a:pt x="187662" y="506729"/>
                  </a:lnTo>
                  <a:lnTo>
                    <a:pt x="186998" y="509269"/>
                  </a:lnTo>
                  <a:lnTo>
                    <a:pt x="186998" y="514349"/>
                  </a:lnTo>
                  <a:lnTo>
                    <a:pt x="192601" y="509269"/>
                  </a:lnTo>
                  <a:lnTo>
                    <a:pt x="237237" y="509269"/>
                  </a:lnTo>
                  <a:lnTo>
                    <a:pt x="237427" y="507999"/>
                  </a:lnTo>
                  <a:lnTo>
                    <a:pt x="255209" y="507999"/>
                  </a:lnTo>
                  <a:lnTo>
                    <a:pt x="254617" y="506729"/>
                  </a:lnTo>
                  <a:lnTo>
                    <a:pt x="254363" y="501649"/>
                  </a:lnTo>
                  <a:close/>
                </a:path>
                <a:path w="424815" h="538479">
                  <a:moveTo>
                    <a:pt x="67192" y="499109"/>
                  </a:moveTo>
                  <a:lnTo>
                    <a:pt x="48530" y="499109"/>
                  </a:lnTo>
                  <a:lnTo>
                    <a:pt x="46440" y="511809"/>
                  </a:lnTo>
                  <a:lnTo>
                    <a:pt x="52139" y="509269"/>
                  </a:lnTo>
                  <a:lnTo>
                    <a:pt x="57742" y="507999"/>
                  </a:lnTo>
                  <a:lnTo>
                    <a:pt x="58502" y="501649"/>
                  </a:lnTo>
                  <a:lnTo>
                    <a:pt x="64390" y="500379"/>
                  </a:lnTo>
                  <a:lnTo>
                    <a:pt x="67192" y="499109"/>
                  </a:lnTo>
                  <a:close/>
                </a:path>
                <a:path w="424815" h="538479">
                  <a:moveTo>
                    <a:pt x="289033" y="500379"/>
                  </a:moveTo>
                  <a:lnTo>
                    <a:pt x="258499" y="500379"/>
                  </a:lnTo>
                  <a:lnTo>
                    <a:pt x="264754" y="501649"/>
                  </a:lnTo>
                  <a:lnTo>
                    <a:pt x="270857" y="505459"/>
                  </a:lnTo>
                  <a:lnTo>
                    <a:pt x="277490" y="509269"/>
                  </a:lnTo>
                  <a:lnTo>
                    <a:pt x="285174" y="511809"/>
                  </a:lnTo>
                  <a:lnTo>
                    <a:pt x="290543" y="510539"/>
                  </a:lnTo>
                  <a:lnTo>
                    <a:pt x="290231" y="506729"/>
                  </a:lnTo>
                  <a:lnTo>
                    <a:pt x="288440" y="501649"/>
                  </a:lnTo>
                  <a:lnTo>
                    <a:pt x="289033" y="500379"/>
                  </a:lnTo>
                  <a:close/>
                </a:path>
                <a:path w="424815" h="538479">
                  <a:moveTo>
                    <a:pt x="164357" y="504189"/>
                  </a:moveTo>
                  <a:lnTo>
                    <a:pt x="136948" y="504189"/>
                  </a:lnTo>
                  <a:lnTo>
                    <a:pt x="138372" y="507999"/>
                  </a:lnTo>
                  <a:lnTo>
                    <a:pt x="139797" y="510539"/>
                  </a:lnTo>
                  <a:lnTo>
                    <a:pt x="148344" y="507999"/>
                  </a:lnTo>
                  <a:lnTo>
                    <a:pt x="159960" y="507999"/>
                  </a:lnTo>
                  <a:lnTo>
                    <a:pt x="163291" y="505459"/>
                  </a:lnTo>
                  <a:lnTo>
                    <a:pt x="164357" y="504189"/>
                  </a:lnTo>
                  <a:close/>
                </a:path>
                <a:path w="424815" h="538479">
                  <a:moveTo>
                    <a:pt x="159960" y="507999"/>
                  </a:moveTo>
                  <a:lnTo>
                    <a:pt x="148344" y="507999"/>
                  </a:lnTo>
                  <a:lnTo>
                    <a:pt x="153948" y="510539"/>
                  </a:lnTo>
                  <a:lnTo>
                    <a:pt x="158294" y="509269"/>
                  </a:lnTo>
                  <a:lnTo>
                    <a:pt x="159960" y="507999"/>
                  </a:lnTo>
                  <a:close/>
                </a:path>
                <a:path w="424815" h="538479">
                  <a:moveTo>
                    <a:pt x="328324" y="496569"/>
                  </a:moveTo>
                  <a:lnTo>
                    <a:pt x="295186" y="496569"/>
                  </a:lnTo>
                  <a:lnTo>
                    <a:pt x="302957" y="497839"/>
                  </a:lnTo>
                  <a:lnTo>
                    <a:pt x="309462" y="500379"/>
                  </a:lnTo>
                  <a:lnTo>
                    <a:pt x="312253" y="502919"/>
                  </a:lnTo>
                  <a:lnTo>
                    <a:pt x="313815" y="506729"/>
                  </a:lnTo>
                  <a:lnTo>
                    <a:pt x="316633" y="510539"/>
                  </a:lnTo>
                  <a:lnTo>
                    <a:pt x="320705" y="510539"/>
                  </a:lnTo>
                  <a:lnTo>
                    <a:pt x="324848" y="505459"/>
                  </a:lnTo>
                  <a:lnTo>
                    <a:pt x="328065" y="497839"/>
                  </a:lnTo>
                  <a:lnTo>
                    <a:pt x="328324" y="496569"/>
                  </a:lnTo>
                  <a:close/>
                </a:path>
                <a:path w="424815" h="538479">
                  <a:moveTo>
                    <a:pt x="413691" y="486409"/>
                  </a:moveTo>
                  <a:lnTo>
                    <a:pt x="343700" y="486409"/>
                  </a:lnTo>
                  <a:lnTo>
                    <a:pt x="347315" y="487679"/>
                  </a:lnTo>
                  <a:lnTo>
                    <a:pt x="357305" y="495299"/>
                  </a:lnTo>
                  <a:lnTo>
                    <a:pt x="369396" y="504189"/>
                  </a:lnTo>
                  <a:lnTo>
                    <a:pt x="379314" y="507999"/>
                  </a:lnTo>
                  <a:lnTo>
                    <a:pt x="384159" y="506729"/>
                  </a:lnTo>
                  <a:lnTo>
                    <a:pt x="384027" y="502919"/>
                  </a:lnTo>
                  <a:lnTo>
                    <a:pt x="380850" y="499109"/>
                  </a:lnTo>
                  <a:lnTo>
                    <a:pt x="376560" y="496569"/>
                  </a:lnTo>
                  <a:lnTo>
                    <a:pt x="374668" y="495299"/>
                  </a:lnTo>
                  <a:lnTo>
                    <a:pt x="377878" y="494029"/>
                  </a:lnTo>
                  <a:lnTo>
                    <a:pt x="423589" y="494029"/>
                  </a:lnTo>
                  <a:lnTo>
                    <a:pt x="424805" y="491489"/>
                  </a:lnTo>
                  <a:lnTo>
                    <a:pt x="413691" y="486409"/>
                  </a:lnTo>
                  <a:close/>
                </a:path>
                <a:path w="424815" h="538479">
                  <a:moveTo>
                    <a:pt x="395352" y="482599"/>
                  </a:moveTo>
                  <a:lnTo>
                    <a:pt x="60591" y="482599"/>
                  </a:lnTo>
                  <a:lnTo>
                    <a:pt x="58502" y="486409"/>
                  </a:lnTo>
                  <a:lnTo>
                    <a:pt x="54988" y="490219"/>
                  </a:lnTo>
                  <a:lnTo>
                    <a:pt x="49435" y="494029"/>
                  </a:lnTo>
                  <a:lnTo>
                    <a:pt x="32952" y="501649"/>
                  </a:lnTo>
                  <a:lnTo>
                    <a:pt x="27826" y="504189"/>
                  </a:lnTo>
                  <a:lnTo>
                    <a:pt x="28442" y="505459"/>
                  </a:lnTo>
                  <a:lnTo>
                    <a:pt x="33536" y="505459"/>
                  </a:lnTo>
                  <a:lnTo>
                    <a:pt x="40073" y="504189"/>
                  </a:lnTo>
                  <a:lnTo>
                    <a:pt x="45016" y="501649"/>
                  </a:lnTo>
                  <a:lnTo>
                    <a:pt x="48530" y="499109"/>
                  </a:lnTo>
                  <a:lnTo>
                    <a:pt x="67192" y="499109"/>
                  </a:lnTo>
                  <a:lnTo>
                    <a:pt x="69993" y="497839"/>
                  </a:lnTo>
                  <a:lnTo>
                    <a:pt x="116244" y="497839"/>
                  </a:lnTo>
                  <a:lnTo>
                    <a:pt x="121183" y="496569"/>
                  </a:lnTo>
                  <a:lnTo>
                    <a:pt x="172200" y="496569"/>
                  </a:lnTo>
                  <a:lnTo>
                    <a:pt x="173987" y="495299"/>
                  </a:lnTo>
                  <a:lnTo>
                    <a:pt x="328583" y="495299"/>
                  </a:lnTo>
                  <a:lnTo>
                    <a:pt x="329359" y="491489"/>
                  </a:lnTo>
                  <a:lnTo>
                    <a:pt x="347824" y="491489"/>
                  </a:lnTo>
                  <a:lnTo>
                    <a:pt x="343700" y="486409"/>
                  </a:lnTo>
                  <a:lnTo>
                    <a:pt x="413691" y="486409"/>
                  </a:lnTo>
                  <a:lnTo>
                    <a:pt x="395352" y="482599"/>
                  </a:lnTo>
                  <a:close/>
                </a:path>
                <a:path w="424815" h="538479">
                  <a:moveTo>
                    <a:pt x="80630" y="497839"/>
                  </a:moveTo>
                  <a:lnTo>
                    <a:pt x="69993" y="497839"/>
                  </a:lnTo>
                  <a:lnTo>
                    <a:pt x="63440" y="502919"/>
                  </a:lnTo>
                  <a:lnTo>
                    <a:pt x="68569" y="502919"/>
                  </a:lnTo>
                  <a:lnTo>
                    <a:pt x="72842" y="504189"/>
                  </a:lnTo>
                  <a:lnTo>
                    <a:pt x="80630" y="497839"/>
                  </a:lnTo>
                  <a:close/>
                </a:path>
                <a:path w="424815" h="538479">
                  <a:moveTo>
                    <a:pt x="347824" y="491489"/>
                  </a:moveTo>
                  <a:lnTo>
                    <a:pt x="332612" y="491489"/>
                  </a:lnTo>
                  <a:lnTo>
                    <a:pt x="340352" y="494029"/>
                  </a:lnTo>
                  <a:lnTo>
                    <a:pt x="349553" y="497839"/>
                  </a:lnTo>
                  <a:lnTo>
                    <a:pt x="357186" y="500379"/>
                  </a:lnTo>
                  <a:lnTo>
                    <a:pt x="358671" y="499109"/>
                  </a:lnTo>
                  <a:lnTo>
                    <a:pt x="354183" y="495299"/>
                  </a:lnTo>
                  <a:lnTo>
                    <a:pt x="347824" y="491489"/>
                  </a:lnTo>
                  <a:close/>
                </a:path>
                <a:path w="424815" h="538479">
                  <a:moveTo>
                    <a:pt x="423589" y="494029"/>
                  </a:moveTo>
                  <a:lnTo>
                    <a:pt x="377878" y="494029"/>
                  </a:lnTo>
                  <a:lnTo>
                    <a:pt x="385201" y="495299"/>
                  </a:lnTo>
                  <a:lnTo>
                    <a:pt x="395649" y="497839"/>
                  </a:lnTo>
                  <a:lnTo>
                    <a:pt x="406575" y="500379"/>
                  </a:lnTo>
                  <a:lnTo>
                    <a:pt x="415890" y="499109"/>
                  </a:lnTo>
                  <a:lnTo>
                    <a:pt x="422373" y="496569"/>
                  </a:lnTo>
                  <a:lnTo>
                    <a:pt x="423589" y="494029"/>
                  </a:lnTo>
                  <a:close/>
                </a:path>
                <a:path w="424815" h="538479">
                  <a:moveTo>
                    <a:pt x="41977" y="485139"/>
                  </a:moveTo>
                  <a:lnTo>
                    <a:pt x="35139" y="485139"/>
                  </a:lnTo>
                  <a:lnTo>
                    <a:pt x="32765" y="486409"/>
                  </a:lnTo>
                  <a:lnTo>
                    <a:pt x="32765" y="492759"/>
                  </a:lnTo>
                  <a:lnTo>
                    <a:pt x="32100" y="497839"/>
                  </a:lnTo>
                  <a:lnTo>
                    <a:pt x="37988" y="491489"/>
                  </a:lnTo>
                  <a:lnTo>
                    <a:pt x="40077" y="487679"/>
                  </a:lnTo>
                  <a:lnTo>
                    <a:pt x="41977" y="485139"/>
                  </a:lnTo>
                  <a:close/>
                </a:path>
                <a:path w="424815" h="538479">
                  <a:moveTo>
                    <a:pt x="386864" y="452119"/>
                  </a:moveTo>
                  <a:lnTo>
                    <a:pt x="85569" y="452119"/>
                  </a:lnTo>
                  <a:lnTo>
                    <a:pt x="84904" y="455929"/>
                  </a:lnTo>
                  <a:lnTo>
                    <a:pt x="83479" y="458469"/>
                  </a:lnTo>
                  <a:lnTo>
                    <a:pt x="45206" y="467359"/>
                  </a:lnTo>
                  <a:lnTo>
                    <a:pt x="40077" y="472439"/>
                  </a:lnTo>
                  <a:lnTo>
                    <a:pt x="45016" y="472439"/>
                  </a:lnTo>
                  <a:lnTo>
                    <a:pt x="49290" y="473709"/>
                  </a:lnTo>
                  <a:lnTo>
                    <a:pt x="11426" y="490219"/>
                  </a:lnTo>
                  <a:lnTo>
                    <a:pt x="8737" y="492759"/>
                  </a:lnTo>
                  <a:lnTo>
                    <a:pt x="11586" y="494029"/>
                  </a:lnTo>
                  <a:lnTo>
                    <a:pt x="20038" y="490219"/>
                  </a:lnTo>
                  <a:lnTo>
                    <a:pt x="27161" y="487679"/>
                  </a:lnTo>
                  <a:lnTo>
                    <a:pt x="35139" y="485139"/>
                  </a:lnTo>
                  <a:lnTo>
                    <a:pt x="41977" y="485139"/>
                  </a:lnTo>
                  <a:lnTo>
                    <a:pt x="42926" y="483869"/>
                  </a:lnTo>
                  <a:lnTo>
                    <a:pt x="53516" y="483869"/>
                  </a:lnTo>
                  <a:lnTo>
                    <a:pt x="60591" y="482599"/>
                  </a:lnTo>
                  <a:lnTo>
                    <a:pt x="395352" y="482599"/>
                  </a:lnTo>
                  <a:lnTo>
                    <a:pt x="389239" y="481329"/>
                  </a:lnTo>
                  <a:lnTo>
                    <a:pt x="364787" y="477519"/>
                  </a:lnTo>
                  <a:lnTo>
                    <a:pt x="353672" y="476249"/>
                  </a:lnTo>
                  <a:lnTo>
                    <a:pt x="347974" y="471169"/>
                  </a:lnTo>
                  <a:lnTo>
                    <a:pt x="401538" y="471169"/>
                  </a:lnTo>
                  <a:lnTo>
                    <a:pt x="391058" y="467359"/>
                  </a:lnTo>
                  <a:lnTo>
                    <a:pt x="370126" y="466089"/>
                  </a:lnTo>
                  <a:lnTo>
                    <a:pt x="348090" y="463549"/>
                  </a:lnTo>
                  <a:lnTo>
                    <a:pt x="334298" y="462279"/>
                  </a:lnTo>
                  <a:lnTo>
                    <a:pt x="330759" y="459739"/>
                  </a:lnTo>
                  <a:lnTo>
                    <a:pt x="332553" y="458469"/>
                  </a:lnTo>
                  <a:lnTo>
                    <a:pt x="337570" y="458469"/>
                  </a:lnTo>
                  <a:lnTo>
                    <a:pt x="343700" y="457199"/>
                  </a:lnTo>
                  <a:lnTo>
                    <a:pt x="349464" y="455929"/>
                  </a:lnTo>
                  <a:lnTo>
                    <a:pt x="396526" y="455929"/>
                  </a:lnTo>
                  <a:lnTo>
                    <a:pt x="394225" y="454659"/>
                  </a:lnTo>
                  <a:lnTo>
                    <a:pt x="386864" y="452119"/>
                  </a:lnTo>
                  <a:close/>
                </a:path>
                <a:path w="424815" h="538479">
                  <a:moveTo>
                    <a:pt x="53516" y="483869"/>
                  </a:moveTo>
                  <a:lnTo>
                    <a:pt x="42926" y="483869"/>
                  </a:lnTo>
                  <a:lnTo>
                    <a:pt x="46440" y="485139"/>
                  </a:lnTo>
                  <a:lnTo>
                    <a:pt x="53516" y="483869"/>
                  </a:lnTo>
                  <a:close/>
                </a:path>
                <a:path w="424815" h="538479">
                  <a:moveTo>
                    <a:pt x="401538" y="471169"/>
                  </a:moveTo>
                  <a:lnTo>
                    <a:pt x="347974" y="471169"/>
                  </a:lnTo>
                  <a:lnTo>
                    <a:pt x="359275" y="472439"/>
                  </a:lnTo>
                  <a:lnTo>
                    <a:pt x="370780" y="472439"/>
                  </a:lnTo>
                  <a:lnTo>
                    <a:pt x="385286" y="473709"/>
                  </a:lnTo>
                  <a:lnTo>
                    <a:pt x="397351" y="472439"/>
                  </a:lnTo>
                  <a:lnTo>
                    <a:pt x="401538" y="471169"/>
                  </a:lnTo>
                  <a:close/>
                </a:path>
                <a:path w="424815" h="538479">
                  <a:moveTo>
                    <a:pt x="362125" y="455929"/>
                  </a:moveTo>
                  <a:lnTo>
                    <a:pt x="349464" y="455929"/>
                  </a:lnTo>
                  <a:lnTo>
                    <a:pt x="354551" y="458469"/>
                  </a:lnTo>
                  <a:lnTo>
                    <a:pt x="359887" y="461009"/>
                  </a:lnTo>
                  <a:lnTo>
                    <a:pt x="366398" y="462279"/>
                  </a:lnTo>
                  <a:lnTo>
                    <a:pt x="369724" y="461009"/>
                  </a:lnTo>
                  <a:lnTo>
                    <a:pt x="367289" y="458469"/>
                  </a:lnTo>
                  <a:lnTo>
                    <a:pt x="363340" y="457199"/>
                  </a:lnTo>
                  <a:lnTo>
                    <a:pt x="362125" y="455929"/>
                  </a:lnTo>
                  <a:close/>
                </a:path>
                <a:path w="424815" h="538479">
                  <a:moveTo>
                    <a:pt x="396526" y="455929"/>
                  </a:moveTo>
                  <a:lnTo>
                    <a:pt x="364436" y="455929"/>
                  </a:lnTo>
                  <a:lnTo>
                    <a:pt x="368867" y="458469"/>
                  </a:lnTo>
                  <a:lnTo>
                    <a:pt x="376361" y="459739"/>
                  </a:lnTo>
                  <a:lnTo>
                    <a:pt x="387862" y="462279"/>
                  </a:lnTo>
                  <a:lnTo>
                    <a:pt x="397417" y="461009"/>
                  </a:lnTo>
                  <a:lnTo>
                    <a:pt x="400481" y="459739"/>
                  </a:lnTo>
                  <a:lnTo>
                    <a:pt x="398826" y="457199"/>
                  </a:lnTo>
                  <a:lnTo>
                    <a:pt x="396526" y="455929"/>
                  </a:lnTo>
                  <a:close/>
                </a:path>
                <a:path w="424815" h="538479">
                  <a:moveTo>
                    <a:pt x="350570" y="447039"/>
                  </a:moveTo>
                  <a:lnTo>
                    <a:pt x="59926" y="447039"/>
                  </a:lnTo>
                  <a:lnTo>
                    <a:pt x="42167" y="458469"/>
                  </a:lnTo>
                  <a:lnTo>
                    <a:pt x="42926" y="458469"/>
                  </a:lnTo>
                  <a:lnTo>
                    <a:pt x="43591" y="461009"/>
                  </a:lnTo>
                  <a:lnTo>
                    <a:pt x="49290" y="457199"/>
                  </a:lnTo>
                  <a:lnTo>
                    <a:pt x="52189" y="454659"/>
                  </a:lnTo>
                  <a:lnTo>
                    <a:pt x="58027" y="452119"/>
                  </a:lnTo>
                  <a:lnTo>
                    <a:pt x="62511" y="449579"/>
                  </a:lnTo>
                  <a:lnTo>
                    <a:pt x="357904" y="449579"/>
                  </a:lnTo>
                  <a:lnTo>
                    <a:pt x="352248" y="448309"/>
                  </a:lnTo>
                  <a:lnTo>
                    <a:pt x="350570" y="447039"/>
                  </a:lnTo>
                  <a:close/>
                </a:path>
                <a:path w="424815" h="538479">
                  <a:moveTo>
                    <a:pt x="357904" y="449579"/>
                  </a:moveTo>
                  <a:lnTo>
                    <a:pt x="62511" y="449579"/>
                  </a:lnTo>
                  <a:lnTo>
                    <a:pt x="61351" y="450849"/>
                  </a:lnTo>
                  <a:lnTo>
                    <a:pt x="53563" y="455929"/>
                  </a:lnTo>
                  <a:lnTo>
                    <a:pt x="60591" y="459739"/>
                  </a:lnTo>
                  <a:lnTo>
                    <a:pt x="64390" y="457199"/>
                  </a:lnTo>
                  <a:lnTo>
                    <a:pt x="67239" y="455929"/>
                  </a:lnTo>
                  <a:lnTo>
                    <a:pt x="85569" y="452119"/>
                  </a:lnTo>
                  <a:lnTo>
                    <a:pt x="375872" y="452119"/>
                  </a:lnTo>
                  <a:lnTo>
                    <a:pt x="363561" y="450849"/>
                  </a:lnTo>
                  <a:lnTo>
                    <a:pt x="357904" y="449579"/>
                  </a:lnTo>
                  <a:close/>
                </a:path>
                <a:path w="424815" h="538479">
                  <a:moveTo>
                    <a:pt x="349232" y="441959"/>
                  </a:moveTo>
                  <a:lnTo>
                    <a:pt x="36563" y="441959"/>
                  </a:lnTo>
                  <a:lnTo>
                    <a:pt x="32894" y="443229"/>
                  </a:lnTo>
                  <a:lnTo>
                    <a:pt x="24870" y="445769"/>
                  </a:lnTo>
                  <a:lnTo>
                    <a:pt x="16971" y="450849"/>
                  </a:lnTo>
                  <a:lnTo>
                    <a:pt x="13675" y="454659"/>
                  </a:lnTo>
                  <a:lnTo>
                    <a:pt x="14435" y="458469"/>
                  </a:lnTo>
                  <a:lnTo>
                    <a:pt x="32100" y="452119"/>
                  </a:lnTo>
                  <a:lnTo>
                    <a:pt x="40272" y="449579"/>
                  </a:lnTo>
                  <a:lnTo>
                    <a:pt x="48542" y="448309"/>
                  </a:lnTo>
                  <a:lnTo>
                    <a:pt x="55191" y="447039"/>
                  </a:lnTo>
                  <a:lnTo>
                    <a:pt x="350570" y="447039"/>
                  </a:lnTo>
                  <a:lnTo>
                    <a:pt x="347214" y="444499"/>
                  </a:lnTo>
                  <a:lnTo>
                    <a:pt x="349232" y="441959"/>
                  </a:lnTo>
                  <a:close/>
                </a:path>
                <a:path w="424815" h="538479">
                  <a:moveTo>
                    <a:pt x="370722" y="434339"/>
                  </a:moveTo>
                  <a:lnTo>
                    <a:pt x="357995" y="434339"/>
                  </a:lnTo>
                  <a:lnTo>
                    <a:pt x="364297" y="439419"/>
                  </a:lnTo>
                  <a:lnTo>
                    <a:pt x="372576" y="444499"/>
                  </a:lnTo>
                  <a:lnTo>
                    <a:pt x="380739" y="447039"/>
                  </a:lnTo>
                  <a:lnTo>
                    <a:pt x="382113" y="445769"/>
                  </a:lnTo>
                  <a:lnTo>
                    <a:pt x="376275" y="439419"/>
                  </a:lnTo>
                  <a:lnTo>
                    <a:pt x="370722" y="434339"/>
                  </a:lnTo>
                  <a:close/>
                </a:path>
                <a:path w="424815" h="538479">
                  <a:moveTo>
                    <a:pt x="372951" y="431799"/>
                  </a:moveTo>
                  <a:lnTo>
                    <a:pt x="61351" y="431799"/>
                  </a:lnTo>
                  <a:lnTo>
                    <a:pt x="65815" y="434339"/>
                  </a:lnTo>
                  <a:lnTo>
                    <a:pt x="59567" y="435609"/>
                  </a:lnTo>
                  <a:lnTo>
                    <a:pt x="41763" y="435609"/>
                  </a:lnTo>
                  <a:lnTo>
                    <a:pt x="21715" y="436879"/>
                  </a:lnTo>
                  <a:lnTo>
                    <a:pt x="8737" y="436879"/>
                  </a:lnTo>
                  <a:lnTo>
                    <a:pt x="0" y="440689"/>
                  </a:lnTo>
                  <a:lnTo>
                    <a:pt x="5223" y="443229"/>
                  </a:lnTo>
                  <a:lnTo>
                    <a:pt x="11586" y="445769"/>
                  </a:lnTo>
                  <a:lnTo>
                    <a:pt x="18173" y="445769"/>
                  </a:lnTo>
                  <a:lnTo>
                    <a:pt x="26461" y="444499"/>
                  </a:lnTo>
                  <a:lnTo>
                    <a:pt x="33555" y="441959"/>
                  </a:lnTo>
                  <a:lnTo>
                    <a:pt x="349232" y="441959"/>
                  </a:lnTo>
                  <a:lnTo>
                    <a:pt x="353636" y="439419"/>
                  </a:lnTo>
                  <a:lnTo>
                    <a:pt x="355761" y="435609"/>
                  </a:lnTo>
                  <a:lnTo>
                    <a:pt x="357995" y="434339"/>
                  </a:lnTo>
                  <a:lnTo>
                    <a:pt x="370722" y="434339"/>
                  </a:lnTo>
                  <a:lnTo>
                    <a:pt x="372951" y="431799"/>
                  </a:lnTo>
                  <a:close/>
                </a:path>
                <a:path w="424815" h="538479">
                  <a:moveTo>
                    <a:pt x="361344" y="421639"/>
                  </a:moveTo>
                  <a:lnTo>
                    <a:pt x="112518" y="421639"/>
                  </a:lnTo>
                  <a:lnTo>
                    <a:pt x="116909" y="422909"/>
                  </a:lnTo>
                  <a:lnTo>
                    <a:pt x="116909" y="426719"/>
                  </a:lnTo>
                  <a:lnTo>
                    <a:pt x="100004" y="427989"/>
                  </a:lnTo>
                  <a:lnTo>
                    <a:pt x="67232" y="427989"/>
                  </a:lnTo>
                  <a:lnTo>
                    <a:pt x="60591" y="430529"/>
                  </a:lnTo>
                  <a:lnTo>
                    <a:pt x="55653" y="433069"/>
                  </a:lnTo>
                  <a:lnTo>
                    <a:pt x="61351" y="431799"/>
                  </a:lnTo>
                  <a:lnTo>
                    <a:pt x="405664" y="431799"/>
                  </a:lnTo>
                  <a:lnTo>
                    <a:pt x="407901" y="430529"/>
                  </a:lnTo>
                  <a:lnTo>
                    <a:pt x="401517" y="427989"/>
                  </a:lnTo>
                  <a:lnTo>
                    <a:pt x="385820" y="425449"/>
                  </a:lnTo>
                  <a:lnTo>
                    <a:pt x="369197" y="424179"/>
                  </a:lnTo>
                  <a:lnTo>
                    <a:pt x="360035" y="422909"/>
                  </a:lnTo>
                  <a:lnTo>
                    <a:pt x="361344" y="421639"/>
                  </a:lnTo>
                  <a:close/>
                </a:path>
                <a:path w="424815" h="538479">
                  <a:moveTo>
                    <a:pt x="405664" y="431799"/>
                  </a:moveTo>
                  <a:lnTo>
                    <a:pt x="372951" y="431799"/>
                  </a:lnTo>
                  <a:lnTo>
                    <a:pt x="382980" y="433069"/>
                  </a:lnTo>
                  <a:lnTo>
                    <a:pt x="403428" y="433069"/>
                  </a:lnTo>
                  <a:lnTo>
                    <a:pt x="405664" y="431799"/>
                  </a:lnTo>
                  <a:close/>
                </a:path>
                <a:path w="424815" h="538479">
                  <a:moveTo>
                    <a:pt x="392275" y="417829"/>
                  </a:moveTo>
                  <a:lnTo>
                    <a:pt x="50714" y="417829"/>
                  </a:lnTo>
                  <a:lnTo>
                    <a:pt x="55653" y="420369"/>
                  </a:lnTo>
                  <a:lnTo>
                    <a:pt x="60591" y="421639"/>
                  </a:lnTo>
                  <a:lnTo>
                    <a:pt x="52139" y="422909"/>
                  </a:lnTo>
                  <a:lnTo>
                    <a:pt x="43591" y="430529"/>
                  </a:lnTo>
                  <a:lnTo>
                    <a:pt x="52139" y="429259"/>
                  </a:lnTo>
                  <a:lnTo>
                    <a:pt x="55653" y="426719"/>
                  </a:lnTo>
                  <a:lnTo>
                    <a:pt x="59926" y="424179"/>
                  </a:lnTo>
                  <a:lnTo>
                    <a:pt x="68569" y="424179"/>
                  </a:lnTo>
                  <a:lnTo>
                    <a:pt x="77781" y="422909"/>
                  </a:lnTo>
                  <a:lnTo>
                    <a:pt x="88208" y="422909"/>
                  </a:lnTo>
                  <a:lnTo>
                    <a:pt x="101369" y="421639"/>
                  </a:lnTo>
                  <a:lnTo>
                    <a:pt x="397105" y="421639"/>
                  </a:lnTo>
                  <a:lnTo>
                    <a:pt x="397383" y="420369"/>
                  </a:lnTo>
                  <a:lnTo>
                    <a:pt x="392275" y="417829"/>
                  </a:lnTo>
                  <a:close/>
                </a:path>
                <a:path w="424815" h="538479">
                  <a:moveTo>
                    <a:pt x="397105" y="421639"/>
                  </a:moveTo>
                  <a:lnTo>
                    <a:pt x="368654" y="421639"/>
                  </a:lnTo>
                  <a:lnTo>
                    <a:pt x="379133" y="424179"/>
                  </a:lnTo>
                  <a:lnTo>
                    <a:pt x="389951" y="424179"/>
                  </a:lnTo>
                  <a:lnTo>
                    <a:pt x="396828" y="422909"/>
                  </a:lnTo>
                  <a:lnTo>
                    <a:pt x="397105" y="421639"/>
                  </a:lnTo>
                  <a:close/>
                </a:path>
                <a:path w="424815" h="538479">
                  <a:moveTo>
                    <a:pt x="359774" y="406399"/>
                  </a:moveTo>
                  <a:lnTo>
                    <a:pt x="87753" y="406399"/>
                  </a:lnTo>
                  <a:lnTo>
                    <a:pt x="86328" y="410209"/>
                  </a:lnTo>
                  <a:lnTo>
                    <a:pt x="82489" y="411479"/>
                  </a:lnTo>
                  <a:lnTo>
                    <a:pt x="74777" y="412749"/>
                  </a:lnTo>
                  <a:lnTo>
                    <a:pt x="65694" y="414019"/>
                  </a:lnTo>
                  <a:lnTo>
                    <a:pt x="49290" y="414019"/>
                  </a:lnTo>
                  <a:lnTo>
                    <a:pt x="38653" y="420369"/>
                  </a:lnTo>
                  <a:lnTo>
                    <a:pt x="45776" y="420369"/>
                  </a:lnTo>
                  <a:lnTo>
                    <a:pt x="50714" y="417829"/>
                  </a:lnTo>
                  <a:lnTo>
                    <a:pt x="392275" y="417829"/>
                  </a:lnTo>
                  <a:lnTo>
                    <a:pt x="382163" y="415289"/>
                  </a:lnTo>
                  <a:lnTo>
                    <a:pt x="359366" y="415289"/>
                  </a:lnTo>
                  <a:lnTo>
                    <a:pt x="360700" y="414019"/>
                  </a:lnTo>
                  <a:lnTo>
                    <a:pt x="366398" y="411479"/>
                  </a:lnTo>
                  <a:lnTo>
                    <a:pt x="371083" y="411479"/>
                  </a:lnTo>
                  <a:lnTo>
                    <a:pt x="371527" y="408939"/>
                  </a:lnTo>
                  <a:lnTo>
                    <a:pt x="368268" y="407669"/>
                  </a:lnTo>
                  <a:lnTo>
                    <a:pt x="359774" y="406399"/>
                  </a:lnTo>
                  <a:close/>
                </a:path>
                <a:path w="424815" h="538479">
                  <a:moveTo>
                    <a:pt x="371050" y="414019"/>
                  </a:moveTo>
                  <a:lnTo>
                    <a:pt x="359366" y="415289"/>
                  </a:lnTo>
                  <a:lnTo>
                    <a:pt x="382163" y="415289"/>
                  </a:lnTo>
                  <a:lnTo>
                    <a:pt x="371050" y="414019"/>
                  </a:lnTo>
                  <a:close/>
                </a:path>
                <a:path w="424815" h="538479">
                  <a:moveTo>
                    <a:pt x="340685" y="402589"/>
                  </a:moveTo>
                  <a:lnTo>
                    <a:pt x="58502" y="402589"/>
                  </a:lnTo>
                  <a:lnTo>
                    <a:pt x="58502" y="406399"/>
                  </a:lnTo>
                  <a:lnTo>
                    <a:pt x="46440" y="411479"/>
                  </a:lnTo>
                  <a:lnTo>
                    <a:pt x="49954" y="412749"/>
                  </a:lnTo>
                  <a:lnTo>
                    <a:pt x="54474" y="412749"/>
                  </a:lnTo>
                  <a:lnTo>
                    <a:pt x="61327" y="410209"/>
                  </a:lnTo>
                  <a:lnTo>
                    <a:pt x="68572" y="407669"/>
                  </a:lnTo>
                  <a:lnTo>
                    <a:pt x="74267" y="406399"/>
                  </a:lnTo>
                  <a:lnTo>
                    <a:pt x="333633" y="406399"/>
                  </a:lnTo>
                  <a:lnTo>
                    <a:pt x="340685" y="402589"/>
                  </a:lnTo>
                  <a:close/>
                </a:path>
                <a:path w="424815" h="538479">
                  <a:moveTo>
                    <a:pt x="371083" y="411479"/>
                  </a:moveTo>
                  <a:lnTo>
                    <a:pt x="366398" y="411479"/>
                  </a:lnTo>
                  <a:lnTo>
                    <a:pt x="370862" y="412749"/>
                  </a:lnTo>
                  <a:lnTo>
                    <a:pt x="371083" y="411479"/>
                  </a:lnTo>
                  <a:close/>
                </a:path>
                <a:path w="424815" h="538479">
                  <a:moveTo>
                    <a:pt x="49290" y="396239"/>
                  </a:moveTo>
                  <a:lnTo>
                    <a:pt x="38653" y="398779"/>
                  </a:lnTo>
                  <a:lnTo>
                    <a:pt x="44351" y="403859"/>
                  </a:lnTo>
                  <a:lnTo>
                    <a:pt x="58502" y="402589"/>
                  </a:lnTo>
                  <a:lnTo>
                    <a:pt x="340685" y="402589"/>
                  </a:lnTo>
                  <a:lnTo>
                    <a:pt x="343035" y="401319"/>
                  </a:lnTo>
                  <a:lnTo>
                    <a:pt x="333633" y="401319"/>
                  </a:lnTo>
                  <a:lnTo>
                    <a:pt x="330670" y="397509"/>
                  </a:lnTo>
                  <a:lnTo>
                    <a:pt x="58502" y="397509"/>
                  </a:lnTo>
                  <a:lnTo>
                    <a:pt x="49290" y="396239"/>
                  </a:lnTo>
                  <a:close/>
                </a:path>
                <a:path w="424815" h="538479">
                  <a:moveTo>
                    <a:pt x="350158" y="394969"/>
                  </a:moveTo>
                  <a:lnTo>
                    <a:pt x="342371" y="396239"/>
                  </a:lnTo>
                  <a:lnTo>
                    <a:pt x="338097" y="398779"/>
                  </a:lnTo>
                  <a:lnTo>
                    <a:pt x="333633" y="401319"/>
                  </a:lnTo>
                  <a:lnTo>
                    <a:pt x="343035" y="401319"/>
                  </a:lnTo>
                  <a:lnTo>
                    <a:pt x="346549" y="398779"/>
                  </a:lnTo>
                  <a:lnTo>
                    <a:pt x="350158" y="394969"/>
                  </a:lnTo>
                  <a:close/>
                </a:path>
                <a:path w="424815" h="538479">
                  <a:moveTo>
                    <a:pt x="329027" y="391159"/>
                  </a:moveTo>
                  <a:lnTo>
                    <a:pt x="73602" y="391159"/>
                  </a:lnTo>
                  <a:lnTo>
                    <a:pt x="84144" y="392429"/>
                  </a:lnTo>
                  <a:lnTo>
                    <a:pt x="96395" y="392429"/>
                  </a:lnTo>
                  <a:lnTo>
                    <a:pt x="86328" y="396239"/>
                  </a:lnTo>
                  <a:lnTo>
                    <a:pt x="85569" y="397509"/>
                  </a:lnTo>
                  <a:lnTo>
                    <a:pt x="330670" y="397509"/>
                  </a:lnTo>
                  <a:lnTo>
                    <a:pt x="328695" y="394969"/>
                  </a:lnTo>
                  <a:lnTo>
                    <a:pt x="328695" y="392429"/>
                  </a:lnTo>
                  <a:lnTo>
                    <a:pt x="329027" y="391159"/>
                  </a:lnTo>
                  <a:close/>
                </a:path>
                <a:path w="424815" h="538479">
                  <a:moveTo>
                    <a:pt x="73602" y="391159"/>
                  </a:moveTo>
                  <a:lnTo>
                    <a:pt x="62016" y="391159"/>
                  </a:lnTo>
                  <a:lnTo>
                    <a:pt x="59926" y="392429"/>
                  </a:lnTo>
                  <a:lnTo>
                    <a:pt x="57742" y="392429"/>
                  </a:lnTo>
                  <a:lnTo>
                    <a:pt x="65815" y="394969"/>
                  </a:lnTo>
                  <a:lnTo>
                    <a:pt x="69328" y="392429"/>
                  </a:lnTo>
                  <a:lnTo>
                    <a:pt x="73602" y="391159"/>
                  </a:lnTo>
                  <a:close/>
                </a:path>
                <a:path w="424815" h="538479">
                  <a:moveTo>
                    <a:pt x="69958" y="384809"/>
                  </a:moveTo>
                  <a:lnTo>
                    <a:pt x="59926" y="384809"/>
                  </a:lnTo>
                  <a:lnTo>
                    <a:pt x="49954" y="387349"/>
                  </a:lnTo>
                  <a:lnTo>
                    <a:pt x="52139" y="392429"/>
                  </a:lnTo>
                  <a:lnTo>
                    <a:pt x="55653" y="392429"/>
                  </a:lnTo>
                  <a:lnTo>
                    <a:pt x="59167" y="391159"/>
                  </a:lnTo>
                  <a:lnTo>
                    <a:pt x="329027" y="391159"/>
                  </a:lnTo>
                  <a:lnTo>
                    <a:pt x="329359" y="389889"/>
                  </a:lnTo>
                  <a:lnTo>
                    <a:pt x="344460" y="388619"/>
                  </a:lnTo>
                  <a:lnTo>
                    <a:pt x="374566" y="388619"/>
                  </a:lnTo>
                  <a:lnTo>
                    <a:pt x="374946" y="386079"/>
                  </a:lnTo>
                  <a:lnTo>
                    <a:pt x="82055" y="386079"/>
                  </a:lnTo>
                  <a:lnTo>
                    <a:pt x="69958" y="384809"/>
                  </a:lnTo>
                  <a:close/>
                </a:path>
                <a:path w="424815" h="538479">
                  <a:moveTo>
                    <a:pt x="374566" y="388619"/>
                  </a:moveTo>
                  <a:lnTo>
                    <a:pt x="344460" y="388619"/>
                  </a:lnTo>
                  <a:lnTo>
                    <a:pt x="352248" y="389889"/>
                  </a:lnTo>
                  <a:lnTo>
                    <a:pt x="360700" y="392429"/>
                  </a:lnTo>
                  <a:lnTo>
                    <a:pt x="374376" y="389889"/>
                  </a:lnTo>
                  <a:lnTo>
                    <a:pt x="374566" y="388619"/>
                  </a:lnTo>
                  <a:close/>
                </a:path>
                <a:path w="424815" h="538479">
                  <a:moveTo>
                    <a:pt x="362267" y="380999"/>
                  </a:moveTo>
                  <a:lnTo>
                    <a:pt x="81390" y="380999"/>
                  </a:lnTo>
                  <a:lnTo>
                    <a:pt x="92691" y="382269"/>
                  </a:lnTo>
                  <a:lnTo>
                    <a:pt x="95066" y="384809"/>
                  </a:lnTo>
                  <a:lnTo>
                    <a:pt x="91872" y="386079"/>
                  </a:lnTo>
                  <a:lnTo>
                    <a:pt x="374946" y="386079"/>
                  </a:lnTo>
                  <a:lnTo>
                    <a:pt x="375136" y="384809"/>
                  </a:lnTo>
                  <a:lnTo>
                    <a:pt x="371301" y="382269"/>
                  </a:lnTo>
                  <a:lnTo>
                    <a:pt x="362267" y="380999"/>
                  </a:lnTo>
                  <a:close/>
                </a:path>
                <a:path w="424815" h="538479">
                  <a:moveTo>
                    <a:pt x="387161" y="375919"/>
                  </a:moveTo>
                  <a:lnTo>
                    <a:pt x="73602" y="375919"/>
                  </a:lnTo>
                  <a:lnTo>
                    <a:pt x="75027" y="377189"/>
                  </a:lnTo>
                  <a:lnTo>
                    <a:pt x="71478" y="377414"/>
                  </a:lnTo>
                  <a:lnTo>
                    <a:pt x="69993" y="378459"/>
                  </a:lnTo>
                  <a:lnTo>
                    <a:pt x="65815" y="379729"/>
                  </a:lnTo>
                  <a:lnTo>
                    <a:pt x="69993" y="383539"/>
                  </a:lnTo>
                  <a:lnTo>
                    <a:pt x="81390" y="380999"/>
                  </a:lnTo>
                  <a:lnTo>
                    <a:pt x="362267" y="380999"/>
                  </a:lnTo>
                  <a:lnTo>
                    <a:pt x="353233" y="379729"/>
                  </a:lnTo>
                  <a:lnTo>
                    <a:pt x="349398" y="378459"/>
                  </a:lnTo>
                  <a:lnTo>
                    <a:pt x="388225" y="378459"/>
                  </a:lnTo>
                  <a:lnTo>
                    <a:pt x="387161" y="375919"/>
                  </a:lnTo>
                  <a:close/>
                </a:path>
                <a:path w="424815" h="538479">
                  <a:moveTo>
                    <a:pt x="388225" y="378459"/>
                  </a:moveTo>
                  <a:lnTo>
                    <a:pt x="353448" y="378459"/>
                  </a:lnTo>
                  <a:lnTo>
                    <a:pt x="361923" y="379729"/>
                  </a:lnTo>
                  <a:lnTo>
                    <a:pt x="372516" y="380999"/>
                  </a:lnTo>
                  <a:lnTo>
                    <a:pt x="382923" y="379729"/>
                  </a:lnTo>
                  <a:lnTo>
                    <a:pt x="388225" y="378459"/>
                  </a:lnTo>
                  <a:close/>
                </a:path>
                <a:path w="424815" h="538479">
                  <a:moveTo>
                    <a:pt x="65055" y="351789"/>
                  </a:moveTo>
                  <a:lnTo>
                    <a:pt x="49954" y="351789"/>
                  </a:lnTo>
                  <a:lnTo>
                    <a:pt x="48530" y="355599"/>
                  </a:lnTo>
                  <a:lnTo>
                    <a:pt x="47200" y="359409"/>
                  </a:lnTo>
                  <a:lnTo>
                    <a:pt x="61351" y="363219"/>
                  </a:lnTo>
                  <a:lnTo>
                    <a:pt x="64390" y="367029"/>
                  </a:lnTo>
                  <a:lnTo>
                    <a:pt x="66479" y="370839"/>
                  </a:lnTo>
                  <a:lnTo>
                    <a:pt x="48530" y="373379"/>
                  </a:lnTo>
                  <a:lnTo>
                    <a:pt x="46314" y="377414"/>
                  </a:lnTo>
                  <a:lnTo>
                    <a:pt x="45016" y="379729"/>
                  </a:lnTo>
                  <a:lnTo>
                    <a:pt x="54988" y="378459"/>
                  </a:lnTo>
                  <a:lnTo>
                    <a:pt x="71478" y="377414"/>
                  </a:lnTo>
                  <a:lnTo>
                    <a:pt x="73602" y="375919"/>
                  </a:lnTo>
                  <a:lnTo>
                    <a:pt x="387161" y="375919"/>
                  </a:lnTo>
                  <a:lnTo>
                    <a:pt x="385033" y="374649"/>
                  </a:lnTo>
                  <a:lnTo>
                    <a:pt x="366398" y="374649"/>
                  </a:lnTo>
                  <a:lnTo>
                    <a:pt x="356521" y="372109"/>
                  </a:lnTo>
                  <a:lnTo>
                    <a:pt x="347974" y="369569"/>
                  </a:lnTo>
                  <a:lnTo>
                    <a:pt x="344596" y="367029"/>
                  </a:lnTo>
                  <a:lnTo>
                    <a:pt x="346312" y="364489"/>
                  </a:lnTo>
                  <a:lnTo>
                    <a:pt x="351874" y="363219"/>
                  </a:lnTo>
                  <a:lnTo>
                    <a:pt x="368453" y="363219"/>
                  </a:lnTo>
                  <a:lnTo>
                    <a:pt x="375242" y="361949"/>
                  </a:lnTo>
                  <a:lnTo>
                    <a:pt x="91614" y="361949"/>
                  </a:lnTo>
                  <a:lnTo>
                    <a:pt x="84286" y="360679"/>
                  </a:lnTo>
                  <a:lnTo>
                    <a:pt x="76603" y="358139"/>
                  </a:lnTo>
                  <a:lnTo>
                    <a:pt x="70753" y="355599"/>
                  </a:lnTo>
                  <a:lnTo>
                    <a:pt x="65055" y="351789"/>
                  </a:lnTo>
                  <a:close/>
                </a:path>
                <a:path w="424815" h="538479">
                  <a:moveTo>
                    <a:pt x="73602" y="375919"/>
                  </a:moveTo>
                  <a:lnTo>
                    <a:pt x="71478" y="377414"/>
                  </a:lnTo>
                  <a:lnTo>
                    <a:pt x="75027" y="377189"/>
                  </a:lnTo>
                  <a:lnTo>
                    <a:pt x="73602" y="375919"/>
                  </a:lnTo>
                  <a:close/>
                </a:path>
                <a:path w="424815" h="538479">
                  <a:moveTo>
                    <a:pt x="370197" y="365759"/>
                  </a:moveTo>
                  <a:lnTo>
                    <a:pt x="367823" y="370839"/>
                  </a:lnTo>
                  <a:lnTo>
                    <a:pt x="366398" y="374649"/>
                  </a:lnTo>
                  <a:lnTo>
                    <a:pt x="385033" y="374649"/>
                  </a:lnTo>
                  <a:lnTo>
                    <a:pt x="378649" y="370839"/>
                  </a:lnTo>
                  <a:lnTo>
                    <a:pt x="374376" y="367029"/>
                  </a:lnTo>
                  <a:lnTo>
                    <a:pt x="370197" y="365759"/>
                  </a:lnTo>
                  <a:close/>
                </a:path>
                <a:path w="424815" h="538479">
                  <a:moveTo>
                    <a:pt x="334345" y="354329"/>
                  </a:moveTo>
                  <a:lnTo>
                    <a:pt x="100004" y="354329"/>
                  </a:lnTo>
                  <a:lnTo>
                    <a:pt x="109881" y="355599"/>
                  </a:lnTo>
                  <a:lnTo>
                    <a:pt x="112730" y="356869"/>
                  </a:lnTo>
                  <a:lnTo>
                    <a:pt x="114820" y="359409"/>
                  </a:lnTo>
                  <a:lnTo>
                    <a:pt x="100004" y="360679"/>
                  </a:lnTo>
                  <a:lnTo>
                    <a:pt x="96395" y="361949"/>
                  </a:lnTo>
                  <a:lnTo>
                    <a:pt x="322192" y="361949"/>
                  </a:lnTo>
                  <a:lnTo>
                    <a:pt x="324421" y="360679"/>
                  </a:lnTo>
                  <a:lnTo>
                    <a:pt x="333633" y="356869"/>
                  </a:lnTo>
                  <a:lnTo>
                    <a:pt x="334345" y="354329"/>
                  </a:lnTo>
                  <a:close/>
                </a:path>
                <a:path w="424815" h="538479">
                  <a:moveTo>
                    <a:pt x="349244" y="344169"/>
                  </a:moveTo>
                  <a:lnTo>
                    <a:pt x="346233" y="345439"/>
                  </a:lnTo>
                  <a:lnTo>
                    <a:pt x="341611" y="351789"/>
                  </a:lnTo>
                  <a:lnTo>
                    <a:pt x="334544" y="359409"/>
                  </a:lnTo>
                  <a:lnTo>
                    <a:pt x="326819" y="361949"/>
                  </a:lnTo>
                  <a:lnTo>
                    <a:pt x="375242" y="361949"/>
                  </a:lnTo>
                  <a:lnTo>
                    <a:pt x="378559" y="360679"/>
                  </a:lnTo>
                  <a:lnTo>
                    <a:pt x="376560" y="359409"/>
                  </a:lnTo>
                  <a:lnTo>
                    <a:pt x="373379" y="358139"/>
                  </a:lnTo>
                  <a:lnTo>
                    <a:pt x="346549" y="358139"/>
                  </a:lnTo>
                  <a:lnTo>
                    <a:pt x="349398" y="351789"/>
                  </a:lnTo>
                  <a:lnTo>
                    <a:pt x="350385" y="346709"/>
                  </a:lnTo>
                  <a:lnTo>
                    <a:pt x="349244" y="344169"/>
                  </a:lnTo>
                  <a:close/>
                </a:path>
                <a:path w="424815" h="538479">
                  <a:moveTo>
                    <a:pt x="371015" y="327659"/>
                  </a:moveTo>
                  <a:lnTo>
                    <a:pt x="366648" y="332739"/>
                  </a:lnTo>
                  <a:lnTo>
                    <a:pt x="362013" y="340359"/>
                  </a:lnTo>
                  <a:lnTo>
                    <a:pt x="359275" y="349249"/>
                  </a:lnTo>
                  <a:lnTo>
                    <a:pt x="357851" y="356869"/>
                  </a:lnTo>
                  <a:lnTo>
                    <a:pt x="346549" y="358139"/>
                  </a:lnTo>
                  <a:lnTo>
                    <a:pt x="373379" y="358139"/>
                  </a:lnTo>
                  <a:lnTo>
                    <a:pt x="370197" y="356869"/>
                  </a:lnTo>
                  <a:lnTo>
                    <a:pt x="367063" y="351789"/>
                  </a:lnTo>
                  <a:lnTo>
                    <a:pt x="394225" y="351789"/>
                  </a:lnTo>
                  <a:lnTo>
                    <a:pt x="387862" y="350519"/>
                  </a:lnTo>
                  <a:lnTo>
                    <a:pt x="380739" y="347979"/>
                  </a:lnTo>
                  <a:lnTo>
                    <a:pt x="385345" y="346709"/>
                  </a:lnTo>
                  <a:lnTo>
                    <a:pt x="367063" y="346709"/>
                  </a:lnTo>
                  <a:lnTo>
                    <a:pt x="366006" y="345439"/>
                  </a:lnTo>
                  <a:lnTo>
                    <a:pt x="371657" y="335279"/>
                  </a:lnTo>
                  <a:lnTo>
                    <a:pt x="372951" y="328929"/>
                  </a:lnTo>
                  <a:lnTo>
                    <a:pt x="371015" y="327659"/>
                  </a:lnTo>
                  <a:close/>
                </a:path>
                <a:path w="424815" h="538479">
                  <a:moveTo>
                    <a:pt x="407901" y="351789"/>
                  </a:moveTo>
                  <a:lnTo>
                    <a:pt x="373711" y="351789"/>
                  </a:lnTo>
                  <a:lnTo>
                    <a:pt x="381102" y="353059"/>
                  </a:lnTo>
                  <a:lnTo>
                    <a:pt x="391316" y="355599"/>
                  </a:lnTo>
                  <a:lnTo>
                    <a:pt x="400729" y="356869"/>
                  </a:lnTo>
                  <a:lnTo>
                    <a:pt x="405716" y="355599"/>
                  </a:lnTo>
                  <a:lnTo>
                    <a:pt x="407901" y="351789"/>
                  </a:lnTo>
                  <a:close/>
                </a:path>
                <a:path w="424815" h="538479">
                  <a:moveTo>
                    <a:pt x="109934" y="345439"/>
                  </a:moveTo>
                  <a:lnTo>
                    <a:pt x="90507" y="345439"/>
                  </a:lnTo>
                  <a:lnTo>
                    <a:pt x="96395" y="346709"/>
                  </a:lnTo>
                  <a:lnTo>
                    <a:pt x="96259" y="346709"/>
                  </a:lnTo>
                  <a:lnTo>
                    <a:pt x="90032" y="347979"/>
                  </a:lnTo>
                  <a:lnTo>
                    <a:pt x="81811" y="350519"/>
                  </a:lnTo>
                  <a:lnTo>
                    <a:pt x="75692" y="353059"/>
                  </a:lnTo>
                  <a:lnTo>
                    <a:pt x="75543" y="355599"/>
                  </a:lnTo>
                  <a:lnTo>
                    <a:pt x="92691" y="355599"/>
                  </a:lnTo>
                  <a:lnTo>
                    <a:pt x="100004" y="354329"/>
                  </a:lnTo>
                  <a:lnTo>
                    <a:pt x="334345" y="354329"/>
                  </a:lnTo>
                  <a:lnTo>
                    <a:pt x="334702" y="353059"/>
                  </a:lnTo>
                  <a:lnTo>
                    <a:pt x="123683" y="353059"/>
                  </a:lnTo>
                  <a:lnTo>
                    <a:pt x="117062" y="349249"/>
                  </a:lnTo>
                  <a:lnTo>
                    <a:pt x="115484" y="349249"/>
                  </a:lnTo>
                  <a:lnTo>
                    <a:pt x="115356" y="348268"/>
                  </a:lnTo>
                  <a:lnTo>
                    <a:pt x="114855" y="347979"/>
                  </a:lnTo>
                  <a:lnTo>
                    <a:pt x="109934" y="345439"/>
                  </a:lnTo>
                  <a:close/>
                </a:path>
                <a:path w="424815" h="538479">
                  <a:moveTo>
                    <a:pt x="303527" y="344169"/>
                  </a:moveTo>
                  <a:lnTo>
                    <a:pt x="134859" y="344169"/>
                  </a:lnTo>
                  <a:lnTo>
                    <a:pt x="134859" y="350519"/>
                  </a:lnTo>
                  <a:lnTo>
                    <a:pt x="129920" y="353059"/>
                  </a:lnTo>
                  <a:lnTo>
                    <a:pt x="303662" y="353059"/>
                  </a:lnTo>
                  <a:lnTo>
                    <a:pt x="299444" y="351789"/>
                  </a:lnTo>
                  <a:lnTo>
                    <a:pt x="295930" y="347979"/>
                  </a:lnTo>
                  <a:lnTo>
                    <a:pt x="300868" y="345439"/>
                  </a:lnTo>
                  <a:lnTo>
                    <a:pt x="303527" y="344169"/>
                  </a:lnTo>
                  <a:close/>
                </a:path>
                <a:path w="424815" h="538479">
                  <a:moveTo>
                    <a:pt x="335058" y="351789"/>
                  </a:moveTo>
                  <a:lnTo>
                    <a:pt x="325846" y="351789"/>
                  </a:lnTo>
                  <a:lnTo>
                    <a:pt x="310258" y="353059"/>
                  </a:lnTo>
                  <a:lnTo>
                    <a:pt x="334702" y="353059"/>
                  </a:lnTo>
                  <a:lnTo>
                    <a:pt x="335058" y="351789"/>
                  </a:lnTo>
                  <a:close/>
                </a:path>
                <a:path w="424815" h="538479">
                  <a:moveTo>
                    <a:pt x="115356" y="348268"/>
                  </a:moveTo>
                  <a:lnTo>
                    <a:pt x="115484" y="349249"/>
                  </a:lnTo>
                  <a:lnTo>
                    <a:pt x="116584" y="348975"/>
                  </a:lnTo>
                  <a:lnTo>
                    <a:pt x="115356" y="348268"/>
                  </a:lnTo>
                  <a:close/>
                </a:path>
                <a:path w="424815" h="538479">
                  <a:moveTo>
                    <a:pt x="116584" y="348975"/>
                  </a:moveTo>
                  <a:lnTo>
                    <a:pt x="115484" y="349249"/>
                  </a:lnTo>
                  <a:lnTo>
                    <a:pt x="117062" y="349249"/>
                  </a:lnTo>
                  <a:lnTo>
                    <a:pt x="116584" y="348975"/>
                  </a:lnTo>
                  <a:close/>
                </a:path>
                <a:path w="424815" h="538479">
                  <a:moveTo>
                    <a:pt x="344551" y="334009"/>
                  </a:moveTo>
                  <a:lnTo>
                    <a:pt x="119758" y="334009"/>
                  </a:lnTo>
                  <a:lnTo>
                    <a:pt x="122607" y="335279"/>
                  </a:lnTo>
                  <a:lnTo>
                    <a:pt x="118334" y="340359"/>
                  </a:lnTo>
                  <a:lnTo>
                    <a:pt x="114820" y="344169"/>
                  </a:lnTo>
                  <a:lnTo>
                    <a:pt x="115356" y="348268"/>
                  </a:lnTo>
                  <a:lnTo>
                    <a:pt x="116584" y="348975"/>
                  </a:lnTo>
                  <a:lnTo>
                    <a:pt x="125646" y="346709"/>
                  </a:lnTo>
                  <a:lnTo>
                    <a:pt x="134859" y="344169"/>
                  </a:lnTo>
                  <a:lnTo>
                    <a:pt x="303527" y="344169"/>
                  </a:lnTo>
                  <a:lnTo>
                    <a:pt x="308846" y="341629"/>
                  </a:lnTo>
                  <a:lnTo>
                    <a:pt x="317941" y="340359"/>
                  </a:lnTo>
                  <a:lnTo>
                    <a:pt x="330463" y="337819"/>
                  </a:lnTo>
                  <a:lnTo>
                    <a:pt x="341793" y="335279"/>
                  </a:lnTo>
                  <a:lnTo>
                    <a:pt x="344551" y="334009"/>
                  </a:lnTo>
                  <a:close/>
                </a:path>
                <a:path w="424815" h="538479">
                  <a:moveTo>
                    <a:pt x="63357" y="330199"/>
                  </a:moveTo>
                  <a:lnTo>
                    <a:pt x="57742" y="331469"/>
                  </a:lnTo>
                  <a:lnTo>
                    <a:pt x="54988" y="332739"/>
                  </a:lnTo>
                  <a:lnTo>
                    <a:pt x="63440" y="337819"/>
                  </a:lnTo>
                  <a:lnTo>
                    <a:pt x="79205" y="337819"/>
                  </a:lnTo>
                  <a:lnTo>
                    <a:pt x="83479" y="339089"/>
                  </a:lnTo>
                  <a:lnTo>
                    <a:pt x="80630" y="340359"/>
                  </a:lnTo>
                  <a:lnTo>
                    <a:pt x="75027" y="344169"/>
                  </a:lnTo>
                  <a:lnTo>
                    <a:pt x="77116" y="346709"/>
                  </a:lnTo>
                  <a:lnTo>
                    <a:pt x="79965" y="347979"/>
                  </a:lnTo>
                  <a:lnTo>
                    <a:pt x="90507" y="345439"/>
                  </a:lnTo>
                  <a:lnTo>
                    <a:pt x="109934" y="345439"/>
                  </a:lnTo>
                  <a:lnTo>
                    <a:pt x="105012" y="342899"/>
                  </a:lnTo>
                  <a:lnTo>
                    <a:pt x="95730" y="339089"/>
                  </a:lnTo>
                  <a:lnTo>
                    <a:pt x="85628" y="335279"/>
                  </a:lnTo>
                  <a:lnTo>
                    <a:pt x="73745" y="332739"/>
                  </a:lnTo>
                  <a:lnTo>
                    <a:pt x="63357" y="330199"/>
                  </a:lnTo>
                  <a:close/>
                </a:path>
                <a:path w="424815" h="538479">
                  <a:moveTo>
                    <a:pt x="412079" y="331469"/>
                  </a:moveTo>
                  <a:lnTo>
                    <a:pt x="396258" y="331469"/>
                  </a:lnTo>
                  <a:lnTo>
                    <a:pt x="383232" y="337819"/>
                  </a:lnTo>
                  <a:lnTo>
                    <a:pt x="373376" y="342899"/>
                  </a:lnTo>
                  <a:lnTo>
                    <a:pt x="367063" y="346709"/>
                  </a:lnTo>
                  <a:lnTo>
                    <a:pt x="385345" y="346709"/>
                  </a:lnTo>
                  <a:lnTo>
                    <a:pt x="389951" y="345439"/>
                  </a:lnTo>
                  <a:lnTo>
                    <a:pt x="397074" y="340359"/>
                  </a:lnTo>
                  <a:lnTo>
                    <a:pt x="405682" y="337819"/>
                  </a:lnTo>
                  <a:lnTo>
                    <a:pt x="415866" y="335279"/>
                  </a:lnTo>
                  <a:lnTo>
                    <a:pt x="420406" y="334009"/>
                  </a:lnTo>
                  <a:lnTo>
                    <a:pt x="412079" y="331469"/>
                  </a:lnTo>
                  <a:close/>
                </a:path>
                <a:path w="424815" h="538479">
                  <a:moveTo>
                    <a:pt x="339474" y="327659"/>
                  </a:moveTo>
                  <a:lnTo>
                    <a:pt x="103634" y="327659"/>
                  </a:lnTo>
                  <a:lnTo>
                    <a:pt x="103518" y="330199"/>
                  </a:lnTo>
                  <a:lnTo>
                    <a:pt x="96395" y="336549"/>
                  </a:lnTo>
                  <a:lnTo>
                    <a:pt x="102093" y="335279"/>
                  </a:lnTo>
                  <a:lnTo>
                    <a:pt x="110546" y="335279"/>
                  </a:lnTo>
                  <a:lnTo>
                    <a:pt x="119758" y="334009"/>
                  </a:lnTo>
                  <a:lnTo>
                    <a:pt x="344551" y="334009"/>
                  </a:lnTo>
                  <a:lnTo>
                    <a:pt x="347309" y="332739"/>
                  </a:lnTo>
                  <a:lnTo>
                    <a:pt x="343666" y="331469"/>
                  </a:lnTo>
                  <a:lnTo>
                    <a:pt x="320147" y="331469"/>
                  </a:lnTo>
                  <a:lnTo>
                    <a:pt x="320147" y="328929"/>
                  </a:lnTo>
                  <a:lnTo>
                    <a:pt x="338762" y="328929"/>
                  </a:lnTo>
                  <a:lnTo>
                    <a:pt x="339474" y="327659"/>
                  </a:lnTo>
                  <a:close/>
                </a:path>
                <a:path w="424815" h="538479">
                  <a:moveTo>
                    <a:pt x="340090" y="317499"/>
                  </a:moveTo>
                  <a:lnTo>
                    <a:pt x="97820" y="317499"/>
                  </a:lnTo>
                  <a:lnTo>
                    <a:pt x="101429" y="320039"/>
                  </a:lnTo>
                  <a:lnTo>
                    <a:pt x="99600" y="321309"/>
                  </a:lnTo>
                  <a:lnTo>
                    <a:pt x="92359" y="325119"/>
                  </a:lnTo>
                  <a:lnTo>
                    <a:pt x="84975" y="327659"/>
                  </a:lnTo>
                  <a:lnTo>
                    <a:pt x="82719" y="330199"/>
                  </a:lnTo>
                  <a:lnTo>
                    <a:pt x="88159" y="330199"/>
                  </a:lnTo>
                  <a:lnTo>
                    <a:pt x="96823" y="328929"/>
                  </a:lnTo>
                  <a:lnTo>
                    <a:pt x="103634" y="327659"/>
                  </a:lnTo>
                  <a:lnTo>
                    <a:pt x="339474" y="327659"/>
                  </a:lnTo>
                  <a:lnTo>
                    <a:pt x="340186" y="326389"/>
                  </a:lnTo>
                  <a:lnTo>
                    <a:pt x="335910" y="325119"/>
                  </a:lnTo>
                  <a:lnTo>
                    <a:pt x="326130" y="323849"/>
                  </a:lnTo>
                  <a:lnTo>
                    <a:pt x="317135" y="322579"/>
                  </a:lnTo>
                  <a:lnTo>
                    <a:pt x="315209" y="321309"/>
                  </a:lnTo>
                  <a:lnTo>
                    <a:pt x="321900" y="318769"/>
                  </a:lnTo>
                  <a:lnTo>
                    <a:pt x="340090" y="317499"/>
                  </a:lnTo>
                  <a:close/>
                </a:path>
                <a:path w="424815" h="538479">
                  <a:moveTo>
                    <a:pt x="72842" y="279399"/>
                  </a:moveTo>
                  <a:lnTo>
                    <a:pt x="75692" y="283209"/>
                  </a:lnTo>
                  <a:lnTo>
                    <a:pt x="80280" y="287019"/>
                  </a:lnTo>
                  <a:lnTo>
                    <a:pt x="87895" y="290829"/>
                  </a:lnTo>
                  <a:lnTo>
                    <a:pt x="94015" y="293369"/>
                  </a:lnTo>
                  <a:lnTo>
                    <a:pt x="94116" y="294639"/>
                  </a:lnTo>
                  <a:lnTo>
                    <a:pt x="78885" y="295909"/>
                  </a:lnTo>
                  <a:lnTo>
                    <a:pt x="71986" y="297179"/>
                  </a:lnTo>
                  <a:lnTo>
                    <a:pt x="69993" y="299719"/>
                  </a:lnTo>
                  <a:lnTo>
                    <a:pt x="74298" y="300989"/>
                  </a:lnTo>
                  <a:lnTo>
                    <a:pt x="81924" y="302259"/>
                  </a:lnTo>
                  <a:lnTo>
                    <a:pt x="95066" y="302259"/>
                  </a:lnTo>
                  <a:lnTo>
                    <a:pt x="98580" y="303529"/>
                  </a:lnTo>
                  <a:lnTo>
                    <a:pt x="86328" y="307339"/>
                  </a:lnTo>
                  <a:lnTo>
                    <a:pt x="80630" y="312419"/>
                  </a:lnTo>
                  <a:lnTo>
                    <a:pt x="74267" y="318769"/>
                  </a:lnTo>
                  <a:lnTo>
                    <a:pt x="82055" y="320039"/>
                  </a:lnTo>
                  <a:lnTo>
                    <a:pt x="96395" y="320039"/>
                  </a:lnTo>
                  <a:lnTo>
                    <a:pt x="97820" y="317499"/>
                  </a:lnTo>
                  <a:lnTo>
                    <a:pt x="340090" y="317499"/>
                  </a:lnTo>
                  <a:lnTo>
                    <a:pt x="345125" y="316229"/>
                  </a:lnTo>
                  <a:lnTo>
                    <a:pt x="342885" y="313689"/>
                  </a:lnTo>
                  <a:lnTo>
                    <a:pt x="334761" y="312419"/>
                  </a:lnTo>
                  <a:lnTo>
                    <a:pt x="325052" y="311149"/>
                  </a:lnTo>
                  <a:lnTo>
                    <a:pt x="318058" y="311149"/>
                  </a:lnTo>
                  <a:lnTo>
                    <a:pt x="312360" y="308609"/>
                  </a:lnTo>
                  <a:lnTo>
                    <a:pt x="316633" y="307339"/>
                  </a:lnTo>
                  <a:lnTo>
                    <a:pt x="325846" y="306069"/>
                  </a:lnTo>
                  <a:lnTo>
                    <a:pt x="335123" y="303529"/>
                  </a:lnTo>
                  <a:lnTo>
                    <a:pt x="346288" y="299719"/>
                  </a:lnTo>
                  <a:lnTo>
                    <a:pt x="265919" y="299719"/>
                  </a:lnTo>
                  <a:lnTo>
                    <a:pt x="269528" y="298449"/>
                  </a:lnTo>
                  <a:lnTo>
                    <a:pt x="272044" y="298449"/>
                  </a:lnTo>
                  <a:lnTo>
                    <a:pt x="278170" y="297179"/>
                  </a:lnTo>
                  <a:lnTo>
                    <a:pt x="283525" y="295909"/>
                  </a:lnTo>
                  <a:lnTo>
                    <a:pt x="132769" y="295909"/>
                  </a:lnTo>
                  <a:lnTo>
                    <a:pt x="128495" y="294639"/>
                  </a:lnTo>
                  <a:lnTo>
                    <a:pt x="123272" y="293369"/>
                  </a:lnTo>
                  <a:lnTo>
                    <a:pt x="123006" y="290829"/>
                  </a:lnTo>
                  <a:lnTo>
                    <a:pt x="111585" y="290829"/>
                  </a:lnTo>
                  <a:lnTo>
                    <a:pt x="94229" y="283209"/>
                  </a:lnTo>
                  <a:lnTo>
                    <a:pt x="85569" y="281939"/>
                  </a:lnTo>
                  <a:lnTo>
                    <a:pt x="75692" y="280669"/>
                  </a:lnTo>
                  <a:lnTo>
                    <a:pt x="72842" y="279399"/>
                  </a:lnTo>
                  <a:close/>
                </a:path>
                <a:path w="424815" h="538479">
                  <a:moveTo>
                    <a:pt x="269528" y="298449"/>
                  </a:moveTo>
                  <a:lnTo>
                    <a:pt x="265919" y="299719"/>
                  </a:lnTo>
                  <a:lnTo>
                    <a:pt x="270308" y="298809"/>
                  </a:lnTo>
                  <a:lnTo>
                    <a:pt x="269528" y="298449"/>
                  </a:lnTo>
                  <a:close/>
                </a:path>
                <a:path w="424815" h="538479">
                  <a:moveTo>
                    <a:pt x="270308" y="298809"/>
                  </a:moveTo>
                  <a:lnTo>
                    <a:pt x="265919" y="299719"/>
                  </a:lnTo>
                  <a:lnTo>
                    <a:pt x="272282" y="299719"/>
                  </a:lnTo>
                  <a:lnTo>
                    <a:pt x="270308" y="298809"/>
                  </a:lnTo>
                  <a:close/>
                </a:path>
                <a:path w="424815" h="538479">
                  <a:moveTo>
                    <a:pt x="328919" y="287019"/>
                  </a:moveTo>
                  <a:lnTo>
                    <a:pt x="324860" y="287019"/>
                  </a:lnTo>
                  <a:lnTo>
                    <a:pt x="318825" y="289559"/>
                  </a:lnTo>
                  <a:lnTo>
                    <a:pt x="313119" y="293369"/>
                  </a:lnTo>
                  <a:lnTo>
                    <a:pt x="304241" y="297179"/>
                  </a:lnTo>
                  <a:lnTo>
                    <a:pt x="291027" y="299719"/>
                  </a:lnTo>
                  <a:lnTo>
                    <a:pt x="318723" y="299719"/>
                  </a:lnTo>
                  <a:lnTo>
                    <a:pt x="314544" y="298449"/>
                  </a:lnTo>
                  <a:lnTo>
                    <a:pt x="324421" y="297179"/>
                  </a:lnTo>
                  <a:lnTo>
                    <a:pt x="328695" y="289559"/>
                  </a:lnTo>
                  <a:lnTo>
                    <a:pt x="328919" y="287019"/>
                  </a:lnTo>
                  <a:close/>
                </a:path>
                <a:path w="424815" h="538479">
                  <a:moveTo>
                    <a:pt x="350669" y="292099"/>
                  </a:moveTo>
                  <a:lnTo>
                    <a:pt x="338738" y="294639"/>
                  </a:lnTo>
                  <a:lnTo>
                    <a:pt x="326415" y="298449"/>
                  </a:lnTo>
                  <a:lnTo>
                    <a:pt x="318723" y="299719"/>
                  </a:lnTo>
                  <a:lnTo>
                    <a:pt x="346288" y="299719"/>
                  </a:lnTo>
                  <a:lnTo>
                    <a:pt x="355067" y="295909"/>
                  </a:lnTo>
                  <a:lnTo>
                    <a:pt x="357186" y="293369"/>
                  </a:lnTo>
                  <a:lnTo>
                    <a:pt x="350669" y="292099"/>
                  </a:lnTo>
                  <a:close/>
                </a:path>
                <a:path w="424815" h="538479">
                  <a:moveTo>
                    <a:pt x="272044" y="298449"/>
                  </a:moveTo>
                  <a:lnTo>
                    <a:pt x="269528" y="298449"/>
                  </a:lnTo>
                  <a:lnTo>
                    <a:pt x="270308" y="298809"/>
                  </a:lnTo>
                  <a:lnTo>
                    <a:pt x="272044" y="298449"/>
                  </a:lnTo>
                  <a:close/>
                </a:path>
                <a:path w="424815" h="538479">
                  <a:moveTo>
                    <a:pt x="311695" y="281939"/>
                  </a:moveTo>
                  <a:lnTo>
                    <a:pt x="298684" y="287019"/>
                  </a:lnTo>
                  <a:lnTo>
                    <a:pt x="126262" y="287019"/>
                  </a:lnTo>
                  <a:lnTo>
                    <a:pt x="126406" y="288289"/>
                  </a:lnTo>
                  <a:lnTo>
                    <a:pt x="130585" y="289559"/>
                  </a:lnTo>
                  <a:lnTo>
                    <a:pt x="144071" y="289559"/>
                  </a:lnTo>
                  <a:lnTo>
                    <a:pt x="144736" y="293369"/>
                  </a:lnTo>
                  <a:lnTo>
                    <a:pt x="146160" y="294639"/>
                  </a:lnTo>
                  <a:lnTo>
                    <a:pt x="132769" y="295909"/>
                  </a:lnTo>
                  <a:lnTo>
                    <a:pt x="283525" y="295909"/>
                  </a:lnTo>
                  <a:lnTo>
                    <a:pt x="288881" y="294639"/>
                  </a:lnTo>
                  <a:lnTo>
                    <a:pt x="300037" y="293369"/>
                  </a:lnTo>
                  <a:lnTo>
                    <a:pt x="308807" y="289559"/>
                  </a:lnTo>
                  <a:lnTo>
                    <a:pt x="312360" y="287019"/>
                  </a:lnTo>
                  <a:lnTo>
                    <a:pt x="311695" y="281939"/>
                  </a:lnTo>
                  <a:close/>
                </a:path>
                <a:path w="424815" h="538479">
                  <a:moveTo>
                    <a:pt x="112730" y="281939"/>
                  </a:moveTo>
                  <a:lnTo>
                    <a:pt x="112730" y="287019"/>
                  </a:lnTo>
                  <a:lnTo>
                    <a:pt x="114155" y="290829"/>
                  </a:lnTo>
                  <a:lnTo>
                    <a:pt x="123006" y="290829"/>
                  </a:lnTo>
                  <a:lnTo>
                    <a:pt x="122607" y="287019"/>
                  </a:lnTo>
                  <a:lnTo>
                    <a:pt x="112730" y="281939"/>
                  </a:lnTo>
                  <a:close/>
                </a:path>
                <a:path w="424815" h="538479">
                  <a:moveTo>
                    <a:pt x="83479" y="238759"/>
                  </a:moveTo>
                  <a:lnTo>
                    <a:pt x="77781" y="240029"/>
                  </a:lnTo>
                  <a:lnTo>
                    <a:pt x="77116" y="243839"/>
                  </a:lnTo>
                  <a:lnTo>
                    <a:pt x="81231" y="247649"/>
                  </a:lnTo>
                  <a:lnTo>
                    <a:pt x="91445" y="252729"/>
                  </a:lnTo>
                  <a:lnTo>
                    <a:pt x="102852" y="257809"/>
                  </a:lnTo>
                  <a:lnTo>
                    <a:pt x="110546" y="260349"/>
                  </a:lnTo>
                  <a:lnTo>
                    <a:pt x="115484" y="262889"/>
                  </a:lnTo>
                  <a:lnTo>
                    <a:pt x="107032" y="264159"/>
                  </a:lnTo>
                  <a:lnTo>
                    <a:pt x="100004" y="267969"/>
                  </a:lnTo>
                  <a:lnTo>
                    <a:pt x="91932" y="271779"/>
                  </a:lnTo>
                  <a:lnTo>
                    <a:pt x="97820" y="275589"/>
                  </a:lnTo>
                  <a:lnTo>
                    <a:pt x="105607" y="275589"/>
                  </a:lnTo>
                  <a:lnTo>
                    <a:pt x="113615" y="276859"/>
                  </a:lnTo>
                  <a:lnTo>
                    <a:pt x="123794" y="278129"/>
                  </a:lnTo>
                  <a:lnTo>
                    <a:pt x="132906" y="280669"/>
                  </a:lnTo>
                  <a:lnTo>
                    <a:pt x="137708" y="283209"/>
                  </a:lnTo>
                  <a:lnTo>
                    <a:pt x="136089" y="284479"/>
                  </a:lnTo>
                  <a:lnTo>
                    <a:pt x="130882" y="287019"/>
                  </a:lnTo>
                  <a:lnTo>
                    <a:pt x="298684" y="287019"/>
                  </a:lnTo>
                  <a:lnTo>
                    <a:pt x="294505" y="284479"/>
                  </a:lnTo>
                  <a:lnTo>
                    <a:pt x="295060" y="281939"/>
                  </a:lnTo>
                  <a:lnTo>
                    <a:pt x="301509" y="281939"/>
                  </a:lnTo>
                  <a:lnTo>
                    <a:pt x="311413" y="280669"/>
                  </a:lnTo>
                  <a:lnTo>
                    <a:pt x="337128" y="280669"/>
                  </a:lnTo>
                  <a:lnTo>
                    <a:pt x="338097" y="276859"/>
                  </a:lnTo>
                  <a:lnTo>
                    <a:pt x="337147" y="274319"/>
                  </a:lnTo>
                  <a:lnTo>
                    <a:pt x="332056" y="273049"/>
                  </a:lnTo>
                  <a:lnTo>
                    <a:pt x="322985" y="273049"/>
                  </a:lnTo>
                  <a:lnTo>
                    <a:pt x="316032" y="271779"/>
                  </a:lnTo>
                  <a:lnTo>
                    <a:pt x="317298" y="270509"/>
                  </a:lnTo>
                  <a:lnTo>
                    <a:pt x="326065" y="269239"/>
                  </a:lnTo>
                  <a:lnTo>
                    <a:pt x="335580" y="269239"/>
                  </a:lnTo>
                  <a:lnTo>
                    <a:pt x="343101" y="266699"/>
                  </a:lnTo>
                  <a:lnTo>
                    <a:pt x="344029" y="265429"/>
                  </a:lnTo>
                  <a:lnTo>
                    <a:pt x="141981" y="265429"/>
                  </a:lnTo>
                  <a:lnTo>
                    <a:pt x="132009" y="261619"/>
                  </a:lnTo>
                  <a:lnTo>
                    <a:pt x="121942" y="259079"/>
                  </a:lnTo>
                  <a:lnTo>
                    <a:pt x="121942" y="255269"/>
                  </a:lnTo>
                  <a:lnTo>
                    <a:pt x="113776" y="255269"/>
                  </a:lnTo>
                  <a:lnTo>
                    <a:pt x="108516" y="251459"/>
                  </a:lnTo>
                  <a:lnTo>
                    <a:pt x="101208" y="246379"/>
                  </a:lnTo>
                  <a:lnTo>
                    <a:pt x="93356" y="242569"/>
                  </a:lnTo>
                  <a:lnTo>
                    <a:pt x="83479" y="238759"/>
                  </a:lnTo>
                  <a:close/>
                </a:path>
                <a:path w="424815" h="538479">
                  <a:moveTo>
                    <a:pt x="337128" y="280669"/>
                  </a:moveTo>
                  <a:lnTo>
                    <a:pt x="311413" y="280669"/>
                  </a:lnTo>
                  <a:lnTo>
                    <a:pt x="322332" y="281939"/>
                  </a:lnTo>
                  <a:lnTo>
                    <a:pt x="336482" y="283209"/>
                  </a:lnTo>
                  <a:lnTo>
                    <a:pt x="337128" y="280669"/>
                  </a:lnTo>
                  <a:close/>
                </a:path>
                <a:path w="424815" h="538479">
                  <a:moveTo>
                    <a:pt x="126406" y="240029"/>
                  </a:moveTo>
                  <a:lnTo>
                    <a:pt x="122607" y="242569"/>
                  </a:lnTo>
                  <a:lnTo>
                    <a:pt x="119758" y="245109"/>
                  </a:lnTo>
                  <a:lnTo>
                    <a:pt x="126406" y="246379"/>
                  </a:lnTo>
                  <a:lnTo>
                    <a:pt x="131345" y="246379"/>
                  </a:lnTo>
                  <a:lnTo>
                    <a:pt x="136948" y="247649"/>
                  </a:lnTo>
                  <a:lnTo>
                    <a:pt x="141222" y="252729"/>
                  </a:lnTo>
                  <a:lnTo>
                    <a:pt x="143311" y="256539"/>
                  </a:lnTo>
                  <a:lnTo>
                    <a:pt x="145495" y="260349"/>
                  </a:lnTo>
                  <a:lnTo>
                    <a:pt x="141981" y="265429"/>
                  </a:lnTo>
                  <a:lnTo>
                    <a:pt x="344029" y="265429"/>
                  </a:lnTo>
                  <a:lnTo>
                    <a:pt x="345884" y="262889"/>
                  </a:lnTo>
                  <a:lnTo>
                    <a:pt x="345631" y="260349"/>
                  </a:lnTo>
                  <a:lnTo>
                    <a:pt x="329359" y="260349"/>
                  </a:lnTo>
                  <a:lnTo>
                    <a:pt x="332873" y="259079"/>
                  </a:lnTo>
                  <a:lnTo>
                    <a:pt x="261740" y="259079"/>
                  </a:lnTo>
                  <a:lnTo>
                    <a:pt x="260315" y="252729"/>
                  </a:lnTo>
                  <a:lnTo>
                    <a:pt x="262405" y="248919"/>
                  </a:lnTo>
                  <a:lnTo>
                    <a:pt x="264081" y="247649"/>
                  </a:lnTo>
                  <a:lnTo>
                    <a:pt x="173322" y="247649"/>
                  </a:lnTo>
                  <a:lnTo>
                    <a:pt x="169713" y="246379"/>
                  </a:lnTo>
                  <a:lnTo>
                    <a:pt x="165534" y="245109"/>
                  </a:lnTo>
                  <a:lnTo>
                    <a:pt x="163977" y="242569"/>
                  </a:lnTo>
                  <a:lnTo>
                    <a:pt x="133434" y="242569"/>
                  </a:lnTo>
                  <a:lnTo>
                    <a:pt x="126406" y="240029"/>
                  </a:lnTo>
                  <a:close/>
                </a:path>
                <a:path w="424815" h="538479">
                  <a:moveTo>
                    <a:pt x="345125" y="255269"/>
                  </a:moveTo>
                  <a:lnTo>
                    <a:pt x="329359" y="260349"/>
                  </a:lnTo>
                  <a:lnTo>
                    <a:pt x="345631" y="260349"/>
                  </a:lnTo>
                  <a:lnTo>
                    <a:pt x="345125" y="255269"/>
                  </a:lnTo>
                  <a:close/>
                </a:path>
                <a:path w="424815" h="538479">
                  <a:moveTo>
                    <a:pt x="299493" y="226059"/>
                  </a:moveTo>
                  <a:lnTo>
                    <a:pt x="297461" y="229869"/>
                  </a:lnTo>
                  <a:lnTo>
                    <a:pt x="295162" y="236219"/>
                  </a:lnTo>
                  <a:lnTo>
                    <a:pt x="292321" y="242569"/>
                  </a:lnTo>
                  <a:lnTo>
                    <a:pt x="286818" y="247649"/>
                  </a:lnTo>
                  <a:lnTo>
                    <a:pt x="271754" y="255269"/>
                  </a:lnTo>
                  <a:lnTo>
                    <a:pt x="266678" y="256539"/>
                  </a:lnTo>
                  <a:lnTo>
                    <a:pt x="261740" y="259079"/>
                  </a:lnTo>
                  <a:lnTo>
                    <a:pt x="332873" y="259079"/>
                  </a:lnTo>
                  <a:lnTo>
                    <a:pt x="335723" y="256539"/>
                  </a:lnTo>
                  <a:lnTo>
                    <a:pt x="339847" y="253999"/>
                  </a:lnTo>
                  <a:lnTo>
                    <a:pt x="310270" y="253999"/>
                  </a:lnTo>
                  <a:lnTo>
                    <a:pt x="310025" y="251459"/>
                  </a:lnTo>
                  <a:lnTo>
                    <a:pt x="314793" y="248919"/>
                  </a:lnTo>
                  <a:lnTo>
                    <a:pt x="322784" y="245109"/>
                  </a:lnTo>
                  <a:lnTo>
                    <a:pt x="325140" y="243839"/>
                  </a:lnTo>
                  <a:lnTo>
                    <a:pt x="300108" y="243839"/>
                  </a:lnTo>
                  <a:lnTo>
                    <a:pt x="295930" y="240029"/>
                  </a:lnTo>
                  <a:lnTo>
                    <a:pt x="305047" y="232409"/>
                  </a:lnTo>
                  <a:lnTo>
                    <a:pt x="301533" y="227329"/>
                  </a:lnTo>
                  <a:lnTo>
                    <a:pt x="299493" y="226059"/>
                  </a:lnTo>
                  <a:close/>
                </a:path>
                <a:path w="424815" h="538479">
                  <a:moveTo>
                    <a:pt x="113395" y="240029"/>
                  </a:moveTo>
                  <a:lnTo>
                    <a:pt x="114820" y="252729"/>
                  </a:lnTo>
                  <a:lnTo>
                    <a:pt x="115484" y="255269"/>
                  </a:lnTo>
                  <a:lnTo>
                    <a:pt x="121942" y="255269"/>
                  </a:lnTo>
                  <a:lnTo>
                    <a:pt x="121942" y="252729"/>
                  </a:lnTo>
                  <a:lnTo>
                    <a:pt x="113395" y="240029"/>
                  </a:lnTo>
                  <a:close/>
                </a:path>
                <a:path w="424815" h="538479">
                  <a:moveTo>
                    <a:pt x="347974" y="245109"/>
                  </a:moveTo>
                  <a:lnTo>
                    <a:pt x="344497" y="246379"/>
                  </a:lnTo>
                  <a:lnTo>
                    <a:pt x="338394" y="248919"/>
                  </a:lnTo>
                  <a:lnTo>
                    <a:pt x="332949" y="250189"/>
                  </a:lnTo>
                  <a:lnTo>
                    <a:pt x="329662" y="250189"/>
                  </a:lnTo>
                  <a:lnTo>
                    <a:pt x="323281" y="251459"/>
                  </a:lnTo>
                  <a:lnTo>
                    <a:pt x="315690" y="253999"/>
                  </a:lnTo>
                  <a:lnTo>
                    <a:pt x="339847" y="253999"/>
                  </a:lnTo>
                  <a:lnTo>
                    <a:pt x="350158" y="247649"/>
                  </a:lnTo>
                  <a:lnTo>
                    <a:pt x="347974" y="245109"/>
                  </a:lnTo>
                  <a:close/>
                </a:path>
                <a:path w="424815" h="538479">
                  <a:moveTo>
                    <a:pt x="142694" y="205739"/>
                  </a:moveTo>
                  <a:lnTo>
                    <a:pt x="136512" y="205739"/>
                  </a:lnTo>
                  <a:lnTo>
                    <a:pt x="134194" y="207009"/>
                  </a:lnTo>
                  <a:lnTo>
                    <a:pt x="138769" y="210819"/>
                  </a:lnTo>
                  <a:lnTo>
                    <a:pt x="148356" y="213359"/>
                  </a:lnTo>
                  <a:lnTo>
                    <a:pt x="156751" y="214629"/>
                  </a:lnTo>
                  <a:lnTo>
                    <a:pt x="151099" y="214629"/>
                  </a:lnTo>
                  <a:lnTo>
                    <a:pt x="141981" y="215899"/>
                  </a:lnTo>
                  <a:lnTo>
                    <a:pt x="145495" y="218439"/>
                  </a:lnTo>
                  <a:lnTo>
                    <a:pt x="152318" y="220979"/>
                  </a:lnTo>
                  <a:lnTo>
                    <a:pt x="163754" y="224789"/>
                  </a:lnTo>
                  <a:lnTo>
                    <a:pt x="172660" y="227329"/>
                  </a:lnTo>
                  <a:lnTo>
                    <a:pt x="161261" y="227329"/>
                  </a:lnTo>
                  <a:lnTo>
                    <a:pt x="162020" y="232409"/>
                  </a:lnTo>
                  <a:lnTo>
                    <a:pt x="173322" y="234949"/>
                  </a:lnTo>
                  <a:lnTo>
                    <a:pt x="178260" y="240029"/>
                  </a:lnTo>
                  <a:lnTo>
                    <a:pt x="181109" y="243839"/>
                  </a:lnTo>
                  <a:lnTo>
                    <a:pt x="183864" y="247649"/>
                  </a:lnTo>
                  <a:lnTo>
                    <a:pt x="264081" y="247649"/>
                  </a:lnTo>
                  <a:lnTo>
                    <a:pt x="267434" y="245109"/>
                  </a:lnTo>
                  <a:lnTo>
                    <a:pt x="276567" y="242569"/>
                  </a:lnTo>
                  <a:lnTo>
                    <a:pt x="282573" y="240029"/>
                  </a:lnTo>
                  <a:lnTo>
                    <a:pt x="249014" y="240029"/>
                  </a:lnTo>
                  <a:lnTo>
                    <a:pt x="228975" y="238759"/>
                  </a:lnTo>
                  <a:lnTo>
                    <a:pt x="227550" y="227329"/>
                  </a:lnTo>
                  <a:lnTo>
                    <a:pt x="227550" y="224789"/>
                  </a:lnTo>
                  <a:lnTo>
                    <a:pt x="202573" y="224789"/>
                  </a:lnTo>
                  <a:lnTo>
                    <a:pt x="196875" y="223519"/>
                  </a:lnTo>
                  <a:lnTo>
                    <a:pt x="190721" y="222249"/>
                  </a:lnTo>
                  <a:lnTo>
                    <a:pt x="182332" y="218439"/>
                  </a:lnTo>
                  <a:lnTo>
                    <a:pt x="172501" y="213359"/>
                  </a:lnTo>
                  <a:lnTo>
                    <a:pt x="151582" y="208279"/>
                  </a:lnTo>
                  <a:lnTo>
                    <a:pt x="142694" y="205739"/>
                  </a:lnTo>
                  <a:close/>
                </a:path>
                <a:path w="424815" h="538479">
                  <a:moveTo>
                    <a:pt x="343700" y="220979"/>
                  </a:moveTo>
                  <a:lnTo>
                    <a:pt x="335406" y="223519"/>
                  </a:lnTo>
                  <a:lnTo>
                    <a:pt x="308028" y="241299"/>
                  </a:lnTo>
                  <a:lnTo>
                    <a:pt x="300108" y="243839"/>
                  </a:lnTo>
                  <a:lnTo>
                    <a:pt x="340254" y="234949"/>
                  </a:lnTo>
                  <a:lnTo>
                    <a:pt x="346125" y="224789"/>
                  </a:lnTo>
                  <a:lnTo>
                    <a:pt x="343700" y="220979"/>
                  </a:lnTo>
                  <a:close/>
                </a:path>
                <a:path w="424815" h="538479">
                  <a:moveTo>
                    <a:pt x="145685" y="237489"/>
                  </a:moveTo>
                  <a:lnTo>
                    <a:pt x="130585" y="237489"/>
                  </a:lnTo>
                  <a:lnTo>
                    <a:pt x="133434" y="242569"/>
                  </a:lnTo>
                  <a:lnTo>
                    <a:pt x="163977" y="242569"/>
                  </a:lnTo>
                  <a:lnTo>
                    <a:pt x="162419" y="240029"/>
                  </a:lnTo>
                  <a:lnTo>
                    <a:pt x="150006" y="240029"/>
                  </a:lnTo>
                  <a:lnTo>
                    <a:pt x="145685" y="237489"/>
                  </a:lnTo>
                  <a:close/>
                </a:path>
                <a:path w="424815" h="538479">
                  <a:moveTo>
                    <a:pt x="111306" y="217169"/>
                  </a:moveTo>
                  <a:lnTo>
                    <a:pt x="107792" y="219709"/>
                  </a:lnTo>
                  <a:lnTo>
                    <a:pt x="104183" y="220979"/>
                  </a:lnTo>
                  <a:lnTo>
                    <a:pt x="121183" y="226059"/>
                  </a:lnTo>
                  <a:lnTo>
                    <a:pt x="121942" y="229869"/>
                  </a:lnTo>
                  <a:lnTo>
                    <a:pt x="122607" y="233679"/>
                  </a:lnTo>
                  <a:lnTo>
                    <a:pt x="109881" y="233679"/>
                  </a:lnTo>
                  <a:lnTo>
                    <a:pt x="114155" y="236219"/>
                  </a:lnTo>
                  <a:lnTo>
                    <a:pt x="117669" y="240029"/>
                  </a:lnTo>
                  <a:lnTo>
                    <a:pt x="130585" y="237489"/>
                  </a:lnTo>
                  <a:lnTo>
                    <a:pt x="145685" y="237489"/>
                  </a:lnTo>
                  <a:lnTo>
                    <a:pt x="143525" y="236219"/>
                  </a:lnTo>
                  <a:lnTo>
                    <a:pt x="135725" y="231139"/>
                  </a:lnTo>
                  <a:lnTo>
                    <a:pt x="129920" y="226059"/>
                  </a:lnTo>
                  <a:lnTo>
                    <a:pt x="124697" y="220979"/>
                  </a:lnTo>
                  <a:lnTo>
                    <a:pt x="111306" y="217169"/>
                  </a:lnTo>
                  <a:close/>
                </a:path>
                <a:path w="424815" h="538479">
                  <a:moveTo>
                    <a:pt x="150434" y="227329"/>
                  </a:moveTo>
                  <a:lnTo>
                    <a:pt x="149674" y="232409"/>
                  </a:lnTo>
                  <a:lnTo>
                    <a:pt x="151858" y="238759"/>
                  </a:lnTo>
                  <a:lnTo>
                    <a:pt x="150006" y="240029"/>
                  </a:lnTo>
                  <a:lnTo>
                    <a:pt x="162419" y="240029"/>
                  </a:lnTo>
                  <a:lnTo>
                    <a:pt x="157747" y="232409"/>
                  </a:lnTo>
                  <a:lnTo>
                    <a:pt x="153948" y="231139"/>
                  </a:lnTo>
                  <a:lnTo>
                    <a:pt x="150434" y="227329"/>
                  </a:lnTo>
                  <a:close/>
                </a:path>
                <a:path w="424815" h="538479">
                  <a:moveTo>
                    <a:pt x="247589" y="231139"/>
                  </a:moveTo>
                  <a:lnTo>
                    <a:pt x="248254" y="236219"/>
                  </a:lnTo>
                  <a:lnTo>
                    <a:pt x="249014" y="240029"/>
                  </a:lnTo>
                  <a:lnTo>
                    <a:pt x="282573" y="240029"/>
                  </a:lnTo>
                  <a:lnTo>
                    <a:pt x="285576" y="238759"/>
                  </a:lnTo>
                  <a:lnTo>
                    <a:pt x="287128" y="237489"/>
                  </a:lnTo>
                  <a:lnTo>
                    <a:pt x="251768" y="237489"/>
                  </a:lnTo>
                  <a:lnTo>
                    <a:pt x="256042" y="232409"/>
                  </a:lnTo>
                  <a:lnTo>
                    <a:pt x="247589" y="231139"/>
                  </a:lnTo>
                  <a:close/>
                </a:path>
                <a:path w="424815" h="538479">
                  <a:moveTo>
                    <a:pt x="282444" y="220979"/>
                  </a:moveTo>
                  <a:lnTo>
                    <a:pt x="276182" y="220979"/>
                  </a:lnTo>
                  <a:lnTo>
                    <a:pt x="264755" y="228599"/>
                  </a:lnTo>
                  <a:lnTo>
                    <a:pt x="254504" y="236219"/>
                  </a:lnTo>
                  <a:lnTo>
                    <a:pt x="251768" y="237489"/>
                  </a:lnTo>
                  <a:lnTo>
                    <a:pt x="287128" y="237489"/>
                  </a:lnTo>
                  <a:lnTo>
                    <a:pt x="288680" y="236219"/>
                  </a:lnTo>
                  <a:lnTo>
                    <a:pt x="275100" y="236219"/>
                  </a:lnTo>
                  <a:lnTo>
                    <a:pt x="275131" y="233679"/>
                  </a:lnTo>
                  <a:lnTo>
                    <a:pt x="281779" y="228599"/>
                  </a:lnTo>
                  <a:lnTo>
                    <a:pt x="284533" y="228599"/>
                  </a:lnTo>
                  <a:lnTo>
                    <a:pt x="282444" y="220979"/>
                  </a:lnTo>
                  <a:close/>
                </a:path>
                <a:path w="424815" h="538479">
                  <a:moveTo>
                    <a:pt x="287859" y="233679"/>
                  </a:moveTo>
                  <a:lnTo>
                    <a:pt x="281078" y="234949"/>
                  </a:lnTo>
                  <a:lnTo>
                    <a:pt x="275100" y="236219"/>
                  </a:lnTo>
                  <a:lnTo>
                    <a:pt x="288680" y="236219"/>
                  </a:lnTo>
                  <a:lnTo>
                    <a:pt x="290231" y="234949"/>
                  </a:lnTo>
                  <a:lnTo>
                    <a:pt x="287859" y="233679"/>
                  </a:lnTo>
                  <a:close/>
                </a:path>
                <a:path w="424815" h="538479">
                  <a:moveTo>
                    <a:pt x="252528" y="218439"/>
                  </a:moveTo>
                  <a:lnTo>
                    <a:pt x="241698" y="218439"/>
                  </a:lnTo>
                  <a:lnTo>
                    <a:pt x="249109" y="222249"/>
                  </a:lnTo>
                  <a:lnTo>
                    <a:pt x="255878" y="226059"/>
                  </a:lnTo>
                  <a:lnTo>
                    <a:pt x="260315" y="226059"/>
                  </a:lnTo>
                  <a:lnTo>
                    <a:pt x="264494" y="220979"/>
                  </a:lnTo>
                  <a:lnTo>
                    <a:pt x="252528" y="218439"/>
                  </a:lnTo>
                  <a:close/>
                </a:path>
                <a:path w="424815" h="538479">
                  <a:moveTo>
                    <a:pt x="271617" y="204469"/>
                  </a:moveTo>
                  <a:lnTo>
                    <a:pt x="172562" y="204469"/>
                  </a:lnTo>
                  <a:lnTo>
                    <a:pt x="176836" y="205739"/>
                  </a:lnTo>
                  <a:lnTo>
                    <a:pt x="181880" y="209549"/>
                  </a:lnTo>
                  <a:lnTo>
                    <a:pt x="189336" y="213359"/>
                  </a:lnTo>
                  <a:lnTo>
                    <a:pt x="197309" y="215899"/>
                  </a:lnTo>
                  <a:lnTo>
                    <a:pt x="203903" y="218439"/>
                  </a:lnTo>
                  <a:lnTo>
                    <a:pt x="211025" y="219709"/>
                  </a:lnTo>
                  <a:lnTo>
                    <a:pt x="202573" y="224789"/>
                  </a:lnTo>
                  <a:lnTo>
                    <a:pt x="227550" y="224789"/>
                  </a:lnTo>
                  <a:lnTo>
                    <a:pt x="227550" y="223519"/>
                  </a:lnTo>
                  <a:lnTo>
                    <a:pt x="235338" y="218439"/>
                  </a:lnTo>
                  <a:lnTo>
                    <a:pt x="252528" y="218439"/>
                  </a:lnTo>
                  <a:lnTo>
                    <a:pt x="253952" y="214629"/>
                  </a:lnTo>
                  <a:lnTo>
                    <a:pt x="260722" y="212089"/>
                  </a:lnTo>
                  <a:lnTo>
                    <a:pt x="274490" y="210819"/>
                  </a:lnTo>
                  <a:lnTo>
                    <a:pt x="288649" y="210819"/>
                  </a:lnTo>
                  <a:lnTo>
                    <a:pt x="296594" y="209549"/>
                  </a:lnTo>
                  <a:lnTo>
                    <a:pt x="293800" y="207009"/>
                  </a:lnTo>
                  <a:lnTo>
                    <a:pt x="283856" y="207009"/>
                  </a:lnTo>
                  <a:lnTo>
                    <a:pt x="274037" y="205739"/>
                  </a:lnTo>
                  <a:lnTo>
                    <a:pt x="271617" y="204469"/>
                  </a:lnTo>
                  <a:close/>
                </a:path>
                <a:path w="424815" h="538479">
                  <a:moveTo>
                    <a:pt x="153283" y="200659"/>
                  </a:moveTo>
                  <a:lnTo>
                    <a:pt x="158411" y="204469"/>
                  </a:lnTo>
                  <a:lnTo>
                    <a:pt x="164110" y="209549"/>
                  </a:lnTo>
                  <a:lnTo>
                    <a:pt x="172562" y="204469"/>
                  </a:lnTo>
                  <a:lnTo>
                    <a:pt x="271617" y="204469"/>
                  </a:lnTo>
                  <a:lnTo>
                    <a:pt x="272866" y="203199"/>
                  </a:lnTo>
                  <a:lnTo>
                    <a:pt x="167624" y="203199"/>
                  </a:lnTo>
                  <a:lnTo>
                    <a:pt x="153283" y="200659"/>
                  </a:lnTo>
                  <a:close/>
                </a:path>
                <a:path w="424815" h="538479">
                  <a:moveTo>
                    <a:pt x="186001" y="190499"/>
                  </a:moveTo>
                  <a:lnTo>
                    <a:pt x="157747" y="190499"/>
                  </a:lnTo>
                  <a:lnTo>
                    <a:pt x="166199" y="196849"/>
                  </a:lnTo>
                  <a:lnTo>
                    <a:pt x="166959" y="199389"/>
                  </a:lnTo>
                  <a:lnTo>
                    <a:pt x="167624" y="203199"/>
                  </a:lnTo>
                  <a:lnTo>
                    <a:pt x="272866" y="203199"/>
                  </a:lnTo>
                  <a:lnTo>
                    <a:pt x="275365" y="200659"/>
                  </a:lnTo>
                  <a:lnTo>
                    <a:pt x="280663" y="198119"/>
                  </a:lnTo>
                  <a:lnTo>
                    <a:pt x="288204" y="196849"/>
                  </a:lnTo>
                  <a:lnTo>
                    <a:pt x="298684" y="194309"/>
                  </a:lnTo>
                  <a:lnTo>
                    <a:pt x="309548" y="193039"/>
                  </a:lnTo>
                  <a:lnTo>
                    <a:pt x="313417" y="191769"/>
                  </a:lnTo>
                  <a:lnTo>
                    <a:pt x="189752" y="191769"/>
                  </a:lnTo>
                  <a:lnTo>
                    <a:pt x="186001" y="190499"/>
                  </a:lnTo>
                  <a:close/>
                </a:path>
                <a:path w="424815" h="538479">
                  <a:moveTo>
                    <a:pt x="123593" y="185419"/>
                  </a:moveTo>
                  <a:lnTo>
                    <a:pt x="118017" y="185419"/>
                  </a:lnTo>
                  <a:lnTo>
                    <a:pt x="117669" y="186689"/>
                  </a:lnTo>
                  <a:lnTo>
                    <a:pt x="121911" y="187959"/>
                  </a:lnTo>
                  <a:lnTo>
                    <a:pt x="128032" y="190499"/>
                  </a:lnTo>
                  <a:lnTo>
                    <a:pt x="135739" y="191769"/>
                  </a:lnTo>
                  <a:lnTo>
                    <a:pt x="144736" y="191769"/>
                  </a:lnTo>
                  <a:lnTo>
                    <a:pt x="157747" y="190499"/>
                  </a:lnTo>
                  <a:lnTo>
                    <a:pt x="186001" y="190499"/>
                  </a:lnTo>
                  <a:lnTo>
                    <a:pt x="178498" y="187959"/>
                  </a:lnTo>
                  <a:lnTo>
                    <a:pt x="156987" y="187959"/>
                  </a:lnTo>
                  <a:lnTo>
                    <a:pt x="151953" y="186689"/>
                  </a:lnTo>
                  <a:lnTo>
                    <a:pt x="131572" y="186689"/>
                  </a:lnTo>
                  <a:lnTo>
                    <a:pt x="123593" y="185419"/>
                  </a:lnTo>
                  <a:close/>
                </a:path>
                <a:path w="424815" h="538479">
                  <a:moveTo>
                    <a:pt x="170473" y="173989"/>
                  </a:moveTo>
                  <a:lnTo>
                    <a:pt x="171897" y="184149"/>
                  </a:lnTo>
                  <a:lnTo>
                    <a:pt x="187662" y="186689"/>
                  </a:lnTo>
                  <a:lnTo>
                    <a:pt x="188422" y="189229"/>
                  </a:lnTo>
                  <a:lnTo>
                    <a:pt x="189752" y="191769"/>
                  </a:lnTo>
                  <a:lnTo>
                    <a:pt x="313417" y="191769"/>
                  </a:lnTo>
                  <a:lnTo>
                    <a:pt x="317286" y="190499"/>
                  </a:lnTo>
                  <a:lnTo>
                    <a:pt x="321802" y="189229"/>
                  </a:lnTo>
                  <a:lnTo>
                    <a:pt x="322996" y="186689"/>
                  </a:lnTo>
                  <a:lnTo>
                    <a:pt x="320750" y="185419"/>
                  </a:lnTo>
                  <a:lnTo>
                    <a:pt x="298684" y="185419"/>
                  </a:lnTo>
                  <a:lnTo>
                    <a:pt x="299064" y="184149"/>
                  </a:lnTo>
                  <a:lnTo>
                    <a:pt x="203903" y="184149"/>
                  </a:lnTo>
                  <a:lnTo>
                    <a:pt x="194026" y="182879"/>
                  </a:lnTo>
                  <a:lnTo>
                    <a:pt x="191936" y="179069"/>
                  </a:lnTo>
                  <a:lnTo>
                    <a:pt x="182534" y="179069"/>
                  </a:lnTo>
                  <a:lnTo>
                    <a:pt x="175411" y="176529"/>
                  </a:lnTo>
                  <a:lnTo>
                    <a:pt x="170473" y="173989"/>
                  </a:lnTo>
                  <a:close/>
                </a:path>
                <a:path w="424815" h="538479">
                  <a:moveTo>
                    <a:pt x="127531" y="167639"/>
                  </a:moveTo>
                  <a:lnTo>
                    <a:pt x="122607" y="168909"/>
                  </a:lnTo>
                  <a:lnTo>
                    <a:pt x="124891" y="172719"/>
                  </a:lnTo>
                  <a:lnTo>
                    <a:pt x="134396" y="177799"/>
                  </a:lnTo>
                  <a:lnTo>
                    <a:pt x="145485" y="181609"/>
                  </a:lnTo>
                  <a:lnTo>
                    <a:pt x="152523" y="185419"/>
                  </a:lnTo>
                  <a:lnTo>
                    <a:pt x="156987" y="187959"/>
                  </a:lnTo>
                  <a:lnTo>
                    <a:pt x="178498" y="187959"/>
                  </a:lnTo>
                  <a:lnTo>
                    <a:pt x="174746" y="186689"/>
                  </a:lnTo>
                  <a:lnTo>
                    <a:pt x="170473" y="186689"/>
                  </a:lnTo>
                  <a:lnTo>
                    <a:pt x="166199" y="185419"/>
                  </a:lnTo>
                  <a:lnTo>
                    <a:pt x="165629" y="177799"/>
                  </a:lnTo>
                  <a:lnTo>
                    <a:pt x="159171" y="177799"/>
                  </a:lnTo>
                  <a:lnTo>
                    <a:pt x="149674" y="175259"/>
                  </a:lnTo>
                  <a:lnTo>
                    <a:pt x="142507" y="172719"/>
                  </a:lnTo>
                  <a:lnTo>
                    <a:pt x="134645" y="170179"/>
                  </a:lnTo>
                  <a:lnTo>
                    <a:pt x="127531" y="167639"/>
                  </a:lnTo>
                  <a:close/>
                </a:path>
                <a:path w="424815" h="538479">
                  <a:moveTo>
                    <a:pt x="146920" y="185419"/>
                  </a:moveTo>
                  <a:lnTo>
                    <a:pt x="139132" y="186689"/>
                  </a:lnTo>
                  <a:lnTo>
                    <a:pt x="151953" y="186689"/>
                  </a:lnTo>
                  <a:lnTo>
                    <a:pt x="146920" y="185419"/>
                  </a:lnTo>
                  <a:close/>
                </a:path>
                <a:path w="424815" h="538479">
                  <a:moveTo>
                    <a:pt x="318503" y="184149"/>
                  </a:moveTo>
                  <a:lnTo>
                    <a:pt x="310057" y="184149"/>
                  </a:lnTo>
                  <a:lnTo>
                    <a:pt x="302002" y="185419"/>
                  </a:lnTo>
                  <a:lnTo>
                    <a:pt x="320750" y="185419"/>
                  </a:lnTo>
                  <a:lnTo>
                    <a:pt x="318503" y="184149"/>
                  </a:lnTo>
                  <a:close/>
                </a:path>
                <a:path w="424815" h="538479">
                  <a:moveTo>
                    <a:pt x="198299" y="170179"/>
                  </a:moveTo>
                  <a:lnTo>
                    <a:pt x="201148" y="177799"/>
                  </a:lnTo>
                  <a:lnTo>
                    <a:pt x="203903" y="184149"/>
                  </a:lnTo>
                  <a:lnTo>
                    <a:pt x="299064" y="184149"/>
                  </a:lnTo>
                  <a:lnTo>
                    <a:pt x="299444" y="182879"/>
                  </a:lnTo>
                  <a:lnTo>
                    <a:pt x="253193" y="182879"/>
                  </a:lnTo>
                  <a:lnTo>
                    <a:pt x="254649" y="180339"/>
                  </a:lnTo>
                  <a:lnTo>
                    <a:pt x="215964" y="180339"/>
                  </a:lnTo>
                  <a:lnTo>
                    <a:pt x="214539" y="179069"/>
                  </a:lnTo>
                  <a:lnTo>
                    <a:pt x="212450" y="179069"/>
                  </a:lnTo>
                  <a:lnTo>
                    <a:pt x="198299" y="170179"/>
                  </a:lnTo>
                  <a:close/>
                </a:path>
                <a:path w="424815" h="538479">
                  <a:moveTo>
                    <a:pt x="275769" y="166369"/>
                  </a:moveTo>
                  <a:lnTo>
                    <a:pt x="270667" y="167639"/>
                  </a:lnTo>
                  <a:lnTo>
                    <a:pt x="265566" y="171449"/>
                  </a:lnTo>
                  <a:lnTo>
                    <a:pt x="263829" y="176529"/>
                  </a:lnTo>
                  <a:lnTo>
                    <a:pt x="265919" y="182879"/>
                  </a:lnTo>
                  <a:lnTo>
                    <a:pt x="279722" y="182879"/>
                  </a:lnTo>
                  <a:lnTo>
                    <a:pt x="276555" y="181609"/>
                  </a:lnTo>
                  <a:lnTo>
                    <a:pt x="277505" y="177799"/>
                  </a:lnTo>
                  <a:lnTo>
                    <a:pt x="275891" y="175259"/>
                  </a:lnTo>
                  <a:lnTo>
                    <a:pt x="277505" y="168909"/>
                  </a:lnTo>
                  <a:lnTo>
                    <a:pt x="275769" y="166369"/>
                  </a:lnTo>
                  <a:close/>
                </a:path>
                <a:path w="424815" h="538479">
                  <a:moveTo>
                    <a:pt x="296594" y="165099"/>
                  </a:moveTo>
                  <a:lnTo>
                    <a:pt x="298019" y="173989"/>
                  </a:lnTo>
                  <a:lnTo>
                    <a:pt x="294852" y="179069"/>
                  </a:lnTo>
                  <a:lnTo>
                    <a:pt x="287287" y="182879"/>
                  </a:lnTo>
                  <a:lnTo>
                    <a:pt x="299444" y="182879"/>
                  </a:lnTo>
                  <a:lnTo>
                    <a:pt x="315969" y="176529"/>
                  </a:lnTo>
                  <a:lnTo>
                    <a:pt x="316367" y="172719"/>
                  </a:lnTo>
                  <a:lnTo>
                    <a:pt x="305014" y="172719"/>
                  </a:lnTo>
                  <a:lnTo>
                    <a:pt x="302957" y="171449"/>
                  </a:lnTo>
                  <a:lnTo>
                    <a:pt x="302957" y="167639"/>
                  </a:lnTo>
                  <a:lnTo>
                    <a:pt x="296594" y="165099"/>
                  </a:lnTo>
                  <a:close/>
                </a:path>
                <a:path w="424815" h="538479">
                  <a:moveTo>
                    <a:pt x="193361" y="156209"/>
                  </a:moveTo>
                  <a:lnTo>
                    <a:pt x="194785" y="160019"/>
                  </a:lnTo>
                  <a:lnTo>
                    <a:pt x="197295" y="163829"/>
                  </a:lnTo>
                  <a:lnTo>
                    <a:pt x="202822" y="166369"/>
                  </a:lnTo>
                  <a:lnTo>
                    <a:pt x="216914" y="173989"/>
                  </a:lnTo>
                  <a:lnTo>
                    <a:pt x="226126" y="176529"/>
                  </a:lnTo>
                  <a:lnTo>
                    <a:pt x="215964" y="180339"/>
                  </a:lnTo>
                  <a:lnTo>
                    <a:pt x="254649" y="180339"/>
                  </a:lnTo>
                  <a:lnTo>
                    <a:pt x="255377" y="179069"/>
                  </a:lnTo>
                  <a:lnTo>
                    <a:pt x="238852" y="179069"/>
                  </a:lnTo>
                  <a:lnTo>
                    <a:pt x="227550" y="176529"/>
                  </a:lnTo>
                  <a:lnTo>
                    <a:pt x="227550" y="171449"/>
                  </a:lnTo>
                  <a:lnTo>
                    <a:pt x="226583" y="166369"/>
                  </a:lnTo>
                  <a:lnTo>
                    <a:pt x="226363" y="162559"/>
                  </a:lnTo>
                  <a:lnTo>
                    <a:pt x="229206" y="161289"/>
                  </a:lnTo>
                  <a:lnTo>
                    <a:pt x="199724" y="161289"/>
                  </a:lnTo>
                  <a:lnTo>
                    <a:pt x="193361" y="156209"/>
                  </a:lnTo>
                  <a:close/>
                </a:path>
                <a:path w="424815" h="538479">
                  <a:moveTo>
                    <a:pt x="183199" y="161289"/>
                  </a:moveTo>
                  <a:lnTo>
                    <a:pt x="181933" y="163829"/>
                  </a:lnTo>
                  <a:lnTo>
                    <a:pt x="183472" y="170179"/>
                  </a:lnTo>
                  <a:lnTo>
                    <a:pt x="184708" y="176529"/>
                  </a:lnTo>
                  <a:lnTo>
                    <a:pt x="182534" y="179069"/>
                  </a:lnTo>
                  <a:lnTo>
                    <a:pt x="191936" y="179069"/>
                  </a:lnTo>
                  <a:lnTo>
                    <a:pt x="189087" y="172719"/>
                  </a:lnTo>
                  <a:lnTo>
                    <a:pt x="188422" y="163829"/>
                  </a:lnTo>
                  <a:lnTo>
                    <a:pt x="183199" y="161289"/>
                  </a:lnTo>
                  <a:close/>
                </a:path>
                <a:path w="424815" h="538479">
                  <a:moveTo>
                    <a:pt x="252528" y="172719"/>
                  </a:moveTo>
                  <a:lnTo>
                    <a:pt x="245880" y="175259"/>
                  </a:lnTo>
                  <a:lnTo>
                    <a:pt x="238852" y="179069"/>
                  </a:lnTo>
                  <a:lnTo>
                    <a:pt x="255377" y="179069"/>
                  </a:lnTo>
                  <a:lnTo>
                    <a:pt x="258131" y="175259"/>
                  </a:lnTo>
                  <a:lnTo>
                    <a:pt x="252528" y="172719"/>
                  </a:lnTo>
                  <a:close/>
                </a:path>
                <a:path w="424815" h="538479">
                  <a:moveTo>
                    <a:pt x="156322" y="158749"/>
                  </a:moveTo>
                  <a:lnTo>
                    <a:pt x="151099" y="167639"/>
                  </a:lnTo>
                  <a:lnTo>
                    <a:pt x="153283" y="171449"/>
                  </a:lnTo>
                  <a:lnTo>
                    <a:pt x="155657" y="175259"/>
                  </a:lnTo>
                  <a:lnTo>
                    <a:pt x="159171" y="177799"/>
                  </a:lnTo>
                  <a:lnTo>
                    <a:pt x="165629" y="177799"/>
                  </a:lnTo>
                  <a:lnTo>
                    <a:pt x="165534" y="176529"/>
                  </a:lnTo>
                  <a:lnTo>
                    <a:pt x="160596" y="167639"/>
                  </a:lnTo>
                  <a:lnTo>
                    <a:pt x="156322" y="158749"/>
                  </a:lnTo>
                  <a:close/>
                </a:path>
                <a:path w="424815" h="538479">
                  <a:moveTo>
                    <a:pt x="315004" y="167639"/>
                  </a:moveTo>
                  <a:lnTo>
                    <a:pt x="310080" y="170179"/>
                  </a:lnTo>
                  <a:lnTo>
                    <a:pt x="305014" y="172719"/>
                  </a:lnTo>
                  <a:lnTo>
                    <a:pt x="316367" y="172719"/>
                  </a:lnTo>
                  <a:lnTo>
                    <a:pt x="316633" y="170179"/>
                  </a:lnTo>
                  <a:lnTo>
                    <a:pt x="315004" y="167639"/>
                  </a:lnTo>
                  <a:close/>
                </a:path>
                <a:path w="424815" h="538479">
                  <a:moveTo>
                    <a:pt x="186998" y="146049"/>
                  </a:moveTo>
                  <a:lnTo>
                    <a:pt x="176836" y="149859"/>
                  </a:lnTo>
                  <a:lnTo>
                    <a:pt x="183864" y="151129"/>
                  </a:lnTo>
                  <a:lnTo>
                    <a:pt x="189979" y="152399"/>
                  </a:lnTo>
                  <a:lnTo>
                    <a:pt x="196744" y="154939"/>
                  </a:lnTo>
                  <a:lnTo>
                    <a:pt x="201746" y="157479"/>
                  </a:lnTo>
                  <a:lnTo>
                    <a:pt x="202573" y="158749"/>
                  </a:lnTo>
                  <a:lnTo>
                    <a:pt x="199724" y="161289"/>
                  </a:lnTo>
                  <a:lnTo>
                    <a:pt x="229206" y="161289"/>
                  </a:lnTo>
                  <a:lnTo>
                    <a:pt x="237427" y="163829"/>
                  </a:lnTo>
                  <a:lnTo>
                    <a:pt x="247757" y="167639"/>
                  </a:lnTo>
                  <a:lnTo>
                    <a:pt x="253893" y="167639"/>
                  </a:lnTo>
                  <a:lnTo>
                    <a:pt x="255738" y="166369"/>
                  </a:lnTo>
                  <a:lnTo>
                    <a:pt x="253193" y="165099"/>
                  </a:lnTo>
                  <a:lnTo>
                    <a:pt x="248540" y="163829"/>
                  </a:lnTo>
                  <a:lnTo>
                    <a:pt x="245322" y="160019"/>
                  </a:lnTo>
                  <a:lnTo>
                    <a:pt x="245326" y="157479"/>
                  </a:lnTo>
                  <a:lnTo>
                    <a:pt x="250343" y="156209"/>
                  </a:lnTo>
                  <a:lnTo>
                    <a:pt x="260980" y="154939"/>
                  </a:lnTo>
                  <a:lnTo>
                    <a:pt x="265919" y="148589"/>
                  </a:lnTo>
                  <a:lnTo>
                    <a:pt x="200310" y="148589"/>
                  </a:lnTo>
                  <a:lnTo>
                    <a:pt x="193361" y="147319"/>
                  </a:lnTo>
                  <a:lnTo>
                    <a:pt x="186998" y="146049"/>
                  </a:lnTo>
                  <a:close/>
                </a:path>
                <a:path w="424815" h="538479">
                  <a:moveTo>
                    <a:pt x="176836" y="102869"/>
                  </a:moveTo>
                  <a:lnTo>
                    <a:pt x="177501" y="113029"/>
                  </a:lnTo>
                  <a:lnTo>
                    <a:pt x="179685" y="114299"/>
                  </a:lnTo>
                  <a:lnTo>
                    <a:pt x="182534" y="116839"/>
                  </a:lnTo>
                  <a:lnTo>
                    <a:pt x="195450" y="120649"/>
                  </a:lnTo>
                  <a:lnTo>
                    <a:pt x="195450" y="124459"/>
                  </a:lnTo>
                  <a:lnTo>
                    <a:pt x="196115" y="128269"/>
                  </a:lnTo>
                  <a:lnTo>
                    <a:pt x="204784" y="128269"/>
                  </a:lnTo>
                  <a:lnTo>
                    <a:pt x="210503" y="133349"/>
                  </a:lnTo>
                  <a:lnTo>
                    <a:pt x="215296" y="139699"/>
                  </a:lnTo>
                  <a:lnTo>
                    <a:pt x="217578" y="144779"/>
                  </a:lnTo>
                  <a:lnTo>
                    <a:pt x="215384" y="147319"/>
                  </a:lnTo>
                  <a:lnTo>
                    <a:pt x="208639" y="148589"/>
                  </a:lnTo>
                  <a:lnTo>
                    <a:pt x="238852" y="148589"/>
                  </a:lnTo>
                  <a:lnTo>
                    <a:pt x="236668" y="146049"/>
                  </a:lnTo>
                  <a:lnTo>
                    <a:pt x="241036" y="143509"/>
                  </a:lnTo>
                  <a:lnTo>
                    <a:pt x="235338" y="143509"/>
                  </a:lnTo>
                  <a:lnTo>
                    <a:pt x="229640" y="137159"/>
                  </a:lnTo>
                  <a:lnTo>
                    <a:pt x="230305" y="134619"/>
                  </a:lnTo>
                  <a:lnTo>
                    <a:pt x="233716" y="132079"/>
                  </a:lnTo>
                  <a:lnTo>
                    <a:pt x="219003" y="132079"/>
                  </a:lnTo>
                  <a:lnTo>
                    <a:pt x="212450" y="128269"/>
                  </a:lnTo>
                  <a:lnTo>
                    <a:pt x="210266" y="125729"/>
                  </a:lnTo>
                  <a:lnTo>
                    <a:pt x="208176" y="124459"/>
                  </a:lnTo>
                  <a:lnTo>
                    <a:pt x="208604" y="120649"/>
                  </a:lnTo>
                  <a:lnTo>
                    <a:pt x="203903" y="120649"/>
                  </a:lnTo>
                  <a:lnTo>
                    <a:pt x="201732" y="119379"/>
                  </a:lnTo>
                  <a:lnTo>
                    <a:pt x="197005" y="115569"/>
                  </a:lnTo>
                  <a:lnTo>
                    <a:pt x="190908" y="110489"/>
                  </a:lnTo>
                  <a:lnTo>
                    <a:pt x="184623" y="106679"/>
                  </a:lnTo>
                  <a:lnTo>
                    <a:pt x="176836" y="102869"/>
                  </a:lnTo>
                  <a:close/>
                </a:path>
                <a:path w="424815" h="538479">
                  <a:moveTo>
                    <a:pt x="258458" y="146049"/>
                  </a:moveTo>
                  <a:lnTo>
                    <a:pt x="243132" y="148589"/>
                  </a:lnTo>
                  <a:lnTo>
                    <a:pt x="265919" y="148589"/>
                  </a:lnTo>
                  <a:lnTo>
                    <a:pt x="263165" y="147319"/>
                  </a:lnTo>
                  <a:lnTo>
                    <a:pt x="258458" y="146049"/>
                  </a:lnTo>
                  <a:close/>
                </a:path>
                <a:path w="424815" h="538479">
                  <a:moveTo>
                    <a:pt x="249014" y="132079"/>
                  </a:moveTo>
                  <a:lnTo>
                    <a:pt x="240941" y="137159"/>
                  </a:lnTo>
                  <a:lnTo>
                    <a:pt x="238092" y="139699"/>
                  </a:lnTo>
                  <a:lnTo>
                    <a:pt x="235338" y="143509"/>
                  </a:lnTo>
                  <a:lnTo>
                    <a:pt x="241036" y="143509"/>
                  </a:lnTo>
                  <a:lnTo>
                    <a:pt x="247589" y="139699"/>
                  </a:lnTo>
                  <a:lnTo>
                    <a:pt x="248254" y="135889"/>
                  </a:lnTo>
                  <a:lnTo>
                    <a:pt x="249014" y="132079"/>
                  </a:lnTo>
                  <a:close/>
                </a:path>
                <a:path w="424815" h="538479">
                  <a:moveTo>
                    <a:pt x="181774" y="126999"/>
                  </a:moveTo>
                  <a:lnTo>
                    <a:pt x="181109" y="130809"/>
                  </a:lnTo>
                  <a:lnTo>
                    <a:pt x="179685" y="134619"/>
                  </a:lnTo>
                  <a:lnTo>
                    <a:pt x="193361" y="129539"/>
                  </a:lnTo>
                  <a:lnTo>
                    <a:pt x="199724" y="128269"/>
                  </a:lnTo>
                  <a:lnTo>
                    <a:pt x="196115" y="128269"/>
                  </a:lnTo>
                  <a:lnTo>
                    <a:pt x="181774" y="126999"/>
                  </a:lnTo>
                  <a:close/>
                </a:path>
                <a:path w="424815" h="538479">
                  <a:moveTo>
                    <a:pt x="188422" y="44449"/>
                  </a:moveTo>
                  <a:lnTo>
                    <a:pt x="188422" y="48259"/>
                  </a:lnTo>
                  <a:lnTo>
                    <a:pt x="191780" y="50799"/>
                  </a:lnTo>
                  <a:lnTo>
                    <a:pt x="198905" y="53339"/>
                  </a:lnTo>
                  <a:lnTo>
                    <a:pt x="205370" y="54609"/>
                  </a:lnTo>
                  <a:lnTo>
                    <a:pt x="206752" y="55879"/>
                  </a:lnTo>
                  <a:lnTo>
                    <a:pt x="203903" y="58419"/>
                  </a:lnTo>
                  <a:lnTo>
                    <a:pt x="198964" y="59689"/>
                  </a:lnTo>
                  <a:lnTo>
                    <a:pt x="216914" y="59689"/>
                  </a:lnTo>
                  <a:lnTo>
                    <a:pt x="214539" y="62229"/>
                  </a:lnTo>
                  <a:lnTo>
                    <a:pt x="213845" y="67309"/>
                  </a:lnTo>
                  <a:lnTo>
                    <a:pt x="213748" y="69849"/>
                  </a:lnTo>
                  <a:lnTo>
                    <a:pt x="214361" y="80009"/>
                  </a:lnTo>
                  <a:lnTo>
                    <a:pt x="215140" y="90169"/>
                  </a:lnTo>
                  <a:lnTo>
                    <a:pt x="214539" y="93979"/>
                  </a:lnTo>
                  <a:lnTo>
                    <a:pt x="185288" y="93979"/>
                  </a:lnTo>
                  <a:lnTo>
                    <a:pt x="190534" y="95249"/>
                  </a:lnTo>
                  <a:lnTo>
                    <a:pt x="197623" y="97789"/>
                  </a:lnTo>
                  <a:lnTo>
                    <a:pt x="205335" y="102869"/>
                  </a:lnTo>
                  <a:lnTo>
                    <a:pt x="212450" y="105409"/>
                  </a:lnTo>
                  <a:lnTo>
                    <a:pt x="216844" y="109219"/>
                  </a:lnTo>
                  <a:lnTo>
                    <a:pt x="218041" y="115569"/>
                  </a:lnTo>
                  <a:lnTo>
                    <a:pt x="217689" y="124459"/>
                  </a:lnTo>
                  <a:lnTo>
                    <a:pt x="217578" y="128269"/>
                  </a:lnTo>
                  <a:lnTo>
                    <a:pt x="219003" y="132079"/>
                  </a:lnTo>
                  <a:lnTo>
                    <a:pt x="233716" y="132079"/>
                  </a:lnTo>
                  <a:lnTo>
                    <a:pt x="240360" y="130809"/>
                  </a:lnTo>
                  <a:lnTo>
                    <a:pt x="248054" y="128269"/>
                  </a:lnTo>
                  <a:lnTo>
                    <a:pt x="254617" y="126999"/>
                  </a:lnTo>
                  <a:lnTo>
                    <a:pt x="261740" y="125729"/>
                  </a:lnTo>
                  <a:lnTo>
                    <a:pt x="264375" y="124459"/>
                  </a:lnTo>
                  <a:lnTo>
                    <a:pt x="232489" y="124459"/>
                  </a:lnTo>
                  <a:lnTo>
                    <a:pt x="231064" y="121919"/>
                  </a:lnTo>
                  <a:lnTo>
                    <a:pt x="231175" y="113029"/>
                  </a:lnTo>
                  <a:lnTo>
                    <a:pt x="231729" y="106679"/>
                  </a:lnTo>
                  <a:lnTo>
                    <a:pt x="236668" y="104139"/>
                  </a:lnTo>
                  <a:lnTo>
                    <a:pt x="238852" y="101599"/>
                  </a:lnTo>
                  <a:lnTo>
                    <a:pt x="241701" y="97789"/>
                  </a:lnTo>
                  <a:lnTo>
                    <a:pt x="246022" y="96519"/>
                  </a:lnTo>
                  <a:lnTo>
                    <a:pt x="238852" y="96519"/>
                  </a:lnTo>
                  <a:lnTo>
                    <a:pt x="231064" y="95249"/>
                  </a:lnTo>
                  <a:lnTo>
                    <a:pt x="236084" y="88899"/>
                  </a:lnTo>
                  <a:lnTo>
                    <a:pt x="221852" y="88899"/>
                  </a:lnTo>
                  <a:lnTo>
                    <a:pt x="228975" y="76199"/>
                  </a:lnTo>
                  <a:lnTo>
                    <a:pt x="226126" y="67309"/>
                  </a:lnTo>
                  <a:lnTo>
                    <a:pt x="231748" y="57149"/>
                  </a:lnTo>
                  <a:lnTo>
                    <a:pt x="228975" y="57149"/>
                  </a:lnTo>
                  <a:lnTo>
                    <a:pt x="228215" y="52069"/>
                  </a:lnTo>
                  <a:lnTo>
                    <a:pt x="228353" y="50799"/>
                  </a:lnTo>
                  <a:lnTo>
                    <a:pt x="206752" y="50799"/>
                  </a:lnTo>
                  <a:lnTo>
                    <a:pt x="188422" y="44449"/>
                  </a:lnTo>
                  <a:close/>
                </a:path>
                <a:path w="424815" h="538479">
                  <a:moveTo>
                    <a:pt x="253952" y="101599"/>
                  </a:moveTo>
                  <a:lnTo>
                    <a:pt x="243790" y="106679"/>
                  </a:lnTo>
                  <a:lnTo>
                    <a:pt x="244455" y="110489"/>
                  </a:lnTo>
                  <a:lnTo>
                    <a:pt x="244455" y="114299"/>
                  </a:lnTo>
                  <a:lnTo>
                    <a:pt x="238092" y="123189"/>
                  </a:lnTo>
                  <a:lnTo>
                    <a:pt x="235338" y="124459"/>
                  </a:lnTo>
                  <a:lnTo>
                    <a:pt x="264375" y="124459"/>
                  </a:lnTo>
                  <a:lnTo>
                    <a:pt x="272282" y="120649"/>
                  </a:lnTo>
                  <a:lnTo>
                    <a:pt x="249014" y="120649"/>
                  </a:lnTo>
                  <a:lnTo>
                    <a:pt x="250343" y="118109"/>
                  </a:lnTo>
                  <a:lnTo>
                    <a:pt x="251768" y="109219"/>
                  </a:lnTo>
                  <a:lnTo>
                    <a:pt x="253952" y="101599"/>
                  </a:lnTo>
                  <a:close/>
                </a:path>
                <a:path w="424815" h="538479">
                  <a:moveTo>
                    <a:pt x="201813" y="105409"/>
                  </a:moveTo>
                  <a:lnTo>
                    <a:pt x="204662" y="118109"/>
                  </a:lnTo>
                  <a:lnTo>
                    <a:pt x="203903" y="120649"/>
                  </a:lnTo>
                  <a:lnTo>
                    <a:pt x="208604" y="120649"/>
                  </a:lnTo>
                  <a:lnTo>
                    <a:pt x="209601" y="111759"/>
                  </a:lnTo>
                  <a:lnTo>
                    <a:pt x="205327" y="107949"/>
                  </a:lnTo>
                  <a:lnTo>
                    <a:pt x="201813" y="105409"/>
                  </a:lnTo>
                  <a:close/>
                </a:path>
                <a:path w="424815" h="538479">
                  <a:moveTo>
                    <a:pt x="275891" y="113029"/>
                  </a:moveTo>
                  <a:lnTo>
                    <a:pt x="262405" y="118109"/>
                  </a:lnTo>
                  <a:lnTo>
                    <a:pt x="255377" y="119379"/>
                  </a:lnTo>
                  <a:lnTo>
                    <a:pt x="249014" y="120649"/>
                  </a:lnTo>
                  <a:lnTo>
                    <a:pt x="272282" y="120649"/>
                  </a:lnTo>
                  <a:lnTo>
                    <a:pt x="274466" y="116839"/>
                  </a:lnTo>
                  <a:lnTo>
                    <a:pt x="275891" y="113029"/>
                  </a:lnTo>
                  <a:close/>
                </a:path>
                <a:path w="424815" h="538479">
                  <a:moveTo>
                    <a:pt x="258131" y="96519"/>
                  </a:moveTo>
                  <a:lnTo>
                    <a:pt x="268103" y="100329"/>
                  </a:lnTo>
                  <a:lnTo>
                    <a:pt x="269528" y="101599"/>
                  </a:lnTo>
                  <a:lnTo>
                    <a:pt x="270857" y="101599"/>
                  </a:lnTo>
                  <a:lnTo>
                    <a:pt x="265254" y="97789"/>
                  </a:lnTo>
                  <a:lnTo>
                    <a:pt x="258131" y="96519"/>
                  </a:lnTo>
                  <a:close/>
                </a:path>
                <a:path w="424815" h="538479">
                  <a:moveTo>
                    <a:pt x="172562" y="88899"/>
                  </a:moveTo>
                  <a:lnTo>
                    <a:pt x="170473" y="93979"/>
                  </a:lnTo>
                  <a:lnTo>
                    <a:pt x="169048" y="97789"/>
                  </a:lnTo>
                  <a:lnTo>
                    <a:pt x="179685" y="96519"/>
                  </a:lnTo>
                  <a:lnTo>
                    <a:pt x="185288" y="93979"/>
                  </a:lnTo>
                  <a:lnTo>
                    <a:pt x="214539" y="93979"/>
                  </a:lnTo>
                  <a:lnTo>
                    <a:pt x="210522" y="90169"/>
                  </a:lnTo>
                  <a:lnTo>
                    <a:pt x="181109" y="90169"/>
                  </a:lnTo>
                  <a:lnTo>
                    <a:pt x="172562" y="88899"/>
                  </a:lnTo>
                  <a:close/>
                </a:path>
                <a:path w="424815" h="538479">
                  <a:moveTo>
                    <a:pt x="272282" y="60959"/>
                  </a:moveTo>
                  <a:lnTo>
                    <a:pt x="270192" y="71119"/>
                  </a:lnTo>
                  <a:lnTo>
                    <a:pt x="270192" y="74929"/>
                  </a:lnTo>
                  <a:lnTo>
                    <a:pt x="265438" y="78739"/>
                  </a:lnTo>
                  <a:lnTo>
                    <a:pt x="255519" y="85089"/>
                  </a:lnTo>
                  <a:lnTo>
                    <a:pt x="245458" y="90169"/>
                  </a:lnTo>
                  <a:lnTo>
                    <a:pt x="240277" y="93979"/>
                  </a:lnTo>
                  <a:lnTo>
                    <a:pt x="238852" y="96519"/>
                  </a:lnTo>
                  <a:lnTo>
                    <a:pt x="246022" y="96519"/>
                  </a:lnTo>
                  <a:lnTo>
                    <a:pt x="250343" y="95249"/>
                  </a:lnTo>
                  <a:lnTo>
                    <a:pt x="259223" y="95249"/>
                  </a:lnTo>
                  <a:lnTo>
                    <a:pt x="260315" y="93979"/>
                  </a:lnTo>
                  <a:lnTo>
                    <a:pt x="264861" y="91439"/>
                  </a:lnTo>
                  <a:lnTo>
                    <a:pt x="285546" y="91439"/>
                  </a:lnTo>
                  <a:lnTo>
                    <a:pt x="288807" y="90169"/>
                  </a:lnTo>
                  <a:lnTo>
                    <a:pt x="287698" y="88899"/>
                  </a:lnTo>
                  <a:lnTo>
                    <a:pt x="263165" y="88899"/>
                  </a:lnTo>
                  <a:lnTo>
                    <a:pt x="265855" y="86359"/>
                  </a:lnTo>
                  <a:lnTo>
                    <a:pt x="275713" y="81279"/>
                  </a:lnTo>
                  <a:lnTo>
                    <a:pt x="287298" y="74929"/>
                  </a:lnTo>
                  <a:lnTo>
                    <a:pt x="290447" y="72389"/>
                  </a:lnTo>
                  <a:lnTo>
                    <a:pt x="272282" y="72389"/>
                  </a:lnTo>
                  <a:lnTo>
                    <a:pt x="276555" y="67309"/>
                  </a:lnTo>
                  <a:lnTo>
                    <a:pt x="274466" y="63499"/>
                  </a:lnTo>
                  <a:lnTo>
                    <a:pt x="272282" y="60959"/>
                  </a:lnTo>
                  <a:close/>
                </a:path>
                <a:path w="424815" h="538479">
                  <a:moveTo>
                    <a:pt x="259223" y="95249"/>
                  </a:moveTo>
                  <a:lnTo>
                    <a:pt x="250343" y="95249"/>
                  </a:lnTo>
                  <a:lnTo>
                    <a:pt x="258131" y="96519"/>
                  </a:lnTo>
                  <a:lnTo>
                    <a:pt x="259223" y="95249"/>
                  </a:lnTo>
                  <a:close/>
                </a:path>
                <a:path w="424815" h="538479">
                  <a:moveTo>
                    <a:pt x="285546" y="91439"/>
                  </a:moveTo>
                  <a:lnTo>
                    <a:pt x="264861" y="91439"/>
                  </a:lnTo>
                  <a:lnTo>
                    <a:pt x="273243" y="92709"/>
                  </a:lnTo>
                  <a:lnTo>
                    <a:pt x="282285" y="92709"/>
                  </a:lnTo>
                  <a:lnTo>
                    <a:pt x="285546" y="91439"/>
                  </a:lnTo>
                  <a:close/>
                </a:path>
                <a:path w="424815" h="538479">
                  <a:moveTo>
                    <a:pt x="164774" y="63499"/>
                  </a:moveTo>
                  <a:lnTo>
                    <a:pt x="159171" y="63499"/>
                  </a:lnTo>
                  <a:lnTo>
                    <a:pt x="157747" y="68579"/>
                  </a:lnTo>
                  <a:lnTo>
                    <a:pt x="160864" y="73659"/>
                  </a:lnTo>
                  <a:lnTo>
                    <a:pt x="168514" y="80009"/>
                  </a:lnTo>
                  <a:lnTo>
                    <a:pt x="176431" y="85089"/>
                  </a:lnTo>
                  <a:lnTo>
                    <a:pt x="180350" y="88899"/>
                  </a:lnTo>
                  <a:lnTo>
                    <a:pt x="181109" y="90169"/>
                  </a:lnTo>
                  <a:lnTo>
                    <a:pt x="210522" y="90169"/>
                  </a:lnTo>
                  <a:lnTo>
                    <a:pt x="206909" y="85089"/>
                  </a:lnTo>
                  <a:lnTo>
                    <a:pt x="195450" y="85089"/>
                  </a:lnTo>
                  <a:lnTo>
                    <a:pt x="191764" y="81279"/>
                  </a:lnTo>
                  <a:lnTo>
                    <a:pt x="188190" y="74929"/>
                  </a:lnTo>
                  <a:lnTo>
                    <a:pt x="175411" y="74929"/>
                  </a:lnTo>
                  <a:lnTo>
                    <a:pt x="176076" y="73659"/>
                  </a:lnTo>
                  <a:lnTo>
                    <a:pt x="170473" y="68579"/>
                  </a:lnTo>
                  <a:lnTo>
                    <a:pt x="164774" y="63499"/>
                  </a:lnTo>
                  <a:close/>
                </a:path>
                <a:path w="424815" h="538479">
                  <a:moveTo>
                    <a:pt x="241701" y="55879"/>
                  </a:moveTo>
                  <a:lnTo>
                    <a:pt x="234578" y="62229"/>
                  </a:lnTo>
                  <a:lnTo>
                    <a:pt x="238092" y="67309"/>
                  </a:lnTo>
                  <a:lnTo>
                    <a:pt x="238755" y="73659"/>
                  </a:lnTo>
                  <a:lnTo>
                    <a:pt x="236276" y="80009"/>
                  </a:lnTo>
                  <a:lnTo>
                    <a:pt x="232069" y="85089"/>
                  </a:lnTo>
                  <a:lnTo>
                    <a:pt x="227550" y="88899"/>
                  </a:lnTo>
                  <a:lnTo>
                    <a:pt x="236084" y="88899"/>
                  </a:lnTo>
                  <a:lnTo>
                    <a:pt x="238092" y="86359"/>
                  </a:lnTo>
                  <a:lnTo>
                    <a:pt x="244495" y="82549"/>
                  </a:lnTo>
                  <a:lnTo>
                    <a:pt x="251851" y="78739"/>
                  </a:lnTo>
                  <a:lnTo>
                    <a:pt x="258406" y="76199"/>
                  </a:lnTo>
                  <a:lnTo>
                    <a:pt x="249014" y="76199"/>
                  </a:lnTo>
                  <a:lnTo>
                    <a:pt x="249900" y="73659"/>
                  </a:lnTo>
                  <a:lnTo>
                    <a:pt x="243031" y="73659"/>
                  </a:lnTo>
                  <a:lnTo>
                    <a:pt x="242366" y="63499"/>
                  </a:lnTo>
                  <a:lnTo>
                    <a:pt x="241701" y="55879"/>
                  </a:lnTo>
                  <a:close/>
                </a:path>
                <a:path w="424815" h="538479">
                  <a:moveTo>
                    <a:pt x="193361" y="69849"/>
                  </a:moveTo>
                  <a:lnTo>
                    <a:pt x="192766" y="73659"/>
                  </a:lnTo>
                  <a:lnTo>
                    <a:pt x="194655" y="78739"/>
                  </a:lnTo>
                  <a:lnTo>
                    <a:pt x="196419" y="83819"/>
                  </a:lnTo>
                  <a:lnTo>
                    <a:pt x="195450" y="85089"/>
                  </a:lnTo>
                  <a:lnTo>
                    <a:pt x="206909" y="85089"/>
                  </a:lnTo>
                  <a:lnTo>
                    <a:pt x="204199" y="81279"/>
                  </a:lnTo>
                  <a:lnTo>
                    <a:pt x="197752" y="73659"/>
                  </a:lnTo>
                  <a:lnTo>
                    <a:pt x="193361" y="69849"/>
                  </a:lnTo>
                  <a:close/>
                </a:path>
                <a:path w="424815" h="538479">
                  <a:moveTo>
                    <a:pt x="265254" y="69849"/>
                  </a:moveTo>
                  <a:lnTo>
                    <a:pt x="249014" y="76199"/>
                  </a:lnTo>
                  <a:lnTo>
                    <a:pt x="258406" y="76199"/>
                  </a:lnTo>
                  <a:lnTo>
                    <a:pt x="262405" y="73659"/>
                  </a:lnTo>
                  <a:lnTo>
                    <a:pt x="265254" y="69849"/>
                  </a:lnTo>
                  <a:close/>
                </a:path>
                <a:path w="424815" h="538479">
                  <a:moveTo>
                    <a:pt x="177501" y="59689"/>
                  </a:moveTo>
                  <a:lnTo>
                    <a:pt x="173987" y="59689"/>
                  </a:lnTo>
                  <a:lnTo>
                    <a:pt x="182534" y="72389"/>
                  </a:lnTo>
                  <a:lnTo>
                    <a:pt x="175411" y="74929"/>
                  </a:lnTo>
                  <a:lnTo>
                    <a:pt x="188190" y="74929"/>
                  </a:lnTo>
                  <a:lnTo>
                    <a:pt x="186760" y="72389"/>
                  </a:lnTo>
                  <a:lnTo>
                    <a:pt x="181614" y="64769"/>
                  </a:lnTo>
                  <a:lnTo>
                    <a:pt x="177501" y="59689"/>
                  </a:lnTo>
                  <a:close/>
                </a:path>
                <a:path w="424815" h="538479">
                  <a:moveTo>
                    <a:pt x="253193" y="46989"/>
                  </a:moveTo>
                  <a:lnTo>
                    <a:pt x="251768" y="55879"/>
                  </a:lnTo>
                  <a:lnTo>
                    <a:pt x="248254" y="63499"/>
                  </a:lnTo>
                  <a:lnTo>
                    <a:pt x="243790" y="72389"/>
                  </a:lnTo>
                  <a:lnTo>
                    <a:pt x="243031" y="73659"/>
                  </a:lnTo>
                  <a:lnTo>
                    <a:pt x="249900" y="73659"/>
                  </a:lnTo>
                  <a:lnTo>
                    <a:pt x="252166" y="67309"/>
                  </a:lnTo>
                  <a:lnTo>
                    <a:pt x="255163" y="59689"/>
                  </a:lnTo>
                  <a:lnTo>
                    <a:pt x="257342" y="53339"/>
                  </a:lnTo>
                  <a:lnTo>
                    <a:pt x="256707" y="49529"/>
                  </a:lnTo>
                  <a:lnTo>
                    <a:pt x="253193" y="46989"/>
                  </a:lnTo>
                  <a:close/>
                </a:path>
                <a:path w="424815" h="538479">
                  <a:moveTo>
                    <a:pt x="291193" y="64769"/>
                  </a:moveTo>
                  <a:lnTo>
                    <a:pt x="284312" y="67309"/>
                  </a:lnTo>
                  <a:lnTo>
                    <a:pt x="278170" y="69849"/>
                  </a:lnTo>
                  <a:lnTo>
                    <a:pt x="272282" y="72389"/>
                  </a:lnTo>
                  <a:lnTo>
                    <a:pt x="290447" y="72389"/>
                  </a:lnTo>
                  <a:lnTo>
                    <a:pt x="295170" y="68579"/>
                  </a:lnTo>
                  <a:lnTo>
                    <a:pt x="295812" y="66039"/>
                  </a:lnTo>
                  <a:lnTo>
                    <a:pt x="291193" y="64769"/>
                  </a:lnTo>
                  <a:close/>
                </a:path>
                <a:path w="424815" h="538479">
                  <a:moveTo>
                    <a:pt x="216914" y="59689"/>
                  </a:moveTo>
                  <a:lnTo>
                    <a:pt x="203238" y="59689"/>
                  </a:lnTo>
                  <a:lnTo>
                    <a:pt x="208176" y="60959"/>
                  </a:lnTo>
                  <a:lnTo>
                    <a:pt x="216914" y="59689"/>
                  </a:lnTo>
                  <a:close/>
                </a:path>
                <a:path w="424815" h="538479">
                  <a:moveTo>
                    <a:pt x="232489" y="46989"/>
                  </a:moveTo>
                  <a:lnTo>
                    <a:pt x="228975" y="57149"/>
                  </a:lnTo>
                  <a:lnTo>
                    <a:pt x="231748" y="57149"/>
                  </a:lnTo>
                  <a:lnTo>
                    <a:pt x="233154" y="54609"/>
                  </a:lnTo>
                  <a:lnTo>
                    <a:pt x="232489" y="50799"/>
                  </a:lnTo>
                  <a:lnTo>
                    <a:pt x="232489" y="46989"/>
                  </a:lnTo>
                  <a:close/>
                </a:path>
                <a:path w="424815" h="538479">
                  <a:moveTo>
                    <a:pt x="202573" y="35559"/>
                  </a:moveTo>
                  <a:lnTo>
                    <a:pt x="201457" y="35559"/>
                  </a:lnTo>
                  <a:lnTo>
                    <a:pt x="204401" y="40639"/>
                  </a:lnTo>
                  <a:lnTo>
                    <a:pt x="208022" y="46989"/>
                  </a:lnTo>
                  <a:lnTo>
                    <a:pt x="208936" y="49529"/>
                  </a:lnTo>
                  <a:lnTo>
                    <a:pt x="206752" y="50799"/>
                  </a:lnTo>
                  <a:lnTo>
                    <a:pt x="228353" y="50799"/>
                  </a:lnTo>
                  <a:lnTo>
                    <a:pt x="228902" y="45719"/>
                  </a:lnTo>
                  <a:lnTo>
                    <a:pt x="217651" y="45719"/>
                  </a:lnTo>
                  <a:lnTo>
                    <a:pt x="213459" y="43179"/>
                  </a:lnTo>
                  <a:lnTo>
                    <a:pt x="207931" y="39369"/>
                  </a:lnTo>
                  <a:lnTo>
                    <a:pt x="202573" y="35559"/>
                  </a:lnTo>
                  <a:close/>
                </a:path>
                <a:path w="424815" h="538479">
                  <a:moveTo>
                    <a:pt x="217578" y="0"/>
                  </a:moveTo>
                  <a:lnTo>
                    <a:pt x="216914" y="17779"/>
                  </a:lnTo>
                  <a:lnTo>
                    <a:pt x="214539" y="20319"/>
                  </a:lnTo>
                  <a:lnTo>
                    <a:pt x="213941" y="24129"/>
                  </a:lnTo>
                  <a:lnTo>
                    <a:pt x="215453" y="31749"/>
                  </a:lnTo>
                  <a:lnTo>
                    <a:pt x="217624" y="39369"/>
                  </a:lnTo>
                  <a:lnTo>
                    <a:pt x="219003" y="44449"/>
                  </a:lnTo>
                  <a:lnTo>
                    <a:pt x="217651" y="45719"/>
                  </a:lnTo>
                  <a:lnTo>
                    <a:pt x="228902" y="45719"/>
                  </a:lnTo>
                  <a:lnTo>
                    <a:pt x="233290" y="34289"/>
                  </a:lnTo>
                  <a:lnTo>
                    <a:pt x="226791" y="34289"/>
                  </a:lnTo>
                  <a:lnTo>
                    <a:pt x="226791" y="27939"/>
                  </a:lnTo>
                  <a:lnTo>
                    <a:pt x="228912" y="22859"/>
                  </a:lnTo>
                  <a:lnTo>
                    <a:pt x="221852" y="22859"/>
                  </a:lnTo>
                  <a:lnTo>
                    <a:pt x="222612" y="17779"/>
                  </a:lnTo>
                  <a:lnTo>
                    <a:pt x="223277" y="12699"/>
                  </a:lnTo>
                  <a:lnTo>
                    <a:pt x="225366" y="5079"/>
                  </a:lnTo>
                  <a:lnTo>
                    <a:pt x="221187" y="2539"/>
                  </a:lnTo>
                  <a:lnTo>
                    <a:pt x="217578" y="0"/>
                  </a:lnTo>
                  <a:close/>
                </a:path>
                <a:path w="424815" h="538479">
                  <a:moveTo>
                    <a:pt x="232489" y="22859"/>
                  </a:moveTo>
                  <a:lnTo>
                    <a:pt x="226791" y="34289"/>
                  </a:lnTo>
                  <a:lnTo>
                    <a:pt x="233290" y="34289"/>
                  </a:lnTo>
                  <a:lnTo>
                    <a:pt x="234265" y="31749"/>
                  </a:lnTo>
                  <a:lnTo>
                    <a:pt x="234578" y="26669"/>
                  </a:lnTo>
                  <a:lnTo>
                    <a:pt x="232489" y="22859"/>
                  </a:lnTo>
                  <a:close/>
                </a:path>
                <a:path w="424815" h="538479">
                  <a:moveTo>
                    <a:pt x="230305" y="8889"/>
                  </a:moveTo>
                  <a:lnTo>
                    <a:pt x="221852" y="22859"/>
                  </a:lnTo>
                  <a:lnTo>
                    <a:pt x="228912" y="22859"/>
                  </a:lnTo>
                  <a:lnTo>
                    <a:pt x="233154" y="12699"/>
                  </a:lnTo>
                  <a:lnTo>
                    <a:pt x="231729" y="11429"/>
                  </a:lnTo>
                  <a:lnTo>
                    <a:pt x="230305" y="8889"/>
                  </a:lnTo>
                  <a:close/>
                </a:path>
              </a:pathLst>
            </a:custGeom>
            <a:solidFill>
              <a:srgbClr val="277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6" name="object 3256"/>
            <p:cNvSpPr/>
            <p:nvPr/>
          </p:nvSpPr>
          <p:spPr>
            <a:xfrm>
              <a:off x="8634433" y="4758603"/>
              <a:ext cx="346075" cy="462280"/>
            </a:xfrm>
            <a:custGeom>
              <a:avLst/>
              <a:gdLst/>
              <a:ahLst/>
              <a:cxnLst/>
              <a:rect l="l" t="t" r="r" b="b"/>
              <a:pathLst>
                <a:path w="346075" h="462279">
                  <a:moveTo>
                    <a:pt x="188137" y="449579"/>
                  </a:moveTo>
                  <a:lnTo>
                    <a:pt x="182534" y="449579"/>
                  </a:lnTo>
                  <a:lnTo>
                    <a:pt x="179685" y="454659"/>
                  </a:lnTo>
                  <a:lnTo>
                    <a:pt x="183199" y="462279"/>
                  </a:lnTo>
                  <a:lnTo>
                    <a:pt x="193836" y="462279"/>
                  </a:lnTo>
                  <a:lnTo>
                    <a:pt x="188137" y="449579"/>
                  </a:lnTo>
                  <a:close/>
                </a:path>
                <a:path w="346075" h="462279">
                  <a:moveTo>
                    <a:pt x="176836" y="436879"/>
                  </a:moveTo>
                  <a:lnTo>
                    <a:pt x="156797" y="436879"/>
                  </a:lnTo>
                  <a:lnTo>
                    <a:pt x="161735" y="438149"/>
                  </a:lnTo>
                  <a:lnTo>
                    <a:pt x="161946" y="441959"/>
                  </a:lnTo>
                  <a:lnTo>
                    <a:pt x="157652" y="447039"/>
                  </a:lnTo>
                  <a:lnTo>
                    <a:pt x="152574" y="453389"/>
                  </a:lnTo>
                  <a:lnTo>
                    <a:pt x="150434" y="455929"/>
                  </a:lnTo>
                  <a:lnTo>
                    <a:pt x="151099" y="459739"/>
                  </a:lnTo>
                  <a:lnTo>
                    <a:pt x="155372" y="459739"/>
                  </a:lnTo>
                  <a:lnTo>
                    <a:pt x="159646" y="455929"/>
                  </a:lnTo>
                  <a:lnTo>
                    <a:pt x="164585" y="453389"/>
                  </a:lnTo>
                  <a:lnTo>
                    <a:pt x="167434" y="439419"/>
                  </a:lnTo>
                  <a:lnTo>
                    <a:pt x="172372" y="438149"/>
                  </a:lnTo>
                  <a:lnTo>
                    <a:pt x="176836" y="436879"/>
                  </a:lnTo>
                  <a:close/>
                </a:path>
                <a:path w="346075" h="462279">
                  <a:moveTo>
                    <a:pt x="193076" y="436879"/>
                  </a:moveTo>
                  <a:lnTo>
                    <a:pt x="176836" y="436879"/>
                  </a:lnTo>
                  <a:lnTo>
                    <a:pt x="175886" y="438149"/>
                  </a:lnTo>
                  <a:lnTo>
                    <a:pt x="175221" y="443229"/>
                  </a:lnTo>
                  <a:lnTo>
                    <a:pt x="173797" y="448309"/>
                  </a:lnTo>
                  <a:lnTo>
                    <a:pt x="166674" y="453389"/>
                  </a:lnTo>
                  <a:lnTo>
                    <a:pt x="170948" y="455929"/>
                  </a:lnTo>
                  <a:lnTo>
                    <a:pt x="175221" y="459739"/>
                  </a:lnTo>
                  <a:lnTo>
                    <a:pt x="182534" y="449579"/>
                  </a:lnTo>
                  <a:lnTo>
                    <a:pt x="200531" y="449579"/>
                  </a:lnTo>
                  <a:lnTo>
                    <a:pt x="200863" y="447039"/>
                  </a:lnTo>
                  <a:lnTo>
                    <a:pt x="191651" y="444499"/>
                  </a:lnTo>
                  <a:lnTo>
                    <a:pt x="192411" y="440689"/>
                  </a:lnTo>
                  <a:lnTo>
                    <a:pt x="193076" y="436879"/>
                  </a:lnTo>
                  <a:close/>
                </a:path>
                <a:path w="346075" h="462279">
                  <a:moveTo>
                    <a:pt x="105560" y="447039"/>
                  </a:moveTo>
                  <a:lnTo>
                    <a:pt x="97630" y="447039"/>
                  </a:lnTo>
                  <a:lnTo>
                    <a:pt x="95540" y="452119"/>
                  </a:lnTo>
                  <a:lnTo>
                    <a:pt x="94116" y="455929"/>
                  </a:lnTo>
                  <a:lnTo>
                    <a:pt x="101904" y="454659"/>
                  </a:lnTo>
                  <a:lnTo>
                    <a:pt x="103993" y="450849"/>
                  </a:lnTo>
                  <a:lnTo>
                    <a:pt x="105560" y="447039"/>
                  </a:lnTo>
                  <a:close/>
                </a:path>
                <a:path w="346075" h="462279">
                  <a:moveTo>
                    <a:pt x="200531" y="449579"/>
                  </a:moveTo>
                  <a:lnTo>
                    <a:pt x="188137" y="449579"/>
                  </a:lnTo>
                  <a:lnTo>
                    <a:pt x="190227" y="452119"/>
                  </a:lnTo>
                  <a:lnTo>
                    <a:pt x="192411" y="454659"/>
                  </a:lnTo>
                  <a:lnTo>
                    <a:pt x="199439" y="455929"/>
                  </a:lnTo>
                  <a:lnTo>
                    <a:pt x="200199" y="452119"/>
                  </a:lnTo>
                  <a:lnTo>
                    <a:pt x="200531" y="449579"/>
                  </a:lnTo>
                  <a:close/>
                </a:path>
                <a:path w="346075" h="462279">
                  <a:moveTo>
                    <a:pt x="111021" y="433069"/>
                  </a:moveTo>
                  <a:lnTo>
                    <a:pt x="101144" y="433069"/>
                  </a:lnTo>
                  <a:lnTo>
                    <a:pt x="99719" y="435609"/>
                  </a:lnTo>
                  <a:lnTo>
                    <a:pt x="99719" y="439419"/>
                  </a:lnTo>
                  <a:lnTo>
                    <a:pt x="97646" y="443229"/>
                  </a:lnTo>
                  <a:lnTo>
                    <a:pt x="92679" y="447039"/>
                  </a:lnTo>
                  <a:lnTo>
                    <a:pt x="88407" y="450849"/>
                  </a:lnTo>
                  <a:lnTo>
                    <a:pt x="88418" y="453389"/>
                  </a:lnTo>
                  <a:lnTo>
                    <a:pt x="91932" y="454659"/>
                  </a:lnTo>
                  <a:lnTo>
                    <a:pt x="97630" y="447039"/>
                  </a:lnTo>
                  <a:lnTo>
                    <a:pt x="105560" y="447039"/>
                  </a:lnTo>
                  <a:lnTo>
                    <a:pt x="105942" y="446110"/>
                  </a:lnTo>
                  <a:lnTo>
                    <a:pt x="103233" y="444499"/>
                  </a:lnTo>
                  <a:lnTo>
                    <a:pt x="111068" y="444499"/>
                  </a:lnTo>
                  <a:lnTo>
                    <a:pt x="107507" y="438149"/>
                  </a:lnTo>
                  <a:lnTo>
                    <a:pt x="111021" y="433069"/>
                  </a:lnTo>
                  <a:close/>
                </a:path>
                <a:path w="346075" h="462279">
                  <a:moveTo>
                    <a:pt x="267827" y="422909"/>
                  </a:moveTo>
                  <a:lnTo>
                    <a:pt x="147585" y="422909"/>
                  </a:lnTo>
                  <a:lnTo>
                    <a:pt x="146160" y="429259"/>
                  </a:lnTo>
                  <a:lnTo>
                    <a:pt x="136758" y="434339"/>
                  </a:lnTo>
                  <a:lnTo>
                    <a:pt x="130208" y="438270"/>
                  </a:lnTo>
                  <a:lnTo>
                    <a:pt x="129635" y="439419"/>
                  </a:lnTo>
                  <a:lnTo>
                    <a:pt x="138847" y="439419"/>
                  </a:lnTo>
                  <a:lnTo>
                    <a:pt x="131060" y="453389"/>
                  </a:lnTo>
                  <a:lnTo>
                    <a:pt x="133909" y="454659"/>
                  </a:lnTo>
                  <a:lnTo>
                    <a:pt x="136713" y="453389"/>
                  </a:lnTo>
                  <a:lnTo>
                    <a:pt x="140391" y="448309"/>
                  </a:lnTo>
                  <a:lnTo>
                    <a:pt x="144246" y="440689"/>
                  </a:lnTo>
                  <a:lnTo>
                    <a:pt x="147585" y="435609"/>
                  </a:lnTo>
                  <a:lnTo>
                    <a:pt x="151099" y="430529"/>
                  </a:lnTo>
                  <a:lnTo>
                    <a:pt x="204472" y="430529"/>
                  </a:lnTo>
                  <a:lnTo>
                    <a:pt x="203713" y="429259"/>
                  </a:lnTo>
                  <a:lnTo>
                    <a:pt x="214539" y="427989"/>
                  </a:lnTo>
                  <a:lnTo>
                    <a:pt x="231539" y="427989"/>
                  </a:lnTo>
                  <a:lnTo>
                    <a:pt x="236478" y="425449"/>
                  </a:lnTo>
                  <a:lnTo>
                    <a:pt x="267274" y="425449"/>
                  </a:lnTo>
                  <a:lnTo>
                    <a:pt x="267827" y="422909"/>
                  </a:lnTo>
                  <a:close/>
                </a:path>
                <a:path w="346075" h="462279">
                  <a:moveTo>
                    <a:pt x="111068" y="444499"/>
                  </a:moveTo>
                  <a:lnTo>
                    <a:pt x="103233" y="444499"/>
                  </a:lnTo>
                  <a:lnTo>
                    <a:pt x="106082" y="445769"/>
                  </a:lnTo>
                  <a:lnTo>
                    <a:pt x="105942" y="446110"/>
                  </a:lnTo>
                  <a:lnTo>
                    <a:pt x="107507" y="447039"/>
                  </a:lnTo>
                  <a:lnTo>
                    <a:pt x="112445" y="449579"/>
                  </a:lnTo>
                  <a:lnTo>
                    <a:pt x="113205" y="448309"/>
                  </a:lnTo>
                  <a:lnTo>
                    <a:pt x="111068" y="444499"/>
                  </a:lnTo>
                  <a:close/>
                </a:path>
                <a:path w="346075" h="462279">
                  <a:moveTo>
                    <a:pt x="207886" y="436879"/>
                  </a:moveTo>
                  <a:lnTo>
                    <a:pt x="193076" y="436879"/>
                  </a:lnTo>
                  <a:lnTo>
                    <a:pt x="200199" y="441959"/>
                  </a:lnTo>
                  <a:lnTo>
                    <a:pt x="205802" y="447039"/>
                  </a:lnTo>
                  <a:lnTo>
                    <a:pt x="209249" y="448309"/>
                  </a:lnTo>
                  <a:lnTo>
                    <a:pt x="210088" y="444499"/>
                  </a:lnTo>
                  <a:lnTo>
                    <a:pt x="209021" y="439419"/>
                  </a:lnTo>
                  <a:lnTo>
                    <a:pt x="207886" y="436879"/>
                  </a:lnTo>
                  <a:close/>
                </a:path>
                <a:path w="346075" h="462279">
                  <a:moveTo>
                    <a:pt x="103233" y="444499"/>
                  </a:moveTo>
                  <a:lnTo>
                    <a:pt x="105942" y="446110"/>
                  </a:lnTo>
                  <a:lnTo>
                    <a:pt x="106082" y="445769"/>
                  </a:lnTo>
                  <a:lnTo>
                    <a:pt x="103233" y="444499"/>
                  </a:lnTo>
                  <a:close/>
                </a:path>
                <a:path w="346075" h="462279">
                  <a:moveTo>
                    <a:pt x="99054" y="426719"/>
                  </a:moveTo>
                  <a:lnTo>
                    <a:pt x="65530" y="426719"/>
                  </a:lnTo>
                  <a:lnTo>
                    <a:pt x="67714" y="429259"/>
                  </a:lnTo>
                  <a:lnTo>
                    <a:pt x="69803" y="431799"/>
                  </a:lnTo>
                  <a:lnTo>
                    <a:pt x="54988" y="435609"/>
                  </a:lnTo>
                  <a:lnTo>
                    <a:pt x="52614" y="439419"/>
                  </a:lnTo>
                  <a:lnTo>
                    <a:pt x="50429" y="444499"/>
                  </a:lnTo>
                  <a:lnTo>
                    <a:pt x="57742" y="441959"/>
                  </a:lnTo>
                  <a:lnTo>
                    <a:pt x="64105" y="439419"/>
                  </a:lnTo>
                  <a:lnTo>
                    <a:pt x="71228" y="436879"/>
                  </a:lnTo>
                  <a:lnTo>
                    <a:pt x="73317" y="433069"/>
                  </a:lnTo>
                  <a:lnTo>
                    <a:pt x="83194" y="433069"/>
                  </a:lnTo>
                  <a:lnTo>
                    <a:pt x="86993" y="429259"/>
                  </a:lnTo>
                  <a:lnTo>
                    <a:pt x="99054" y="426719"/>
                  </a:lnTo>
                  <a:close/>
                </a:path>
                <a:path w="346075" h="462279">
                  <a:moveTo>
                    <a:pt x="83194" y="433069"/>
                  </a:moveTo>
                  <a:lnTo>
                    <a:pt x="73317" y="433069"/>
                  </a:lnTo>
                  <a:lnTo>
                    <a:pt x="73317" y="435609"/>
                  </a:lnTo>
                  <a:lnTo>
                    <a:pt x="74077" y="438149"/>
                  </a:lnTo>
                  <a:lnTo>
                    <a:pt x="74077" y="444499"/>
                  </a:lnTo>
                  <a:lnTo>
                    <a:pt x="77591" y="443229"/>
                  </a:lnTo>
                  <a:lnTo>
                    <a:pt x="79680" y="443229"/>
                  </a:lnTo>
                  <a:lnTo>
                    <a:pt x="80332" y="442141"/>
                  </a:lnTo>
                  <a:lnTo>
                    <a:pt x="79680" y="435609"/>
                  </a:lnTo>
                  <a:lnTo>
                    <a:pt x="83194" y="433069"/>
                  </a:lnTo>
                  <a:close/>
                </a:path>
                <a:path w="346075" h="462279">
                  <a:moveTo>
                    <a:pt x="80332" y="442141"/>
                  </a:moveTo>
                  <a:lnTo>
                    <a:pt x="79680" y="443229"/>
                  </a:lnTo>
                  <a:lnTo>
                    <a:pt x="80426" y="443087"/>
                  </a:lnTo>
                  <a:lnTo>
                    <a:pt x="80332" y="442141"/>
                  </a:lnTo>
                  <a:close/>
                </a:path>
                <a:path w="346075" h="462279">
                  <a:moveTo>
                    <a:pt x="80426" y="443087"/>
                  </a:moveTo>
                  <a:lnTo>
                    <a:pt x="79680" y="443229"/>
                  </a:lnTo>
                  <a:lnTo>
                    <a:pt x="80440" y="443229"/>
                  </a:lnTo>
                  <a:lnTo>
                    <a:pt x="80426" y="443087"/>
                  </a:lnTo>
                  <a:close/>
                </a:path>
                <a:path w="346075" h="462279">
                  <a:moveTo>
                    <a:pt x="128744" y="439149"/>
                  </a:moveTo>
                  <a:lnTo>
                    <a:pt x="121942" y="443229"/>
                  </a:lnTo>
                  <a:lnTo>
                    <a:pt x="132484" y="443229"/>
                  </a:lnTo>
                  <a:lnTo>
                    <a:pt x="138847" y="439419"/>
                  </a:lnTo>
                  <a:lnTo>
                    <a:pt x="129635" y="439419"/>
                  </a:lnTo>
                  <a:lnTo>
                    <a:pt x="128744" y="439149"/>
                  </a:lnTo>
                  <a:close/>
                </a:path>
                <a:path w="346075" h="462279">
                  <a:moveTo>
                    <a:pt x="138515" y="426719"/>
                  </a:moveTo>
                  <a:lnTo>
                    <a:pt x="99054" y="426719"/>
                  </a:lnTo>
                  <a:lnTo>
                    <a:pt x="100479" y="429259"/>
                  </a:lnTo>
                  <a:lnTo>
                    <a:pt x="98042" y="431799"/>
                  </a:lnTo>
                  <a:lnTo>
                    <a:pt x="91243" y="435609"/>
                  </a:lnTo>
                  <a:lnTo>
                    <a:pt x="84052" y="438149"/>
                  </a:lnTo>
                  <a:lnTo>
                    <a:pt x="80440" y="441959"/>
                  </a:lnTo>
                  <a:lnTo>
                    <a:pt x="80426" y="443087"/>
                  </a:lnTo>
                  <a:lnTo>
                    <a:pt x="86328" y="441959"/>
                  </a:lnTo>
                  <a:lnTo>
                    <a:pt x="101144" y="433069"/>
                  </a:lnTo>
                  <a:lnTo>
                    <a:pt x="132801" y="433069"/>
                  </a:lnTo>
                  <a:lnTo>
                    <a:pt x="135333" y="427989"/>
                  </a:lnTo>
                  <a:lnTo>
                    <a:pt x="138515" y="426719"/>
                  </a:lnTo>
                  <a:close/>
                </a:path>
                <a:path w="346075" h="462279">
                  <a:moveTo>
                    <a:pt x="204472" y="430529"/>
                  </a:moveTo>
                  <a:lnTo>
                    <a:pt x="151099" y="430529"/>
                  </a:lnTo>
                  <a:lnTo>
                    <a:pt x="161071" y="431799"/>
                  </a:lnTo>
                  <a:lnTo>
                    <a:pt x="159646" y="431799"/>
                  </a:lnTo>
                  <a:lnTo>
                    <a:pt x="157462" y="433069"/>
                  </a:lnTo>
                  <a:lnTo>
                    <a:pt x="152523" y="434339"/>
                  </a:lnTo>
                  <a:lnTo>
                    <a:pt x="151858" y="438149"/>
                  </a:lnTo>
                  <a:lnTo>
                    <a:pt x="151858" y="441959"/>
                  </a:lnTo>
                  <a:lnTo>
                    <a:pt x="156797" y="436879"/>
                  </a:lnTo>
                  <a:lnTo>
                    <a:pt x="207886" y="436879"/>
                  </a:lnTo>
                  <a:lnTo>
                    <a:pt x="206752" y="434339"/>
                  </a:lnTo>
                  <a:lnTo>
                    <a:pt x="204472" y="430529"/>
                  </a:lnTo>
                  <a:close/>
                </a:path>
                <a:path w="346075" h="462279">
                  <a:moveTo>
                    <a:pt x="130208" y="438270"/>
                  </a:moveTo>
                  <a:lnTo>
                    <a:pt x="128744" y="439149"/>
                  </a:lnTo>
                  <a:lnTo>
                    <a:pt x="129635" y="439419"/>
                  </a:lnTo>
                  <a:lnTo>
                    <a:pt x="130208" y="438270"/>
                  </a:lnTo>
                  <a:close/>
                </a:path>
                <a:path w="346075" h="462279">
                  <a:moveTo>
                    <a:pt x="231539" y="427989"/>
                  </a:moveTo>
                  <a:lnTo>
                    <a:pt x="214539" y="427989"/>
                  </a:lnTo>
                  <a:lnTo>
                    <a:pt x="220238" y="433069"/>
                  </a:lnTo>
                  <a:lnTo>
                    <a:pt x="225382" y="436879"/>
                  </a:lnTo>
                  <a:lnTo>
                    <a:pt x="231551" y="439419"/>
                  </a:lnTo>
                  <a:lnTo>
                    <a:pt x="235957" y="438149"/>
                  </a:lnTo>
                  <a:lnTo>
                    <a:pt x="235813" y="435609"/>
                  </a:lnTo>
                  <a:lnTo>
                    <a:pt x="231539" y="427989"/>
                  </a:lnTo>
                  <a:close/>
                </a:path>
                <a:path w="346075" h="462279">
                  <a:moveTo>
                    <a:pt x="130901" y="436879"/>
                  </a:moveTo>
                  <a:lnTo>
                    <a:pt x="121183" y="436879"/>
                  </a:lnTo>
                  <a:lnTo>
                    <a:pt x="128744" y="439149"/>
                  </a:lnTo>
                  <a:lnTo>
                    <a:pt x="130208" y="438270"/>
                  </a:lnTo>
                  <a:lnTo>
                    <a:pt x="130901" y="436879"/>
                  </a:lnTo>
                  <a:close/>
                </a:path>
                <a:path w="346075" h="462279">
                  <a:moveTo>
                    <a:pt x="51854" y="429259"/>
                  </a:moveTo>
                  <a:lnTo>
                    <a:pt x="39887" y="429259"/>
                  </a:lnTo>
                  <a:lnTo>
                    <a:pt x="37703" y="438149"/>
                  </a:lnTo>
                  <a:lnTo>
                    <a:pt x="42642" y="436879"/>
                  </a:lnTo>
                  <a:lnTo>
                    <a:pt x="46915" y="435609"/>
                  </a:lnTo>
                  <a:lnTo>
                    <a:pt x="47675" y="430529"/>
                  </a:lnTo>
                  <a:lnTo>
                    <a:pt x="51854" y="429259"/>
                  </a:lnTo>
                  <a:close/>
                </a:path>
                <a:path w="346075" h="462279">
                  <a:moveTo>
                    <a:pt x="132801" y="433069"/>
                  </a:moveTo>
                  <a:lnTo>
                    <a:pt x="111021" y="433069"/>
                  </a:lnTo>
                  <a:lnTo>
                    <a:pt x="113870" y="438149"/>
                  </a:lnTo>
                  <a:lnTo>
                    <a:pt x="121183" y="436879"/>
                  </a:lnTo>
                  <a:lnTo>
                    <a:pt x="130901" y="436879"/>
                  </a:lnTo>
                  <a:lnTo>
                    <a:pt x="132801" y="433069"/>
                  </a:lnTo>
                  <a:close/>
                </a:path>
                <a:path w="346075" h="462279">
                  <a:moveTo>
                    <a:pt x="267274" y="425449"/>
                  </a:moveTo>
                  <a:lnTo>
                    <a:pt x="236478" y="425449"/>
                  </a:lnTo>
                  <a:lnTo>
                    <a:pt x="246640" y="426719"/>
                  </a:lnTo>
                  <a:lnTo>
                    <a:pt x="255852" y="429259"/>
                  </a:lnTo>
                  <a:lnTo>
                    <a:pt x="253003" y="433069"/>
                  </a:lnTo>
                  <a:lnTo>
                    <a:pt x="257181" y="438149"/>
                  </a:lnTo>
                  <a:lnTo>
                    <a:pt x="260691" y="438149"/>
                  </a:lnTo>
                  <a:lnTo>
                    <a:pt x="264245" y="433069"/>
                  </a:lnTo>
                  <a:lnTo>
                    <a:pt x="266998" y="426719"/>
                  </a:lnTo>
                  <a:lnTo>
                    <a:pt x="267274" y="425449"/>
                  </a:lnTo>
                  <a:close/>
                </a:path>
                <a:path w="346075" h="462279">
                  <a:moveTo>
                    <a:pt x="321691" y="414019"/>
                  </a:moveTo>
                  <a:lnTo>
                    <a:pt x="49005" y="414019"/>
                  </a:lnTo>
                  <a:lnTo>
                    <a:pt x="47675" y="417829"/>
                  </a:lnTo>
                  <a:lnTo>
                    <a:pt x="44826" y="421639"/>
                  </a:lnTo>
                  <a:lnTo>
                    <a:pt x="41312" y="425449"/>
                  </a:lnTo>
                  <a:lnTo>
                    <a:pt x="25737" y="430529"/>
                  </a:lnTo>
                  <a:lnTo>
                    <a:pt x="22603" y="433069"/>
                  </a:lnTo>
                  <a:lnTo>
                    <a:pt x="19848" y="435609"/>
                  </a:lnTo>
                  <a:lnTo>
                    <a:pt x="33524" y="433069"/>
                  </a:lnTo>
                  <a:lnTo>
                    <a:pt x="36278" y="430529"/>
                  </a:lnTo>
                  <a:lnTo>
                    <a:pt x="39887" y="429259"/>
                  </a:lnTo>
                  <a:lnTo>
                    <a:pt x="51854" y="429259"/>
                  </a:lnTo>
                  <a:lnTo>
                    <a:pt x="57077" y="426719"/>
                  </a:lnTo>
                  <a:lnTo>
                    <a:pt x="138515" y="426719"/>
                  </a:lnTo>
                  <a:lnTo>
                    <a:pt x="141696" y="425449"/>
                  </a:lnTo>
                  <a:lnTo>
                    <a:pt x="147585" y="422909"/>
                  </a:lnTo>
                  <a:lnTo>
                    <a:pt x="267827" y="422909"/>
                  </a:lnTo>
                  <a:lnTo>
                    <a:pt x="268103" y="421639"/>
                  </a:lnTo>
                  <a:lnTo>
                    <a:pt x="282843" y="421639"/>
                  </a:lnTo>
                  <a:lnTo>
                    <a:pt x="279405" y="417829"/>
                  </a:lnTo>
                  <a:lnTo>
                    <a:pt x="336577" y="417829"/>
                  </a:lnTo>
                  <a:lnTo>
                    <a:pt x="321691" y="414019"/>
                  </a:lnTo>
                  <a:close/>
                </a:path>
                <a:path w="346075" h="462279">
                  <a:moveTo>
                    <a:pt x="336577" y="417829"/>
                  </a:moveTo>
                  <a:lnTo>
                    <a:pt x="279405" y="417829"/>
                  </a:lnTo>
                  <a:lnTo>
                    <a:pt x="282172" y="419099"/>
                  </a:lnTo>
                  <a:lnTo>
                    <a:pt x="290291" y="425449"/>
                  </a:lnTo>
                  <a:lnTo>
                    <a:pt x="300279" y="431799"/>
                  </a:lnTo>
                  <a:lnTo>
                    <a:pt x="308656" y="435609"/>
                  </a:lnTo>
                  <a:lnTo>
                    <a:pt x="317108" y="435609"/>
                  </a:lnTo>
                  <a:lnTo>
                    <a:pt x="310745" y="427989"/>
                  </a:lnTo>
                  <a:lnTo>
                    <a:pt x="305807" y="425449"/>
                  </a:lnTo>
                  <a:lnTo>
                    <a:pt x="304461" y="425449"/>
                  </a:lnTo>
                  <a:lnTo>
                    <a:pt x="307219" y="424179"/>
                  </a:lnTo>
                  <a:lnTo>
                    <a:pt x="344569" y="424179"/>
                  </a:lnTo>
                  <a:lnTo>
                    <a:pt x="345600" y="421639"/>
                  </a:lnTo>
                  <a:lnTo>
                    <a:pt x="336577" y="417829"/>
                  </a:lnTo>
                  <a:close/>
                </a:path>
                <a:path w="346075" h="462279">
                  <a:moveTo>
                    <a:pt x="65530" y="426719"/>
                  </a:moveTo>
                  <a:lnTo>
                    <a:pt x="57077" y="426719"/>
                  </a:lnTo>
                  <a:lnTo>
                    <a:pt x="51854" y="431799"/>
                  </a:lnTo>
                  <a:lnTo>
                    <a:pt x="55653" y="431799"/>
                  </a:lnTo>
                  <a:lnTo>
                    <a:pt x="59167" y="433069"/>
                  </a:lnTo>
                  <a:lnTo>
                    <a:pt x="65530" y="426719"/>
                  </a:lnTo>
                  <a:close/>
                </a:path>
                <a:path w="346075" h="462279">
                  <a:moveTo>
                    <a:pt x="282843" y="421639"/>
                  </a:moveTo>
                  <a:lnTo>
                    <a:pt x="270623" y="421639"/>
                  </a:lnTo>
                  <a:lnTo>
                    <a:pt x="276650" y="424179"/>
                  </a:lnTo>
                  <a:lnTo>
                    <a:pt x="283889" y="427989"/>
                  </a:lnTo>
                  <a:lnTo>
                    <a:pt x="290041" y="429259"/>
                  </a:lnTo>
                  <a:lnTo>
                    <a:pt x="291358" y="427989"/>
                  </a:lnTo>
                  <a:lnTo>
                    <a:pt x="287893" y="425449"/>
                  </a:lnTo>
                  <a:lnTo>
                    <a:pt x="282843" y="421639"/>
                  </a:lnTo>
                  <a:close/>
                </a:path>
                <a:path w="346075" h="462279">
                  <a:moveTo>
                    <a:pt x="344569" y="424179"/>
                  </a:moveTo>
                  <a:lnTo>
                    <a:pt x="307219" y="424179"/>
                  </a:lnTo>
                  <a:lnTo>
                    <a:pt x="313165" y="425449"/>
                  </a:lnTo>
                  <a:lnTo>
                    <a:pt x="321382" y="427989"/>
                  </a:lnTo>
                  <a:lnTo>
                    <a:pt x="330334" y="429259"/>
                  </a:lnTo>
                  <a:lnTo>
                    <a:pt x="338085" y="429259"/>
                  </a:lnTo>
                  <a:lnTo>
                    <a:pt x="343538" y="426719"/>
                  </a:lnTo>
                  <a:lnTo>
                    <a:pt x="344569" y="424179"/>
                  </a:lnTo>
                  <a:close/>
                </a:path>
                <a:path w="346075" h="462279">
                  <a:moveTo>
                    <a:pt x="34221" y="416559"/>
                  </a:moveTo>
                  <a:lnTo>
                    <a:pt x="28491" y="416559"/>
                  </a:lnTo>
                  <a:lnTo>
                    <a:pt x="27161" y="417829"/>
                  </a:lnTo>
                  <a:lnTo>
                    <a:pt x="26401" y="422909"/>
                  </a:lnTo>
                  <a:lnTo>
                    <a:pt x="26401" y="427989"/>
                  </a:lnTo>
                  <a:lnTo>
                    <a:pt x="30675" y="421639"/>
                  </a:lnTo>
                  <a:lnTo>
                    <a:pt x="32765" y="419099"/>
                  </a:lnTo>
                  <a:lnTo>
                    <a:pt x="34221" y="416559"/>
                  </a:lnTo>
                  <a:close/>
                </a:path>
                <a:path w="346075" h="462279">
                  <a:moveTo>
                    <a:pt x="305771" y="387349"/>
                  </a:moveTo>
                  <a:lnTo>
                    <a:pt x="69803" y="387349"/>
                  </a:lnTo>
                  <a:lnTo>
                    <a:pt x="69044" y="391159"/>
                  </a:lnTo>
                  <a:lnTo>
                    <a:pt x="68379" y="393699"/>
                  </a:lnTo>
                  <a:lnTo>
                    <a:pt x="59926" y="394969"/>
                  </a:lnTo>
                  <a:lnTo>
                    <a:pt x="50429" y="396239"/>
                  </a:lnTo>
                  <a:lnTo>
                    <a:pt x="43329" y="398779"/>
                  </a:lnTo>
                  <a:lnTo>
                    <a:pt x="36860" y="401319"/>
                  </a:lnTo>
                  <a:lnTo>
                    <a:pt x="32760" y="403859"/>
                  </a:lnTo>
                  <a:lnTo>
                    <a:pt x="32765" y="405129"/>
                  </a:lnTo>
                  <a:lnTo>
                    <a:pt x="36278" y="405129"/>
                  </a:lnTo>
                  <a:lnTo>
                    <a:pt x="39887" y="407669"/>
                  </a:lnTo>
                  <a:lnTo>
                    <a:pt x="33524" y="408939"/>
                  </a:lnTo>
                  <a:lnTo>
                    <a:pt x="26407" y="411479"/>
                  </a:lnTo>
                  <a:lnTo>
                    <a:pt x="17118" y="416559"/>
                  </a:lnTo>
                  <a:lnTo>
                    <a:pt x="9431" y="420369"/>
                  </a:lnTo>
                  <a:lnTo>
                    <a:pt x="7122" y="422909"/>
                  </a:lnTo>
                  <a:lnTo>
                    <a:pt x="9876" y="424179"/>
                  </a:lnTo>
                  <a:lnTo>
                    <a:pt x="22603" y="419099"/>
                  </a:lnTo>
                  <a:lnTo>
                    <a:pt x="28491" y="416559"/>
                  </a:lnTo>
                  <a:lnTo>
                    <a:pt x="34221" y="416559"/>
                  </a:lnTo>
                  <a:lnTo>
                    <a:pt x="34949" y="415289"/>
                  </a:lnTo>
                  <a:lnTo>
                    <a:pt x="43401" y="415289"/>
                  </a:lnTo>
                  <a:lnTo>
                    <a:pt x="49005" y="414019"/>
                  </a:lnTo>
                  <a:lnTo>
                    <a:pt x="321691" y="414019"/>
                  </a:lnTo>
                  <a:lnTo>
                    <a:pt x="316728" y="412749"/>
                  </a:lnTo>
                  <a:lnTo>
                    <a:pt x="296879" y="410209"/>
                  </a:lnTo>
                  <a:lnTo>
                    <a:pt x="287857" y="408939"/>
                  </a:lnTo>
                  <a:lnTo>
                    <a:pt x="282919" y="403859"/>
                  </a:lnTo>
                  <a:lnTo>
                    <a:pt x="325561" y="403859"/>
                  </a:lnTo>
                  <a:lnTo>
                    <a:pt x="317519" y="401319"/>
                  </a:lnTo>
                  <a:lnTo>
                    <a:pt x="282810" y="398779"/>
                  </a:lnTo>
                  <a:lnTo>
                    <a:pt x="271617" y="396239"/>
                  </a:lnTo>
                  <a:lnTo>
                    <a:pt x="264304" y="393699"/>
                  </a:lnTo>
                  <a:lnTo>
                    <a:pt x="276223" y="393699"/>
                  </a:lnTo>
                  <a:lnTo>
                    <a:pt x="285768" y="389889"/>
                  </a:lnTo>
                  <a:lnTo>
                    <a:pt x="294932" y="389889"/>
                  </a:lnTo>
                  <a:lnTo>
                    <a:pt x="295645" y="388619"/>
                  </a:lnTo>
                  <a:lnTo>
                    <a:pt x="314545" y="388619"/>
                  </a:lnTo>
                  <a:lnTo>
                    <a:pt x="305771" y="387349"/>
                  </a:lnTo>
                  <a:close/>
                </a:path>
                <a:path w="346075" h="462279">
                  <a:moveTo>
                    <a:pt x="43401" y="415289"/>
                  </a:moveTo>
                  <a:lnTo>
                    <a:pt x="34949" y="415289"/>
                  </a:lnTo>
                  <a:lnTo>
                    <a:pt x="37703" y="417829"/>
                  </a:lnTo>
                  <a:lnTo>
                    <a:pt x="43401" y="415289"/>
                  </a:lnTo>
                  <a:close/>
                </a:path>
                <a:path w="346075" h="462279">
                  <a:moveTo>
                    <a:pt x="325561" y="403859"/>
                  </a:moveTo>
                  <a:lnTo>
                    <a:pt x="282919" y="403859"/>
                  </a:lnTo>
                  <a:lnTo>
                    <a:pt x="292131" y="405129"/>
                  </a:lnTo>
                  <a:lnTo>
                    <a:pt x="301347" y="405129"/>
                  </a:lnTo>
                  <a:lnTo>
                    <a:pt x="312941" y="406399"/>
                  </a:lnTo>
                  <a:lnTo>
                    <a:pt x="322487" y="406399"/>
                  </a:lnTo>
                  <a:lnTo>
                    <a:pt x="325561" y="403859"/>
                  </a:lnTo>
                  <a:close/>
                </a:path>
                <a:path w="346075" h="462279">
                  <a:moveTo>
                    <a:pt x="294932" y="389889"/>
                  </a:moveTo>
                  <a:lnTo>
                    <a:pt x="285768" y="389889"/>
                  </a:lnTo>
                  <a:lnTo>
                    <a:pt x="290041" y="397509"/>
                  </a:lnTo>
                  <a:lnTo>
                    <a:pt x="298019" y="396239"/>
                  </a:lnTo>
                  <a:lnTo>
                    <a:pt x="300108" y="396239"/>
                  </a:lnTo>
                  <a:lnTo>
                    <a:pt x="298867" y="394121"/>
                  </a:lnTo>
                  <a:lnTo>
                    <a:pt x="292796" y="392429"/>
                  </a:lnTo>
                  <a:lnTo>
                    <a:pt x="294220" y="391159"/>
                  </a:lnTo>
                  <a:lnTo>
                    <a:pt x="294932" y="389889"/>
                  </a:lnTo>
                  <a:close/>
                </a:path>
                <a:path w="346075" h="462279">
                  <a:moveTo>
                    <a:pt x="284325" y="383539"/>
                  </a:moveTo>
                  <a:lnTo>
                    <a:pt x="47675" y="383539"/>
                  </a:lnTo>
                  <a:lnTo>
                    <a:pt x="49005" y="384809"/>
                  </a:lnTo>
                  <a:lnTo>
                    <a:pt x="34189" y="393699"/>
                  </a:lnTo>
                  <a:lnTo>
                    <a:pt x="34949" y="394969"/>
                  </a:lnTo>
                  <a:lnTo>
                    <a:pt x="35614" y="396239"/>
                  </a:lnTo>
                  <a:lnTo>
                    <a:pt x="40552" y="392429"/>
                  </a:lnTo>
                  <a:lnTo>
                    <a:pt x="51090" y="386079"/>
                  </a:lnTo>
                  <a:lnTo>
                    <a:pt x="291154" y="386079"/>
                  </a:lnTo>
                  <a:lnTo>
                    <a:pt x="286432" y="384809"/>
                  </a:lnTo>
                  <a:lnTo>
                    <a:pt x="284325" y="383539"/>
                  </a:lnTo>
                  <a:close/>
                </a:path>
                <a:path w="346075" h="462279">
                  <a:moveTo>
                    <a:pt x="298867" y="394121"/>
                  </a:moveTo>
                  <a:lnTo>
                    <a:pt x="300108" y="396239"/>
                  </a:lnTo>
                  <a:lnTo>
                    <a:pt x="306471" y="396239"/>
                  </a:lnTo>
                  <a:lnTo>
                    <a:pt x="298867" y="394121"/>
                  </a:lnTo>
                  <a:close/>
                </a:path>
                <a:path w="346075" h="462279">
                  <a:moveTo>
                    <a:pt x="314545" y="388619"/>
                  </a:moveTo>
                  <a:lnTo>
                    <a:pt x="295645" y="388619"/>
                  </a:lnTo>
                  <a:lnTo>
                    <a:pt x="298867" y="394121"/>
                  </a:lnTo>
                  <a:lnTo>
                    <a:pt x="306471" y="396239"/>
                  </a:lnTo>
                  <a:lnTo>
                    <a:pt x="323066" y="396239"/>
                  </a:lnTo>
                  <a:lnTo>
                    <a:pt x="325620" y="394969"/>
                  </a:lnTo>
                  <a:lnTo>
                    <a:pt x="324274" y="393699"/>
                  </a:lnTo>
                  <a:lnTo>
                    <a:pt x="320622" y="391159"/>
                  </a:lnTo>
                  <a:lnTo>
                    <a:pt x="314545" y="388619"/>
                  </a:lnTo>
                  <a:close/>
                </a:path>
                <a:path w="346075" h="462279">
                  <a:moveTo>
                    <a:pt x="291154" y="386079"/>
                  </a:moveTo>
                  <a:lnTo>
                    <a:pt x="51090" y="386079"/>
                  </a:lnTo>
                  <a:lnTo>
                    <a:pt x="49764" y="387349"/>
                  </a:lnTo>
                  <a:lnTo>
                    <a:pt x="44066" y="391159"/>
                  </a:lnTo>
                  <a:lnTo>
                    <a:pt x="49005" y="394969"/>
                  </a:lnTo>
                  <a:lnTo>
                    <a:pt x="51854" y="392429"/>
                  </a:lnTo>
                  <a:lnTo>
                    <a:pt x="54988" y="391159"/>
                  </a:lnTo>
                  <a:lnTo>
                    <a:pt x="69803" y="387349"/>
                  </a:lnTo>
                  <a:lnTo>
                    <a:pt x="295875" y="387349"/>
                  </a:lnTo>
                  <a:lnTo>
                    <a:pt x="291154" y="386079"/>
                  </a:lnTo>
                  <a:close/>
                </a:path>
                <a:path w="346075" h="462279">
                  <a:moveTo>
                    <a:pt x="276223" y="393699"/>
                  </a:moveTo>
                  <a:lnTo>
                    <a:pt x="264304" y="393699"/>
                  </a:lnTo>
                  <a:lnTo>
                    <a:pt x="273042" y="394969"/>
                  </a:lnTo>
                  <a:lnTo>
                    <a:pt x="276223" y="393699"/>
                  </a:lnTo>
                  <a:close/>
                </a:path>
                <a:path w="346075" h="462279">
                  <a:moveTo>
                    <a:pt x="283904" y="379729"/>
                  </a:moveTo>
                  <a:lnTo>
                    <a:pt x="29915" y="379729"/>
                  </a:lnTo>
                  <a:lnTo>
                    <a:pt x="10636" y="386079"/>
                  </a:lnTo>
                  <a:lnTo>
                    <a:pt x="11301" y="389889"/>
                  </a:lnTo>
                  <a:lnTo>
                    <a:pt x="12061" y="393699"/>
                  </a:lnTo>
                  <a:lnTo>
                    <a:pt x="17664" y="391159"/>
                  </a:lnTo>
                  <a:lnTo>
                    <a:pt x="26401" y="387349"/>
                  </a:lnTo>
                  <a:lnTo>
                    <a:pt x="34949" y="384809"/>
                  </a:lnTo>
                  <a:lnTo>
                    <a:pt x="46915" y="383539"/>
                  </a:lnTo>
                  <a:lnTo>
                    <a:pt x="284325" y="383539"/>
                  </a:lnTo>
                  <a:lnTo>
                    <a:pt x="282217" y="382269"/>
                  </a:lnTo>
                  <a:lnTo>
                    <a:pt x="283904" y="379729"/>
                  </a:lnTo>
                  <a:close/>
                </a:path>
                <a:path w="346075" h="462279">
                  <a:moveTo>
                    <a:pt x="302957" y="370839"/>
                  </a:moveTo>
                  <a:lnTo>
                    <a:pt x="50429" y="370839"/>
                  </a:lnTo>
                  <a:lnTo>
                    <a:pt x="53278" y="373379"/>
                  </a:lnTo>
                  <a:lnTo>
                    <a:pt x="291037" y="373379"/>
                  </a:lnTo>
                  <a:lnTo>
                    <a:pt x="296131" y="377189"/>
                  </a:lnTo>
                  <a:lnTo>
                    <a:pt x="302811" y="380999"/>
                  </a:lnTo>
                  <a:lnTo>
                    <a:pt x="309321" y="384809"/>
                  </a:lnTo>
                  <a:lnTo>
                    <a:pt x="310663" y="382269"/>
                  </a:lnTo>
                  <a:lnTo>
                    <a:pt x="306032" y="377189"/>
                  </a:lnTo>
                  <a:lnTo>
                    <a:pt x="301454" y="373379"/>
                  </a:lnTo>
                  <a:lnTo>
                    <a:pt x="302957" y="370839"/>
                  </a:lnTo>
                  <a:close/>
                </a:path>
                <a:path w="346075" h="462279">
                  <a:moveTo>
                    <a:pt x="289282" y="373379"/>
                  </a:moveTo>
                  <a:lnTo>
                    <a:pt x="48657" y="373379"/>
                  </a:lnTo>
                  <a:lnTo>
                    <a:pt x="34260" y="374649"/>
                  </a:lnTo>
                  <a:lnTo>
                    <a:pt x="17833" y="374649"/>
                  </a:lnTo>
                  <a:lnTo>
                    <a:pt x="7122" y="375919"/>
                  </a:lnTo>
                  <a:lnTo>
                    <a:pt x="0" y="378459"/>
                  </a:lnTo>
                  <a:lnTo>
                    <a:pt x="4273" y="380999"/>
                  </a:lnTo>
                  <a:lnTo>
                    <a:pt x="9212" y="382269"/>
                  </a:lnTo>
                  <a:lnTo>
                    <a:pt x="14910" y="382269"/>
                  </a:lnTo>
                  <a:lnTo>
                    <a:pt x="29915" y="379729"/>
                  </a:lnTo>
                  <a:lnTo>
                    <a:pt x="283904" y="379729"/>
                  </a:lnTo>
                  <a:lnTo>
                    <a:pt x="287568" y="377189"/>
                  </a:lnTo>
                  <a:lnTo>
                    <a:pt x="289282" y="373379"/>
                  </a:lnTo>
                  <a:close/>
                </a:path>
                <a:path w="346075" h="462279">
                  <a:moveTo>
                    <a:pt x="293319" y="361949"/>
                  </a:moveTo>
                  <a:lnTo>
                    <a:pt x="91713" y="361949"/>
                  </a:lnTo>
                  <a:lnTo>
                    <a:pt x="95540" y="363219"/>
                  </a:lnTo>
                  <a:lnTo>
                    <a:pt x="95540" y="367029"/>
                  </a:lnTo>
                  <a:lnTo>
                    <a:pt x="62669" y="367029"/>
                  </a:lnTo>
                  <a:lnTo>
                    <a:pt x="54461" y="368299"/>
                  </a:lnTo>
                  <a:lnTo>
                    <a:pt x="49005" y="369569"/>
                  </a:lnTo>
                  <a:lnTo>
                    <a:pt x="45491" y="372109"/>
                  </a:lnTo>
                  <a:lnTo>
                    <a:pt x="50429" y="370839"/>
                  </a:lnTo>
                  <a:lnTo>
                    <a:pt x="329730" y="370839"/>
                  </a:lnTo>
                  <a:lnTo>
                    <a:pt x="331449" y="369569"/>
                  </a:lnTo>
                  <a:lnTo>
                    <a:pt x="326411" y="367029"/>
                  </a:lnTo>
                  <a:lnTo>
                    <a:pt x="300237" y="364489"/>
                  </a:lnTo>
                  <a:lnTo>
                    <a:pt x="292796" y="363219"/>
                  </a:lnTo>
                  <a:lnTo>
                    <a:pt x="293319" y="361949"/>
                  </a:lnTo>
                  <a:close/>
                </a:path>
                <a:path w="346075" h="462279">
                  <a:moveTo>
                    <a:pt x="329730" y="370839"/>
                  </a:moveTo>
                  <a:lnTo>
                    <a:pt x="302957" y="370839"/>
                  </a:lnTo>
                  <a:lnTo>
                    <a:pt x="311202" y="372109"/>
                  </a:lnTo>
                  <a:lnTo>
                    <a:pt x="328012" y="372109"/>
                  </a:lnTo>
                  <a:lnTo>
                    <a:pt x="329730" y="370839"/>
                  </a:lnTo>
                  <a:close/>
                </a:path>
                <a:path w="346075" h="462279">
                  <a:moveTo>
                    <a:pt x="40552" y="354329"/>
                  </a:moveTo>
                  <a:lnTo>
                    <a:pt x="31340" y="359409"/>
                  </a:lnTo>
                  <a:lnTo>
                    <a:pt x="45491" y="359409"/>
                  </a:lnTo>
                  <a:lnTo>
                    <a:pt x="49764" y="360679"/>
                  </a:lnTo>
                  <a:lnTo>
                    <a:pt x="42642" y="363219"/>
                  </a:lnTo>
                  <a:lnTo>
                    <a:pt x="39128" y="367029"/>
                  </a:lnTo>
                  <a:lnTo>
                    <a:pt x="35614" y="369569"/>
                  </a:lnTo>
                  <a:lnTo>
                    <a:pt x="42642" y="368299"/>
                  </a:lnTo>
                  <a:lnTo>
                    <a:pt x="45491" y="367029"/>
                  </a:lnTo>
                  <a:lnTo>
                    <a:pt x="49005" y="364489"/>
                  </a:lnTo>
                  <a:lnTo>
                    <a:pt x="55653" y="364489"/>
                  </a:lnTo>
                  <a:lnTo>
                    <a:pt x="63440" y="363219"/>
                  </a:lnTo>
                  <a:lnTo>
                    <a:pt x="72022" y="363219"/>
                  </a:lnTo>
                  <a:lnTo>
                    <a:pt x="82660" y="361949"/>
                  </a:lnTo>
                  <a:lnTo>
                    <a:pt x="293319" y="361949"/>
                  </a:lnTo>
                  <a:lnTo>
                    <a:pt x="293843" y="360679"/>
                  </a:lnTo>
                  <a:lnTo>
                    <a:pt x="322688" y="360679"/>
                  </a:lnTo>
                  <a:lnTo>
                    <a:pt x="318604" y="359409"/>
                  </a:lnTo>
                  <a:lnTo>
                    <a:pt x="310745" y="356869"/>
                  </a:lnTo>
                  <a:lnTo>
                    <a:pt x="292235" y="356869"/>
                  </a:lnTo>
                  <a:lnTo>
                    <a:pt x="293555" y="355599"/>
                  </a:lnTo>
                  <a:lnTo>
                    <a:pt x="44066" y="355599"/>
                  </a:lnTo>
                  <a:lnTo>
                    <a:pt x="40552" y="354329"/>
                  </a:lnTo>
                  <a:close/>
                </a:path>
                <a:path w="346075" h="462279">
                  <a:moveTo>
                    <a:pt x="322688" y="360679"/>
                  </a:moveTo>
                  <a:lnTo>
                    <a:pt x="293843" y="360679"/>
                  </a:lnTo>
                  <a:lnTo>
                    <a:pt x="299681" y="361949"/>
                  </a:lnTo>
                  <a:lnTo>
                    <a:pt x="317108" y="364489"/>
                  </a:lnTo>
                  <a:lnTo>
                    <a:pt x="322391" y="363219"/>
                  </a:lnTo>
                  <a:lnTo>
                    <a:pt x="322688" y="360679"/>
                  </a:lnTo>
                  <a:close/>
                </a:path>
                <a:path w="346075" h="462279">
                  <a:moveTo>
                    <a:pt x="301595" y="355599"/>
                  </a:moveTo>
                  <a:lnTo>
                    <a:pt x="295170" y="356869"/>
                  </a:lnTo>
                  <a:lnTo>
                    <a:pt x="310745" y="356869"/>
                  </a:lnTo>
                  <a:lnTo>
                    <a:pt x="301595" y="355599"/>
                  </a:lnTo>
                  <a:close/>
                </a:path>
                <a:path w="346075" h="462279">
                  <a:moveTo>
                    <a:pt x="278645" y="345439"/>
                  </a:moveTo>
                  <a:lnTo>
                    <a:pt x="47675" y="345439"/>
                  </a:lnTo>
                  <a:lnTo>
                    <a:pt x="47675" y="349249"/>
                  </a:lnTo>
                  <a:lnTo>
                    <a:pt x="37703" y="353059"/>
                  </a:lnTo>
                  <a:lnTo>
                    <a:pt x="40552" y="354329"/>
                  </a:lnTo>
                  <a:lnTo>
                    <a:pt x="44066" y="355599"/>
                  </a:lnTo>
                  <a:lnTo>
                    <a:pt x="56317" y="350519"/>
                  </a:lnTo>
                  <a:lnTo>
                    <a:pt x="60591" y="349249"/>
                  </a:lnTo>
                  <a:lnTo>
                    <a:pt x="271617" y="349249"/>
                  </a:lnTo>
                  <a:lnTo>
                    <a:pt x="278645" y="345439"/>
                  </a:lnTo>
                  <a:close/>
                </a:path>
                <a:path w="346075" h="462279">
                  <a:moveTo>
                    <a:pt x="292772" y="349249"/>
                  </a:moveTo>
                  <a:lnTo>
                    <a:pt x="71228" y="349249"/>
                  </a:lnTo>
                  <a:lnTo>
                    <a:pt x="70468" y="351789"/>
                  </a:lnTo>
                  <a:lnTo>
                    <a:pt x="69044" y="354329"/>
                  </a:lnTo>
                  <a:lnTo>
                    <a:pt x="47129" y="354329"/>
                  </a:lnTo>
                  <a:lnTo>
                    <a:pt x="44066" y="355599"/>
                  </a:lnTo>
                  <a:lnTo>
                    <a:pt x="293555" y="355599"/>
                  </a:lnTo>
                  <a:lnTo>
                    <a:pt x="298019" y="353059"/>
                  </a:lnTo>
                  <a:lnTo>
                    <a:pt x="301913" y="353059"/>
                  </a:lnTo>
                  <a:lnTo>
                    <a:pt x="302293" y="351789"/>
                  </a:lnTo>
                  <a:lnTo>
                    <a:pt x="299669" y="350519"/>
                  </a:lnTo>
                  <a:lnTo>
                    <a:pt x="292772" y="349249"/>
                  </a:lnTo>
                  <a:close/>
                </a:path>
                <a:path w="346075" h="462279">
                  <a:moveTo>
                    <a:pt x="301913" y="353059"/>
                  </a:moveTo>
                  <a:lnTo>
                    <a:pt x="298019" y="353059"/>
                  </a:lnTo>
                  <a:lnTo>
                    <a:pt x="301533" y="354329"/>
                  </a:lnTo>
                  <a:lnTo>
                    <a:pt x="301913" y="353059"/>
                  </a:lnTo>
                  <a:close/>
                </a:path>
                <a:path w="346075" h="462279">
                  <a:moveTo>
                    <a:pt x="267343" y="335279"/>
                  </a:moveTo>
                  <a:lnTo>
                    <a:pt x="59926" y="335279"/>
                  </a:lnTo>
                  <a:lnTo>
                    <a:pt x="68379" y="336549"/>
                  </a:lnTo>
                  <a:lnTo>
                    <a:pt x="73317" y="337819"/>
                  </a:lnTo>
                  <a:lnTo>
                    <a:pt x="78256" y="337819"/>
                  </a:lnTo>
                  <a:lnTo>
                    <a:pt x="70468" y="340359"/>
                  </a:lnTo>
                  <a:lnTo>
                    <a:pt x="69803" y="341629"/>
                  </a:lnTo>
                  <a:lnTo>
                    <a:pt x="32100" y="341629"/>
                  </a:lnTo>
                  <a:lnTo>
                    <a:pt x="34189" y="345439"/>
                  </a:lnTo>
                  <a:lnTo>
                    <a:pt x="36278" y="346709"/>
                  </a:lnTo>
                  <a:lnTo>
                    <a:pt x="47675" y="345439"/>
                  </a:lnTo>
                  <a:lnTo>
                    <a:pt x="278645" y="345439"/>
                  </a:lnTo>
                  <a:lnTo>
                    <a:pt x="279785" y="344169"/>
                  </a:lnTo>
                  <a:lnTo>
                    <a:pt x="271617" y="344169"/>
                  </a:lnTo>
                  <a:lnTo>
                    <a:pt x="269480" y="341629"/>
                  </a:lnTo>
                  <a:lnTo>
                    <a:pt x="47675" y="341629"/>
                  </a:lnTo>
                  <a:lnTo>
                    <a:pt x="40552" y="340359"/>
                  </a:lnTo>
                  <a:lnTo>
                    <a:pt x="268412" y="340359"/>
                  </a:lnTo>
                  <a:lnTo>
                    <a:pt x="267343" y="339089"/>
                  </a:lnTo>
                  <a:lnTo>
                    <a:pt x="267343" y="335279"/>
                  </a:lnTo>
                  <a:close/>
                </a:path>
                <a:path w="346075" h="462279">
                  <a:moveTo>
                    <a:pt x="284343" y="339089"/>
                  </a:moveTo>
                  <a:lnTo>
                    <a:pt x="277980" y="340359"/>
                  </a:lnTo>
                  <a:lnTo>
                    <a:pt x="275131" y="341629"/>
                  </a:lnTo>
                  <a:lnTo>
                    <a:pt x="271617" y="344169"/>
                  </a:lnTo>
                  <a:lnTo>
                    <a:pt x="279785" y="344169"/>
                  </a:lnTo>
                  <a:lnTo>
                    <a:pt x="284343" y="339089"/>
                  </a:lnTo>
                  <a:close/>
                </a:path>
                <a:path w="346075" h="462279">
                  <a:moveTo>
                    <a:pt x="59926" y="335279"/>
                  </a:moveTo>
                  <a:lnTo>
                    <a:pt x="50429" y="335279"/>
                  </a:lnTo>
                  <a:lnTo>
                    <a:pt x="49005" y="336549"/>
                  </a:lnTo>
                  <a:lnTo>
                    <a:pt x="46915" y="337819"/>
                  </a:lnTo>
                  <a:lnTo>
                    <a:pt x="53278" y="339089"/>
                  </a:lnTo>
                  <a:lnTo>
                    <a:pt x="57077" y="337819"/>
                  </a:lnTo>
                  <a:lnTo>
                    <a:pt x="59926" y="335279"/>
                  </a:lnTo>
                  <a:close/>
                </a:path>
                <a:path w="346075" h="462279">
                  <a:moveTo>
                    <a:pt x="57065" y="330199"/>
                  </a:moveTo>
                  <a:lnTo>
                    <a:pt x="40552" y="332739"/>
                  </a:lnTo>
                  <a:lnTo>
                    <a:pt x="42642" y="336549"/>
                  </a:lnTo>
                  <a:lnTo>
                    <a:pt x="48340" y="336549"/>
                  </a:lnTo>
                  <a:lnTo>
                    <a:pt x="50429" y="335279"/>
                  </a:lnTo>
                  <a:lnTo>
                    <a:pt x="267343" y="335279"/>
                  </a:lnTo>
                  <a:lnTo>
                    <a:pt x="267343" y="334009"/>
                  </a:lnTo>
                  <a:lnTo>
                    <a:pt x="304604" y="334009"/>
                  </a:lnTo>
                  <a:lnTo>
                    <a:pt x="304825" y="332739"/>
                  </a:lnTo>
                  <a:lnTo>
                    <a:pt x="74540" y="332739"/>
                  </a:lnTo>
                  <a:lnTo>
                    <a:pt x="57065" y="330199"/>
                  </a:lnTo>
                  <a:close/>
                </a:path>
                <a:path w="346075" h="462279">
                  <a:moveTo>
                    <a:pt x="304604" y="334009"/>
                  </a:moveTo>
                  <a:lnTo>
                    <a:pt x="280069" y="334009"/>
                  </a:lnTo>
                  <a:lnTo>
                    <a:pt x="286432" y="335279"/>
                  </a:lnTo>
                  <a:lnTo>
                    <a:pt x="293555" y="336549"/>
                  </a:lnTo>
                  <a:lnTo>
                    <a:pt x="304382" y="335279"/>
                  </a:lnTo>
                  <a:lnTo>
                    <a:pt x="304604" y="334009"/>
                  </a:lnTo>
                  <a:close/>
                </a:path>
                <a:path w="346075" h="462279">
                  <a:moveTo>
                    <a:pt x="305047" y="326389"/>
                  </a:moveTo>
                  <a:lnTo>
                    <a:pt x="66289" y="326389"/>
                  </a:lnTo>
                  <a:lnTo>
                    <a:pt x="75407" y="327659"/>
                  </a:lnTo>
                  <a:lnTo>
                    <a:pt x="76831" y="331469"/>
                  </a:lnTo>
                  <a:lnTo>
                    <a:pt x="74540" y="332739"/>
                  </a:lnTo>
                  <a:lnTo>
                    <a:pt x="304825" y="332739"/>
                  </a:lnTo>
                  <a:lnTo>
                    <a:pt x="305047" y="331469"/>
                  </a:lnTo>
                  <a:lnTo>
                    <a:pt x="305047" y="326389"/>
                  </a:lnTo>
                  <a:close/>
                </a:path>
                <a:path w="346075" h="462279">
                  <a:moveTo>
                    <a:pt x="300868" y="314959"/>
                  </a:moveTo>
                  <a:lnTo>
                    <a:pt x="298019" y="322579"/>
                  </a:lnTo>
                  <a:lnTo>
                    <a:pt x="59926" y="322579"/>
                  </a:lnTo>
                  <a:lnTo>
                    <a:pt x="61351" y="323849"/>
                  </a:lnTo>
                  <a:lnTo>
                    <a:pt x="58233" y="324089"/>
                  </a:lnTo>
                  <a:lnTo>
                    <a:pt x="57077" y="325119"/>
                  </a:lnTo>
                  <a:lnTo>
                    <a:pt x="53278" y="326389"/>
                  </a:lnTo>
                  <a:lnTo>
                    <a:pt x="57077" y="328929"/>
                  </a:lnTo>
                  <a:lnTo>
                    <a:pt x="61351" y="328929"/>
                  </a:lnTo>
                  <a:lnTo>
                    <a:pt x="66289" y="326389"/>
                  </a:lnTo>
                  <a:lnTo>
                    <a:pt x="283583" y="326389"/>
                  </a:lnTo>
                  <a:lnTo>
                    <a:pt x="284343" y="325119"/>
                  </a:lnTo>
                  <a:lnTo>
                    <a:pt x="321382" y="325119"/>
                  </a:lnTo>
                  <a:lnTo>
                    <a:pt x="310745" y="322579"/>
                  </a:lnTo>
                  <a:lnTo>
                    <a:pt x="307231" y="318769"/>
                  </a:lnTo>
                  <a:lnTo>
                    <a:pt x="304382" y="316229"/>
                  </a:lnTo>
                  <a:lnTo>
                    <a:pt x="300868" y="314959"/>
                  </a:lnTo>
                  <a:close/>
                </a:path>
                <a:path w="346075" h="462279">
                  <a:moveTo>
                    <a:pt x="53278" y="302259"/>
                  </a:moveTo>
                  <a:lnTo>
                    <a:pt x="40552" y="302259"/>
                  </a:lnTo>
                  <a:lnTo>
                    <a:pt x="39128" y="306069"/>
                  </a:lnTo>
                  <a:lnTo>
                    <a:pt x="38463" y="307339"/>
                  </a:lnTo>
                  <a:lnTo>
                    <a:pt x="49764" y="312419"/>
                  </a:lnTo>
                  <a:lnTo>
                    <a:pt x="51854" y="314959"/>
                  </a:lnTo>
                  <a:lnTo>
                    <a:pt x="54038" y="317499"/>
                  </a:lnTo>
                  <a:lnTo>
                    <a:pt x="39128" y="320039"/>
                  </a:lnTo>
                  <a:lnTo>
                    <a:pt x="38463" y="323849"/>
                  </a:lnTo>
                  <a:lnTo>
                    <a:pt x="37038" y="326389"/>
                  </a:lnTo>
                  <a:lnTo>
                    <a:pt x="44826" y="325119"/>
                  </a:lnTo>
                  <a:lnTo>
                    <a:pt x="58233" y="324089"/>
                  </a:lnTo>
                  <a:lnTo>
                    <a:pt x="59926" y="322579"/>
                  </a:lnTo>
                  <a:lnTo>
                    <a:pt x="298019" y="322579"/>
                  </a:lnTo>
                  <a:lnTo>
                    <a:pt x="290041" y="320039"/>
                  </a:lnTo>
                  <a:lnTo>
                    <a:pt x="275891" y="314959"/>
                  </a:lnTo>
                  <a:lnTo>
                    <a:pt x="279405" y="312419"/>
                  </a:lnTo>
                  <a:lnTo>
                    <a:pt x="75407" y="312419"/>
                  </a:lnTo>
                  <a:lnTo>
                    <a:pt x="62016" y="308609"/>
                  </a:lnTo>
                  <a:lnTo>
                    <a:pt x="57742" y="306069"/>
                  </a:lnTo>
                  <a:lnTo>
                    <a:pt x="53278" y="302259"/>
                  </a:lnTo>
                  <a:close/>
                </a:path>
                <a:path w="346075" h="462279">
                  <a:moveTo>
                    <a:pt x="321382" y="325119"/>
                  </a:moveTo>
                  <a:lnTo>
                    <a:pt x="287370" y="325119"/>
                  </a:lnTo>
                  <a:lnTo>
                    <a:pt x="294173" y="326389"/>
                  </a:lnTo>
                  <a:lnTo>
                    <a:pt x="311410" y="326389"/>
                  </a:lnTo>
                  <a:lnTo>
                    <a:pt x="321382" y="325119"/>
                  </a:lnTo>
                  <a:close/>
                </a:path>
                <a:path w="346075" h="462279">
                  <a:moveTo>
                    <a:pt x="59926" y="322579"/>
                  </a:moveTo>
                  <a:lnTo>
                    <a:pt x="58233" y="324089"/>
                  </a:lnTo>
                  <a:lnTo>
                    <a:pt x="61351" y="323849"/>
                  </a:lnTo>
                  <a:lnTo>
                    <a:pt x="59926" y="322579"/>
                  </a:lnTo>
                  <a:close/>
                </a:path>
                <a:path w="346075" h="462279">
                  <a:moveTo>
                    <a:pt x="244455" y="295909"/>
                  </a:moveTo>
                  <a:lnTo>
                    <a:pt x="109596" y="295909"/>
                  </a:lnTo>
                  <a:lnTo>
                    <a:pt x="109596" y="300989"/>
                  </a:lnTo>
                  <a:lnTo>
                    <a:pt x="105417" y="303529"/>
                  </a:lnTo>
                  <a:lnTo>
                    <a:pt x="81105" y="303529"/>
                  </a:lnTo>
                  <a:lnTo>
                    <a:pt x="89842" y="304799"/>
                  </a:lnTo>
                  <a:lnTo>
                    <a:pt x="91267" y="307339"/>
                  </a:lnTo>
                  <a:lnTo>
                    <a:pt x="93356" y="308609"/>
                  </a:lnTo>
                  <a:lnTo>
                    <a:pt x="81105" y="309879"/>
                  </a:lnTo>
                  <a:lnTo>
                    <a:pt x="78256" y="309879"/>
                  </a:lnTo>
                  <a:lnTo>
                    <a:pt x="75407" y="312419"/>
                  </a:lnTo>
                  <a:lnTo>
                    <a:pt x="279405" y="312419"/>
                  </a:lnTo>
                  <a:lnTo>
                    <a:pt x="281162" y="311149"/>
                  </a:lnTo>
                  <a:lnTo>
                    <a:pt x="261648" y="311149"/>
                  </a:lnTo>
                  <a:lnTo>
                    <a:pt x="263544" y="308609"/>
                  </a:lnTo>
                  <a:lnTo>
                    <a:pt x="270857" y="306069"/>
                  </a:lnTo>
                  <a:lnTo>
                    <a:pt x="271332" y="304799"/>
                  </a:lnTo>
                  <a:lnTo>
                    <a:pt x="246640" y="304799"/>
                  </a:lnTo>
                  <a:lnTo>
                    <a:pt x="243790" y="302259"/>
                  </a:lnTo>
                  <a:lnTo>
                    <a:pt x="240277" y="299719"/>
                  </a:lnTo>
                  <a:lnTo>
                    <a:pt x="244455" y="295909"/>
                  </a:lnTo>
                  <a:close/>
                </a:path>
                <a:path w="346075" h="462279">
                  <a:moveTo>
                    <a:pt x="311410" y="309879"/>
                  </a:moveTo>
                  <a:lnTo>
                    <a:pt x="282919" y="309879"/>
                  </a:lnTo>
                  <a:lnTo>
                    <a:pt x="292131" y="312419"/>
                  </a:lnTo>
                  <a:lnTo>
                    <a:pt x="302293" y="312419"/>
                  </a:lnTo>
                  <a:lnTo>
                    <a:pt x="311410" y="309879"/>
                  </a:lnTo>
                  <a:close/>
                </a:path>
                <a:path w="346075" h="462279">
                  <a:moveTo>
                    <a:pt x="283583" y="290829"/>
                  </a:moveTo>
                  <a:lnTo>
                    <a:pt x="277220" y="302259"/>
                  </a:lnTo>
                  <a:lnTo>
                    <a:pt x="271638" y="308609"/>
                  </a:lnTo>
                  <a:lnTo>
                    <a:pt x="265396" y="311149"/>
                  </a:lnTo>
                  <a:lnTo>
                    <a:pt x="281162" y="311149"/>
                  </a:lnTo>
                  <a:lnTo>
                    <a:pt x="282919" y="309879"/>
                  </a:lnTo>
                  <a:lnTo>
                    <a:pt x="311410" y="309879"/>
                  </a:lnTo>
                  <a:lnTo>
                    <a:pt x="306471" y="308609"/>
                  </a:lnTo>
                  <a:lnTo>
                    <a:pt x="303670" y="307339"/>
                  </a:lnTo>
                  <a:lnTo>
                    <a:pt x="281494" y="307339"/>
                  </a:lnTo>
                  <a:lnTo>
                    <a:pt x="283583" y="302259"/>
                  </a:lnTo>
                  <a:lnTo>
                    <a:pt x="285768" y="295909"/>
                  </a:lnTo>
                  <a:lnTo>
                    <a:pt x="283583" y="290829"/>
                  </a:lnTo>
                  <a:close/>
                </a:path>
                <a:path w="346075" h="462279">
                  <a:moveTo>
                    <a:pt x="301359" y="280669"/>
                  </a:moveTo>
                  <a:lnTo>
                    <a:pt x="297793" y="285749"/>
                  </a:lnTo>
                  <a:lnTo>
                    <a:pt x="294103" y="293369"/>
                  </a:lnTo>
                  <a:lnTo>
                    <a:pt x="292131" y="299719"/>
                  </a:lnTo>
                  <a:lnTo>
                    <a:pt x="290706" y="306069"/>
                  </a:lnTo>
                  <a:lnTo>
                    <a:pt x="281494" y="307339"/>
                  </a:lnTo>
                  <a:lnTo>
                    <a:pt x="303670" y="307339"/>
                  </a:lnTo>
                  <a:lnTo>
                    <a:pt x="300868" y="306069"/>
                  </a:lnTo>
                  <a:lnTo>
                    <a:pt x="298684" y="302259"/>
                  </a:lnTo>
                  <a:lnTo>
                    <a:pt x="320622" y="302259"/>
                  </a:lnTo>
                  <a:lnTo>
                    <a:pt x="309321" y="299719"/>
                  </a:lnTo>
                  <a:lnTo>
                    <a:pt x="313214" y="298449"/>
                  </a:lnTo>
                  <a:lnTo>
                    <a:pt x="294220" y="298449"/>
                  </a:lnTo>
                  <a:lnTo>
                    <a:pt x="303622" y="288289"/>
                  </a:lnTo>
                  <a:lnTo>
                    <a:pt x="302957" y="281939"/>
                  </a:lnTo>
                  <a:lnTo>
                    <a:pt x="301359" y="280669"/>
                  </a:lnTo>
                  <a:close/>
                </a:path>
                <a:path w="346075" h="462279">
                  <a:moveTo>
                    <a:pt x="89548" y="297179"/>
                  </a:moveTo>
                  <a:lnTo>
                    <a:pt x="78256" y="297179"/>
                  </a:lnTo>
                  <a:lnTo>
                    <a:pt x="78296" y="298449"/>
                  </a:lnTo>
                  <a:lnTo>
                    <a:pt x="73305" y="299719"/>
                  </a:lnTo>
                  <a:lnTo>
                    <a:pt x="66730" y="300989"/>
                  </a:lnTo>
                  <a:lnTo>
                    <a:pt x="62016" y="303529"/>
                  </a:lnTo>
                  <a:lnTo>
                    <a:pt x="57742" y="306069"/>
                  </a:lnTo>
                  <a:lnTo>
                    <a:pt x="69803" y="306069"/>
                  </a:lnTo>
                  <a:lnTo>
                    <a:pt x="81105" y="303529"/>
                  </a:lnTo>
                  <a:lnTo>
                    <a:pt x="100599" y="303529"/>
                  </a:lnTo>
                  <a:lnTo>
                    <a:pt x="93510" y="299719"/>
                  </a:lnTo>
                  <a:lnTo>
                    <a:pt x="89548" y="297179"/>
                  </a:lnTo>
                  <a:close/>
                </a:path>
                <a:path w="346075" h="462279">
                  <a:moveTo>
                    <a:pt x="331449" y="302259"/>
                  </a:moveTo>
                  <a:lnTo>
                    <a:pt x="303622" y="302259"/>
                  </a:lnTo>
                  <a:lnTo>
                    <a:pt x="309833" y="303529"/>
                  </a:lnTo>
                  <a:lnTo>
                    <a:pt x="318117" y="304799"/>
                  </a:lnTo>
                  <a:lnTo>
                    <a:pt x="325779" y="306069"/>
                  </a:lnTo>
                  <a:lnTo>
                    <a:pt x="330119" y="306069"/>
                  </a:lnTo>
                  <a:lnTo>
                    <a:pt x="331449" y="302259"/>
                  </a:lnTo>
                  <a:close/>
                </a:path>
                <a:path w="346075" h="462279">
                  <a:moveTo>
                    <a:pt x="272282" y="302259"/>
                  </a:moveTo>
                  <a:lnTo>
                    <a:pt x="256517" y="302259"/>
                  </a:lnTo>
                  <a:lnTo>
                    <a:pt x="246640" y="304799"/>
                  </a:lnTo>
                  <a:lnTo>
                    <a:pt x="271332" y="304799"/>
                  </a:lnTo>
                  <a:lnTo>
                    <a:pt x="272282" y="302259"/>
                  </a:lnTo>
                  <a:close/>
                </a:path>
                <a:path w="346075" h="462279">
                  <a:moveTo>
                    <a:pt x="51719" y="283209"/>
                  </a:moveTo>
                  <a:lnTo>
                    <a:pt x="46915" y="284479"/>
                  </a:lnTo>
                  <a:lnTo>
                    <a:pt x="44826" y="285749"/>
                  </a:lnTo>
                  <a:lnTo>
                    <a:pt x="51189" y="289559"/>
                  </a:lnTo>
                  <a:lnTo>
                    <a:pt x="64105" y="289559"/>
                  </a:lnTo>
                  <a:lnTo>
                    <a:pt x="68379" y="290829"/>
                  </a:lnTo>
                  <a:lnTo>
                    <a:pt x="62680" y="294639"/>
                  </a:lnTo>
                  <a:lnTo>
                    <a:pt x="61351" y="295909"/>
                  </a:lnTo>
                  <a:lnTo>
                    <a:pt x="63440" y="297179"/>
                  </a:lnTo>
                  <a:lnTo>
                    <a:pt x="64865" y="299719"/>
                  </a:lnTo>
                  <a:lnTo>
                    <a:pt x="74077" y="297179"/>
                  </a:lnTo>
                  <a:lnTo>
                    <a:pt x="89548" y="297179"/>
                  </a:lnTo>
                  <a:lnTo>
                    <a:pt x="85585" y="294639"/>
                  </a:lnTo>
                  <a:lnTo>
                    <a:pt x="78256" y="290829"/>
                  </a:lnTo>
                  <a:lnTo>
                    <a:pt x="69873" y="288289"/>
                  </a:lnTo>
                  <a:lnTo>
                    <a:pt x="60199" y="284479"/>
                  </a:lnTo>
                  <a:lnTo>
                    <a:pt x="51719" y="283209"/>
                  </a:lnTo>
                  <a:close/>
                </a:path>
                <a:path w="346075" h="462279">
                  <a:moveTo>
                    <a:pt x="280085" y="287019"/>
                  </a:moveTo>
                  <a:lnTo>
                    <a:pt x="97630" y="287019"/>
                  </a:lnTo>
                  <a:lnTo>
                    <a:pt x="99719" y="288289"/>
                  </a:lnTo>
                  <a:lnTo>
                    <a:pt x="96870" y="293369"/>
                  </a:lnTo>
                  <a:lnTo>
                    <a:pt x="93356" y="295909"/>
                  </a:lnTo>
                  <a:lnTo>
                    <a:pt x="94116" y="299719"/>
                  </a:lnTo>
                  <a:lnTo>
                    <a:pt x="109596" y="295909"/>
                  </a:lnTo>
                  <a:lnTo>
                    <a:pt x="244455" y="295909"/>
                  </a:lnTo>
                  <a:lnTo>
                    <a:pt x="250818" y="294639"/>
                  </a:lnTo>
                  <a:lnTo>
                    <a:pt x="258308" y="292099"/>
                  </a:lnTo>
                  <a:lnTo>
                    <a:pt x="268637" y="289559"/>
                  </a:lnTo>
                  <a:lnTo>
                    <a:pt x="277916" y="288289"/>
                  </a:lnTo>
                  <a:lnTo>
                    <a:pt x="280085" y="287019"/>
                  </a:lnTo>
                  <a:close/>
                </a:path>
                <a:path w="346075" h="462279">
                  <a:moveTo>
                    <a:pt x="335058" y="284479"/>
                  </a:moveTo>
                  <a:lnTo>
                    <a:pt x="322122" y="285749"/>
                  </a:lnTo>
                  <a:lnTo>
                    <a:pt x="311493" y="289559"/>
                  </a:lnTo>
                  <a:lnTo>
                    <a:pt x="303553" y="294639"/>
                  </a:lnTo>
                  <a:lnTo>
                    <a:pt x="298684" y="297179"/>
                  </a:lnTo>
                  <a:lnTo>
                    <a:pt x="294220" y="298449"/>
                  </a:lnTo>
                  <a:lnTo>
                    <a:pt x="313214" y="298449"/>
                  </a:lnTo>
                  <a:lnTo>
                    <a:pt x="317108" y="297179"/>
                  </a:lnTo>
                  <a:lnTo>
                    <a:pt x="322806" y="293369"/>
                  </a:lnTo>
                  <a:lnTo>
                    <a:pt x="329782" y="290829"/>
                  </a:lnTo>
                  <a:lnTo>
                    <a:pt x="338014" y="288289"/>
                  </a:lnTo>
                  <a:lnTo>
                    <a:pt x="341704" y="287019"/>
                  </a:lnTo>
                  <a:lnTo>
                    <a:pt x="335058" y="284479"/>
                  </a:lnTo>
                  <a:close/>
                </a:path>
                <a:path w="346075" h="462279">
                  <a:moveTo>
                    <a:pt x="260031" y="281939"/>
                  </a:moveTo>
                  <a:lnTo>
                    <a:pt x="84475" y="281939"/>
                  </a:lnTo>
                  <a:lnTo>
                    <a:pt x="83954" y="283209"/>
                  </a:lnTo>
                  <a:lnTo>
                    <a:pt x="78256" y="289559"/>
                  </a:lnTo>
                  <a:lnTo>
                    <a:pt x="82529" y="288289"/>
                  </a:lnTo>
                  <a:lnTo>
                    <a:pt x="90507" y="287019"/>
                  </a:lnTo>
                  <a:lnTo>
                    <a:pt x="280085" y="287019"/>
                  </a:lnTo>
                  <a:lnTo>
                    <a:pt x="282254" y="285749"/>
                  </a:lnTo>
                  <a:lnTo>
                    <a:pt x="279342" y="284479"/>
                  </a:lnTo>
                  <a:lnTo>
                    <a:pt x="260031" y="284479"/>
                  </a:lnTo>
                  <a:lnTo>
                    <a:pt x="260031" y="281939"/>
                  </a:lnTo>
                  <a:close/>
                </a:path>
                <a:path w="346075" h="462279">
                  <a:moveTo>
                    <a:pt x="261718" y="273049"/>
                  </a:moveTo>
                  <a:lnTo>
                    <a:pt x="79680" y="273049"/>
                  </a:lnTo>
                  <a:lnTo>
                    <a:pt x="82529" y="274319"/>
                  </a:lnTo>
                  <a:lnTo>
                    <a:pt x="81189" y="275589"/>
                  </a:lnTo>
                  <a:lnTo>
                    <a:pt x="75442" y="279399"/>
                  </a:lnTo>
                  <a:lnTo>
                    <a:pt x="69535" y="281939"/>
                  </a:lnTo>
                  <a:lnTo>
                    <a:pt x="67714" y="283209"/>
                  </a:lnTo>
                  <a:lnTo>
                    <a:pt x="72054" y="283209"/>
                  </a:lnTo>
                  <a:lnTo>
                    <a:pt x="79075" y="281939"/>
                  </a:lnTo>
                  <a:lnTo>
                    <a:pt x="276223" y="281939"/>
                  </a:lnTo>
                  <a:lnTo>
                    <a:pt x="276555" y="280669"/>
                  </a:lnTo>
                  <a:lnTo>
                    <a:pt x="273104" y="279399"/>
                  </a:lnTo>
                  <a:lnTo>
                    <a:pt x="265183" y="278129"/>
                  </a:lnTo>
                  <a:lnTo>
                    <a:pt x="257938" y="276859"/>
                  </a:lnTo>
                  <a:lnTo>
                    <a:pt x="256517" y="275589"/>
                  </a:lnTo>
                  <a:lnTo>
                    <a:pt x="261718" y="273049"/>
                  </a:lnTo>
                  <a:close/>
                </a:path>
                <a:path w="346075" h="462279">
                  <a:moveTo>
                    <a:pt x="276223" y="281939"/>
                  </a:moveTo>
                  <a:lnTo>
                    <a:pt x="260031" y="281939"/>
                  </a:lnTo>
                  <a:lnTo>
                    <a:pt x="275891" y="283209"/>
                  </a:lnTo>
                  <a:lnTo>
                    <a:pt x="276223" y="281939"/>
                  </a:lnTo>
                  <a:close/>
                </a:path>
                <a:path w="346075" h="462279">
                  <a:moveTo>
                    <a:pt x="285101" y="250189"/>
                  </a:moveTo>
                  <a:lnTo>
                    <a:pt x="275285" y="252729"/>
                  </a:lnTo>
                  <a:lnTo>
                    <a:pt x="265344" y="256539"/>
                  </a:lnTo>
                  <a:lnTo>
                    <a:pt x="259366" y="257809"/>
                  </a:lnTo>
                  <a:lnTo>
                    <a:pt x="74742" y="257809"/>
                  </a:lnTo>
                  <a:lnTo>
                    <a:pt x="76831" y="259079"/>
                  </a:lnTo>
                  <a:lnTo>
                    <a:pt x="79680" y="261619"/>
                  </a:lnTo>
                  <a:lnTo>
                    <a:pt x="70468" y="264159"/>
                  </a:lnTo>
                  <a:lnTo>
                    <a:pt x="60591" y="274319"/>
                  </a:lnTo>
                  <a:lnTo>
                    <a:pt x="78256" y="274319"/>
                  </a:lnTo>
                  <a:lnTo>
                    <a:pt x="79680" y="273049"/>
                  </a:lnTo>
                  <a:lnTo>
                    <a:pt x="276429" y="273049"/>
                  </a:lnTo>
                  <a:lnTo>
                    <a:pt x="280829" y="271779"/>
                  </a:lnTo>
                  <a:lnTo>
                    <a:pt x="278839" y="269239"/>
                  </a:lnTo>
                  <a:lnTo>
                    <a:pt x="272104" y="267969"/>
                  </a:lnTo>
                  <a:lnTo>
                    <a:pt x="264175" y="267969"/>
                  </a:lnTo>
                  <a:lnTo>
                    <a:pt x="258606" y="266699"/>
                  </a:lnTo>
                  <a:lnTo>
                    <a:pt x="253667" y="265429"/>
                  </a:lnTo>
                  <a:lnTo>
                    <a:pt x="257941" y="265429"/>
                  </a:lnTo>
                  <a:lnTo>
                    <a:pt x="264969" y="262889"/>
                  </a:lnTo>
                  <a:lnTo>
                    <a:pt x="272797" y="260349"/>
                  </a:lnTo>
                  <a:lnTo>
                    <a:pt x="281933" y="257809"/>
                  </a:lnTo>
                  <a:lnTo>
                    <a:pt x="289022" y="253999"/>
                  </a:lnTo>
                  <a:lnTo>
                    <a:pt x="290706" y="251459"/>
                  </a:lnTo>
                  <a:lnTo>
                    <a:pt x="285101" y="250189"/>
                  </a:lnTo>
                  <a:close/>
                </a:path>
                <a:path w="346075" h="462279">
                  <a:moveTo>
                    <a:pt x="253667" y="242569"/>
                  </a:moveTo>
                  <a:lnTo>
                    <a:pt x="242366" y="246379"/>
                  </a:lnTo>
                  <a:lnTo>
                    <a:pt x="99719" y="246379"/>
                  </a:lnTo>
                  <a:lnTo>
                    <a:pt x="99785" y="246823"/>
                  </a:lnTo>
                  <a:lnTo>
                    <a:pt x="102568" y="247649"/>
                  </a:lnTo>
                  <a:lnTo>
                    <a:pt x="106082" y="248919"/>
                  </a:lnTo>
                  <a:lnTo>
                    <a:pt x="117669" y="248919"/>
                  </a:lnTo>
                  <a:lnTo>
                    <a:pt x="118334" y="251459"/>
                  </a:lnTo>
                  <a:lnTo>
                    <a:pt x="119093" y="253999"/>
                  </a:lnTo>
                  <a:lnTo>
                    <a:pt x="55653" y="253999"/>
                  </a:lnTo>
                  <a:lnTo>
                    <a:pt x="58502" y="261619"/>
                  </a:lnTo>
                  <a:lnTo>
                    <a:pt x="74742" y="257809"/>
                  </a:lnTo>
                  <a:lnTo>
                    <a:pt x="220902" y="257809"/>
                  </a:lnTo>
                  <a:lnTo>
                    <a:pt x="219858" y="256539"/>
                  </a:lnTo>
                  <a:lnTo>
                    <a:pt x="215964" y="256539"/>
                  </a:lnTo>
                  <a:lnTo>
                    <a:pt x="218813" y="255269"/>
                  </a:lnTo>
                  <a:lnTo>
                    <a:pt x="253667" y="246379"/>
                  </a:lnTo>
                  <a:lnTo>
                    <a:pt x="253667" y="242569"/>
                  </a:lnTo>
                  <a:close/>
                </a:path>
                <a:path w="346075" h="462279">
                  <a:moveTo>
                    <a:pt x="270857" y="243839"/>
                  </a:moveTo>
                  <a:lnTo>
                    <a:pt x="260031" y="248919"/>
                  </a:lnTo>
                  <a:lnTo>
                    <a:pt x="254427" y="252729"/>
                  </a:lnTo>
                  <a:lnTo>
                    <a:pt x="247413" y="255269"/>
                  </a:lnTo>
                  <a:lnTo>
                    <a:pt x="236632" y="257809"/>
                  </a:lnTo>
                  <a:lnTo>
                    <a:pt x="259366" y="257809"/>
                  </a:lnTo>
                  <a:lnTo>
                    <a:pt x="255852" y="256539"/>
                  </a:lnTo>
                  <a:lnTo>
                    <a:pt x="263544" y="255269"/>
                  </a:lnTo>
                  <a:lnTo>
                    <a:pt x="267343" y="250189"/>
                  </a:lnTo>
                  <a:lnTo>
                    <a:pt x="270857" y="243839"/>
                  </a:lnTo>
                  <a:close/>
                </a:path>
                <a:path w="346075" h="462279">
                  <a:moveTo>
                    <a:pt x="218813" y="255269"/>
                  </a:moveTo>
                  <a:lnTo>
                    <a:pt x="215964" y="256539"/>
                  </a:lnTo>
                  <a:lnTo>
                    <a:pt x="219509" y="256116"/>
                  </a:lnTo>
                  <a:lnTo>
                    <a:pt x="218813" y="255269"/>
                  </a:lnTo>
                  <a:close/>
                </a:path>
                <a:path w="346075" h="462279">
                  <a:moveTo>
                    <a:pt x="219509" y="256116"/>
                  </a:moveTo>
                  <a:lnTo>
                    <a:pt x="215964" y="256539"/>
                  </a:lnTo>
                  <a:lnTo>
                    <a:pt x="219858" y="256539"/>
                  </a:lnTo>
                  <a:lnTo>
                    <a:pt x="219509" y="256116"/>
                  </a:lnTo>
                  <a:close/>
                </a:path>
                <a:path w="346075" h="462279">
                  <a:moveTo>
                    <a:pt x="226601" y="255269"/>
                  </a:moveTo>
                  <a:lnTo>
                    <a:pt x="218813" y="255269"/>
                  </a:lnTo>
                  <a:lnTo>
                    <a:pt x="219509" y="256116"/>
                  </a:lnTo>
                  <a:lnTo>
                    <a:pt x="226601" y="255269"/>
                  </a:lnTo>
                  <a:close/>
                </a:path>
                <a:path w="346075" h="462279">
                  <a:moveTo>
                    <a:pt x="59167" y="240029"/>
                  </a:moveTo>
                  <a:lnTo>
                    <a:pt x="61351" y="243839"/>
                  </a:lnTo>
                  <a:lnTo>
                    <a:pt x="65242" y="246379"/>
                  </a:lnTo>
                  <a:lnTo>
                    <a:pt x="71394" y="250189"/>
                  </a:lnTo>
                  <a:lnTo>
                    <a:pt x="76229" y="252729"/>
                  </a:lnTo>
                  <a:lnTo>
                    <a:pt x="76166" y="253999"/>
                  </a:lnTo>
                  <a:lnTo>
                    <a:pt x="108267" y="253999"/>
                  </a:lnTo>
                  <a:lnTo>
                    <a:pt x="103993" y="252729"/>
                  </a:lnTo>
                  <a:lnTo>
                    <a:pt x="100479" y="251459"/>
                  </a:lnTo>
                  <a:lnTo>
                    <a:pt x="100289" y="250189"/>
                  </a:lnTo>
                  <a:lnTo>
                    <a:pt x="90811" y="250189"/>
                  </a:lnTo>
                  <a:lnTo>
                    <a:pt x="84702" y="247649"/>
                  </a:lnTo>
                  <a:lnTo>
                    <a:pt x="76865" y="243839"/>
                  </a:lnTo>
                  <a:lnTo>
                    <a:pt x="69803" y="242569"/>
                  </a:lnTo>
                  <a:lnTo>
                    <a:pt x="61351" y="241299"/>
                  </a:lnTo>
                  <a:lnTo>
                    <a:pt x="59167" y="240029"/>
                  </a:lnTo>
                  <a:close/>
                </a:path>
                <a:path w="346075" h="462279">
                  <a:moveTo>
                    <a:pt x="91932" y="242569"/>
                  </a:moveTo>
                  <a:lnTo>
                    <a:pt x="92020" y="246823"/>
                  </a:lnTo>
                  <a:lnTo>
                    <a:pt x="92691" y="250189"/>
                  </a:lnTo>
                  <a:lnTo>
                    <a:pt x="100289" y="250189"/>
                  </a:lnTo>
                  <a:lnTo>
                    <a:pt x="99785" y="246823"/>
                  </a:lnTo>
                  <a:lnTo>
                    <a:pt x="98295" y="246379"/>
                  </a:lnTo>
                  <a:lnTo>
                    <a:pt x="99719" y="246379"/>
                  </a:lnTo>
                  <a:lnTo>
                    <a:pt x="95540" y="245109"/>
                  </a:lnTo>
                  <a:lnTo>
                    <a:pt x="91932" y="242569"/>
                  </a:lnTo>
                  <a:close/>
                </a:path>
                <a:path w="346075" h="462279">
                  <a:moveTo>
                    <a:pt x="99719" y="246379"/>
                  </a:moveTo>
                  <a:lnTo>
                    <a:pt x="98295" y="246379"/>
                  </a:lnTo>
                  <a:lnTo>
                    <a:pt x="99785" y="246823"/>
                  </a:lnTo>
                  <a:lnTo>
                    <a:pt x="99719" y="246379"/>
                  </a:lnTo>
                  <a:close/>
                </a:path>
                <a:path w="346075" h="462279">
                  <a:moveTo>
                    <a:pt x="68379" y="205739"/>
                  </a:moveTo>
                  <a:lnTo>
                    <a:pt x="63440" y="205739"/>
                  </a:lnTo>
                  <a:lnTo>
                    <a:pt x="62680" y="209549"/>
                  </a:lnTo>
                  <a:lnTo>
                    <a:pt x="66043" y="213359"/>
                  </a:lnTo>
                  <a:lnTo>
                    <a:pt x="74409" y="217169"/>
                  </a:lnTo>
                  <a:lnTo>
                    <a:pt x="83702" y="222249"/>
                  </a:lnTo>
                  <a:lnTo>
                    <a:pt x="89842" y="223519"/>
                  </a:lnTo>
                  <a:lnTo>
                    <a:pt x="94116" y="226059"/>
                  </a:lnTo>
                  <a:lnTo>
                    <a:pt x="86993" y="227329"/>
                  </a:lnTo>
                  <a:lnTo>
                    <a:pt x="81105" y="229869"/>
                  </a:lnTo>
                  <a:lnTo>
                    <a:pt x="74742" y="233679"/>
                  </a:lnTo>
                  <a:lnTo>
                    <a:pt x="79680" y="236219"/>
                  </a:lnTo>
                  <a:lnTo>
                    <a:pt x="86328" y="236219"/>
                  </a:lnTo>
                  <a:lnTo>
                    <a:pt x="92789" y="237489"/>
                  </a:lnTo>
                  <a:lnTo>
                    <a:pt x="100906" y="238759"/>
                  </a:lnTo>
                  <a:lnTo>
                    <a:pt x="108097" y="241299"/>
                  </a:lnTo>
                  <a:lnTo>
                    <a:pt x="111781" y="243839"/>
                  </a:lnTo>
                  <a:lnTo>
                    <a:pt x="113205" y="246379"/>
                  </a:lnTo>
                  <a:lnTo>
                    <a:pt x="242366" y="246379"/>
                  </a:lnTo>
                  <a:lnTo>
                    <a:pt x="239517" y="245109"/>
                  </a:lnTo>
                  <a:lnTo>
                    <a:pt x="239805" y="242569"/>
                  </a:lnTo>
                  <a:lnTo>
                    <a:pt x="244954" y="241299"/>
                  </a:lnTo>
                  <a:lnTo>
                    <a:pt x="274419" y="241299"/>
                  </a:lnTo>
                  <a:lnTo>
                    <a:pt x="275131" y="238759"/>
                  </a:lnTo>
                  <a:lnTo>
                    <a:pt x="273706" y="236219"/>
                  </a:lnTo>
                  <a:lnTo>
                    <a:pt x="269774" y="234949"/>
                  </a:lnTo>
                  <a:lnTo>
                    <a:pt x="262405" y="233679"/>
                  </a:lnTo>
                  <a:lnTo>
                    <a:pt x="256745" y="233679"/>
                  </a:lnTo>
                  <a:lnTo>
                    <a:pt x="257941" y="232409"/>
                  </a:lnTo>
                  <a:lnTo>
                    <a:pt x="265177" y="231139"/>
                  </a:lnTo>
                  <a:lnTo>
                    <a:pt x="272804" y="231139"/>
                  </a:lnTo>
                  <a:lnTo>
                    <a:pt x="278722" y="229869"/>
                  </a:lnTo>
                  <a:lnTo>
                    <a:pt x="279424" y="228599"/>
                  </a:lnTo>
                  <a:lnTo>
                    <a:pt x="115579" y="228599"/>
                  </a:lnTo>
                  <a:lnTo>
                    <a:pt x="107507" y="224789"/>
                  </a:lnTo>
                  <a:lnTo>
                    <a:pt x="99054" y="222249"/>
                  </a:lnTo>
                  <a:lnTo>
                    <a:pt x="99054" y="219709"/>
                  </a:lnTo>
                  <a:lnTo>
                    <a:pt x="92687" y="219709"/>
                  </a:lnTo>
                  <a:lnTo>
                    <a:pt x="88311" y="215899"/>
                  </a:lnTo>
                  <a:lnTo>
                    <a:pt x="82350" y="210819"/>
                  </a:lnTo>
                  <a:lnTo>
                    <a:pt x="76166" y="208279"/>
                  </a:lnTo>
                  <a:lnTo>
                    <a:pt x="68379" y="205739"/>
                  </a:lnTo>
                  <a:close/>
                </a:path>
                <a:path w="346075" h="462279">
                  <a:moveTo>
                    <a:pt x="274419" y="241299"/>
                  </a:moveTo>
                  <a:lnTo>
                    <a:pt x="253059" y="241299"/>
                  </a:lnTo>
                  <a:lnTo>
                    <a:pt x="262215" y="242569"/>
                  </a:lnTo>
                  <a:lnTo>
                    <a:pt x="273706" y="243839"/>
                  </a:lnTo>
                  <a:lnTo>
                    <a:pt x="274419" y="241299"/>
                  </a:lnTo>
                  <a:close/>
                </a:path>
                <a:path w="346075" h="462279">
                  <a:moveTo>
                    <a:pt x="102568" y="205739"/>
                  </a:moveTo>
                  <a:lnTo>
                    <a:pt x="99719" y="208279"/>
                  </a:lnTo>
                  <a:lnTo>
                    <a:pt x="97630" y="210819"/>
                  </a:lnTo>
                  <a:lnTo>
                    <a:pt x="102568" y="210819"/>
                  </a:lnTo>
                  <a:lnTo>
                    <a:pt x="106842" y="212089"/>
                  </a:lnTo>
                  <a:lnTo>
                    <a:pt x="111781" y="212089"/>
                  </a:lnTo>
                  <a:lnTo>
                    <a:pt x="115579" y="217169"/>
                  </a:lnTo>
                  <a:lnTo>
                    <a:pt x="116909" y="220979"/>
                  </a:lnTo>
                  <a:lnTo>
                    <a:pt x="118334" y="223519"/>
                  </a:lnTo>
                  <a:lnTo>
                    <a:pt x="115579" y="228599"/>
                  </a:lnTo>
                  <a:lnTo>
                    <a:pt x="279424" y="228599"/>
                  </a:lnTo>
                  <a:lnTo>
                    <a:pt x="280829" y="226059"/>
                  </a:lnTo>
                  <a:lnTo>
                    <a:pt x="280829" y="223519"/>
                  </a:lnTo>
                  <a:lnTo>
                    <a:pt x="268103" y="223519"/>
                  </a:lnTo>
                  <a:lnTo>
                    <a:pt x="270857" y="222249"/>
                  </a:lnTo>
                  <a:lnTo>
                    <a:pt x="213115" y="222249"/>
                  </a:lnTo>
                  <a:lnTo>
                    <a:pt x="211690" y="217169"/>
                  </a:lnTo>
                  <a:lnTo>
                    <a:pt x="213875" y="213359"/>
                  </a:lnTo>
                  <a:lnTo>
                    <a:pt x="141032" y="213359"/>
                  </a:lnTo>
                  <a:lnTo>
                    <a:pt x="137423" y="212089"/>
                  </a:lnTo>
                  <a:lnTo>
                    <a:pt x="134669" y="210819"/>
                  </a:lnTo>
                  <a:lnTo>
                    <a:pt x="133078" y="208279"/>
                  </a:lnTo>
                  <a:lnTo>
                    <a:pt x="108267" y="208279"/>
                  </a:lnTo>
                  <a:lnTo>
                    <a:pt x="102568" y="205739"/>
                  </a:lnTo>
                  <a:close/>
                </a:path>
                <a:path w="346075" h="462279">
                  <a:moveTo>
                    <a:pt x="280829" y="219709"/>
                  </a:moveTo>
                  <a:lnTo>
                    <a:pt x="268103" y="223519"/>
                  </a:lnTo>
                  <a:lnTo>
                    <a:pt x="280829" y="223519"/>
                  </a:lnTo>
                  <a:lnTo>
                    <a:pt x="280829" y="219709"/>
                  </a:lnTo>
                  <a:close/>
                </a:path>
                <a:path w="346075" h="462279">
                  <a:moveTo>
                    <a:pt x="242366" y="190499"/>
                  </a:moveTo>
                  <a:lnTo>
                    <a:pt x="241701" y="203199"/>
                  </a:lnTo>
                  <a:lnTo>
                    <a:pt x="237427" y="208279"/>
                  </a:lnTo>
                  <a:lnTo>
                    <a:pt x="233629" y="213359"/>
                  </a:lnTo>
                  <a:lnTo>
                    <a:pt x="220238" y="219709"/>
                  </a:lnTo>
                  <a:lnTo>
                    <a:pt x="213115" y="222249"/>
                  </a:lnTo>
                  <a:lnTo>
                    <a:pt x="270857" y="222249"/>
                  </a:lnTo>
                  <a:lnTo>
                    <a:pt x="273042" y="220979"/>
                  </a:lnTo>
                  <a:lnTo>
                    <a:pt x="274656" y="219709"/>
                  </a:lnTo>
                  <a:lnTo>
                    <a:pt x="255852" y="219709"/>
                  </a:lnTo>
                  <a:lnTo>
                    <a:pt x="252243" y="217169"/>
                  </a:lnTo>
                  <a:lnTo>
                    <a:pt x="252136" y="215899"/>
                  </a:lnTo>
                  <a:lnTo>
                    <a:pt x="256089" y="213359"/>
                  </a:lnTo>
                  <a:lnTo>
                    <a:pt x="262607" y="210819"/>
                  </a:lnTo>
                  <a:lnTo>
                    <a:pt x="264503" y="209549"/>
                  </a:lnTo>
                  <a:lnTo>
                    <a:pt x="243790" y="209549"/>
                  </a:lnTo>
                  <a:lnTo>
                    <a:pt x="240277" y="207009"/>
                  </a:lnTo>
                  <a:lnTo>
                    <a:pt x="248064" y="200659"/>
                  </a:lnTo>
                  <a:lnTo>
                    <a:pt x="242366" y="190499"/>
                  </a:lnTo>
                  <a:close/>
                </a:path>
                <a:path w="346075" h="462279">
                  <a:moveTo>
                    <a:pt x="92691" y="207009"/>
                  </a:moveTo>
                  <a:lnTo>
                    <a:pt x="93356" y="217169"/>
                  </a:lnTo>
                  <a:lnTo>
                    <a:pt x="94116" y="219709"/>
                  </a:lnTo>
                  <a:lnTo>
                    <a:pt x="99054" y="219709"/>
                  </a:lnTo>
                  <a:lnTo>
                    <a:pt x="99054" y="217169"/>
                  </a:lnTo>
                  <a:lnTo>
                    <a:pt x="95540" y="212089"/>
                  </a:lnTo>
                  <a:lnTo>
                    <a:pt x="92691" y="207009"/>
                  </a:lnTo>
                  <a:close/>
                </a:path>
                <a:path w="346075" h="462279">
                  <a:moveTo>
                    <a:pt x="270857" y="212089"/>
                  </a:moveTo>
                  <a:lnTo>
                    <a:pt x="255852" y="219709"/>
                  </a:lnTo>
                  <a:lnTo>
                    <a:pt x="274656" y="219709"/>
                  </a:lnTo>
                  <a:lnTo>
                    <a:pt x="276271" y="218439"/>
                  </a:lnTo>
                  <a:lnTo>
                    <a:pt x="268103" y="218439"/>
                  </a:lnTo>
                  <a:lnTo>
                    <a:pt x="269528" y="215899"/>
                  </a:lnTo>
                  <a:lnTo>
                    <a:pt x="270857" y="212089"/>
                  </a:lnTo>
                  <a:close/>
                </a:path>
                <a:path w="346075" h="462279">
                  <a:moveTo>
                    <a:pt x="281494" y="209549"/>
                  </a:moveTo>
                  <a:lnTo>
                    <a:pt x="268103" y="218439"/>
                  </a:lnTo>
                  <a:lnTo>
                    <a:pt x="276271" y="218439"/>
                  </a:lnTo>
                  <a:lnTo>
                    <a:pt x="284343" y="212089"/>
                  </a:lnTo>
                  <a:lnTo>
                    <a:pt x="281494" y="209549"/>
                  </a:lnTo>
                  <a:close/>
                </a:path>
                <a:path w="346075" h="462279">
                  <a:moveTo>
                    <a:pt x="115852" y="176529"/>
                  </a:moveTo>
                  <a:lnTo>
                    <a:pt x="110812" y="176529"/>
                  </a:lnTo>
                  <a:lnTo>
                    <a:pt x="108931" y="177799"/>
                  </a:lnTo>
                  <a:lnTo>
                    <a:pt x="112653" y="181609"/>
                  </a:lnTo>
                  <a:lnTo>
                    <a:pt x="120470" y="182879"/>
                  </a:lnTo>
                  <a:lnTo>
                    <a:pt x="127362" y="184149"/>
                  </a:lnTo>
                  <a:lnTo>
                    <a:pt x="128306" y="185419"/>
                  </a:lnTo>
                  <a:lnTo>
                    <a:pt x="115579" y="185419"/>
                  </a:lnTo>
                  <a:lnTo>
                    <a:pt x="118334" y="187959"/>
                  </a:lnTo>
                  <a:lnTo>
                    <a:pt x="124088" y="190499"/>
                  </a:lnTo>
                  <a:lnTo>
                    <a:pt x="133315" y="193039"/>
                  </a:lnTo>
                  <a:lnTo>
                    <a:pt x="140370" y="195579"/>
                  </a:lnTo>
                  <a:lnTo>
                    <a:pt x="131060" y="195579"/>
                  </a:lnTo>
                  <a:lnTo>
                    <a:pt x="131819" y="199389"/>
                  </a:lnTo>
                  <a:lnTo>
                    <a:pt x="136758" y="200659"/>
                  </a:lnTo>
                  <a:lnTo>
                    <a:pt x="141032" y="201929"/>
                  </a:lnTo>
                  <a:lnTo>
                    <a:pt x="147585" y="209549"/>
                  </a:lnTo>
                  <a:lnTo>
                    <a:pt x="149674" y="212089"/>
                  </a:lnTo>
                  <a:lnTo>
                    <a:pt x="141032" y="213359"/>
                  </a:lnTo>
                  <a:lnTo>
                    <a:pt x="213875" y="213359"/>
                  </a:lnTo>
                  <a:lnTo>
                    <a:pt x="215299" y="209549"/>
                  </a:lnTo>
                  <a:lnTo>
                    <a:pt x="235053" y="207009"/>
                  </a:lnTo>
                  <a:lnTo>
                    <a:pt x="235243" y="205739"/>
                  </a:lnTo>
                  <a:lnTo>
                    <a:pt x="202288" y="205739"/>
                  </a:lnTo>
                  <a:lnTo>
                    <a:pt x="186713" y="204469"/>
                  </a:lnTo>
                  <a:lnTo>
                    <a:pt x="185288" y="200659"/>
                  </a:lnTo>
                  <a:lnTo>
                    <a:pt x="184623" y="195579"/>
                  </a:lnTo>
                  <a:lnTo>
                    <a:pt x="185067" y="193039"/>
                  </a:lnTo>
                  <a:lnTo>
                    <a:pt x="164585" y="193039"/>
                  </a:lnTo>
                  <a:lnTo>
                    <a:pt x="154804" y="190499"/>
                  </a:lnTo>
                  <a:lnTo>
                    <a:pt x="143153" y="185419"/>
                  </a:lnTo>
                  <a:lnTo>
                    <a:pt x="128306" y="185419"/>
                  </a:lnTo>
                  <a:lnTo>
                    <a:pt x="123272" y="184149"/>
                  </a:lnTo>
                  <a:lnTo>
                    <a:pt x="140241" y="184149"/>
                  </a:lnTo>
                  <a:lnTo>
                    <a:pt x="131819" y="180339"/>
                  </a:lnTo>
                  <a:lnTo>
                    <a:pt x="123155" y="179069"/>
                  </a:lnTo>
                  <a:lnTo>
                    <a:pt x="115852" y="176529"/>
                  </a:lnTo>
                  <a:close/>
                </a:path>
                <a:path w="346075" h="462279">
                  <a:moveTo>
                    <a:pt x="279405" y="190499"/>
                  </a:moveTo>
                  <a:lnTo>
                    <a:pt x="272531" y="191769"/>
                  </a:lnTo>
                  <a:lnTo>
                    <a:pt x="250237" y="207009"/>
                  </a:lnTo>
                  <a:lnTo>
                    <a:pt x="243790" y="209549"/>
                  </a:lnTo>
                  <a:lnTo>
                    <a:pt x="264503" y="209549"/>
                  </a:lnTo>
                  <a:lnTo>
                    <a:pt x="270192" y="205739"/>
                  </a:lnTo>
                  <a:lnTo>
                    <a:pt x="280829" y="199389"/>
                  </a:lnTo>
                  <a:lnTo>
                    <a:pt x="284343" y="194309"/>
                  </a:lnTo>
                  <a:lnTo>
                    <a:pt x="279405" y="190499"/>
                  </a:lnTo>
                  <a:close/>
                </a:path>
                <a:path w="346075" h="462279">
                  <a:moveTo>
                    <a:pt x="119569" y="204469"/>
                  </a:moveTo>
                  <a:lnTo>
                    <a:pt x="106082" y="204469"/>
                  </a:lnTo>
                  <a:lnTo>
                    <a:pt x="107507" y="207009"/>
                  </a:lnTo>
                  <a:lnTo>
                    <a:pt x="108267" y="208279"/>
                  </a:lnTo>
                  <a:lnTo>
                    <a:pt x="133078" y="208279"/>
                  </a:lnTo>
                  <a:lnTo>
                    <a:pt x="131487" y="205739"/>
                  </a:lnTo>
                  <a:lnTo>
                    <a:pt x="122312" y="205739"/>
                  </a:lnTo>
                  <a:lnTo>
                    <a:pt x="119569" y="204469"/>
                  </a:lnTo>
                  <a:close/>
                </a:path>
                <a:path w="346075" h="462279">
                  <a:moveTo>
                    <a:pt x="90507" y="186689"/>
                  </a:moveTo>
                  <a:lnTo>
                    <a:pt x="87753" y="187959"/>
                  </a:lnTo>
                  <a:lnTo>
                    <a:pt x="84619" y="190499"/>
                  </a:lnTo>
                  <a:lnTo>
                    <a:pt x="99054" y="194309"/>
                  </a:lnTo>
                  <a:lnTo>
                    <a:pt x="99054" y="198119"/>
                  </a:lnTo>
                  <a:lnTo>
                    <a:pt x="99719" y="200659"/>
                  </a:lnTo>
                  <a:lnTo>
                    <a:pt x="89842" y="200659"/>
                  </a:lnTo>
                  <a:lnTo>
                    <a:pt x="92691" y="203199"/>
                  </a:lnTo>
                  <a:lnTo>
                    <a:pt x="96205" y="205739"/>
                  </a:lnTo>
                  <a:lnTo>
                    <a:pt x="106082" y="204469"/>
                  </a:lnTo>
                  <a:lnTo>
                    <a:pt x="119569" y="204469"/>
                  </a:lnTo>
                  <a:lnTo>
                    <a:pt x="116826" y="203199"/>
                  </a:lnTo>
                  <a:lnTo>
                    <a:pt x="105417" y="194309"/>
                  </a:lnTo>
                  <a:lnTo>
                    <a:pt x="101904" y="190499"/>
                  </a:lnTo>
                  <a:lnTo>
                    <a:pt x="90507" y="186689"/>
                  </a:lnTo>
                  <a:close/>
                </a:path>
                <a:path w="346075" h="462279">
                  <a:moveTo>
                    <a:pt x="122607" y="195579"/>
                  </a:moveTo>
                  <a:lnTo>
                    <a:pt x="121942" y="200659"/>
                  </a:lnTo>
                  <a:lnTo>
                    <a:pt x="124032" y="205739"/>
                  </a:lnTo>
                  <a:lnTo>
                    <a:pt x="131487" y="205739"/>
                  </a:lnTo>
                  <a:lnTo>
                    <a:pt x="128306" y="200659"/>
                  </a:lnTo>
                  <a:lnTo>
                    <a:pt x="122607" y="195579"/>
                  </a:lnTo>
                  <a:close/>
                </a:path>
                <a:path w="346075" h="462279">
                  <a:moveTo>
                    <a:pt x="200863" y="198119"/>
                  </a:moveTo>
                  <a:lnTo>
                    <a:pt x="201623" y="201929"/>
                  </a:lnTo>
                  <a:lnTo>
                    <a:pt x="202288" y="205739"/>
                  </a:lnTo>
                  <a:lnTo>
                    <a:pt x="235243" y="205739"/>
                  </a:lnTo>
                  <a:lnTo>
                    <a:pt x="235433" y="204469"/>
                  </a:lnTo>
                  <a:lnTo>
                    <a:pt x="204377" y="204469"/>
                  </a:lnTo>
                  <a:lnTo>
                    <a:pt x="208176" y="200659"/>
                  </a:lnTo>
                  <a:lnTo>
                    <a:pt x="200863" y="198119"/>
                  </a:lnTo>
                  <a:close/>
                </a:path>
                <a:path w="346075" h="462279">
                  <a:moveTo>
                    <a:pt x="229450" y="190499"/>
                  </a:moveTo>
                  <a:lnTo>
                    <a:pt x="224437" y="190499"/>
                  </a:lnTo>
                  <a:lnTo>
                    <a:pt x="215062" y="196849"/>
                  </a:lnTo>
                  <a:lnTo>
                    <a:pt x="206612" y="203199"/>
                  </a:lnTo>
                  <a:lnTo>
                    <a:pt x="204377" y="204469"/>
                  </a:lnTo>
                  <a:lnTo>
                    <a:pt x="235433" y="204469"/>
                  </a:lnTo>
                  <a:lnTo>
                    <a:pt x="235623" y="203199"/>
                  </a:lnTo>
                  <a:lnTo>
                    <a:pt x="223780" y="203199"/>
                  </a:lnTo>
                  <a:lnTo>
                    <a:pt x="223752" y="200659"/>
                  </a:lnTo>
                  <a:lnTo>
                    <a:pt x="228690" y="196849"/>
                  </a:lnTo>
                  <a:lnTo>
                    <a:pt x="230779" y="195579"/>
                  </a:lnTo>
                  <a:lnTo>
                    <a:pt x="229450" y="190499"/>
                  </a:lnTo>
                  <a:close/>
                </a:path>
                <a:path w="346075" h="462279">
                  <a:moveTo>
                    <a:pt x="233915" y="200659"/>
                  </a:moveTo>
                  <a:lnTo>
                    <a:pt x="223780" y="203199"/>
                  </a:lnTo>
                  <a:lnTo>
                    <a:pt x="235623" y="203199"/>
                  </a:lnTo>
                  <a:lnTo>
                    <a:pt x="235813" y="201929"/>
                  </a:lnTo>
                  <a:lnTo>
                    <a:pt x="233915" y="200659"/>
                  </a:lnTo>
                  <a:close/>
                </a:path>
                <a:path w="346075" h="462279">
                  <a:moveTo>
                    <a:pt x="205137" y="187959"/>
                  </a:moveTo>
                  <a:lnTo>
                    <a:pt x="196519" y="187959"/>
                  </a:lnTo>
                  <a:lnTo>
                    <a:pt x="202692" y="190499"/>
                  </a:lnTo>
                  <a:lnTo>
                    <a:pt x="208188" y="194309"/>
                  </a:lnTo>
                  <a:lnTo>
                    <a:pt x="211690" y="194309"/>
                  </a:lnTo>
                  <a:lnTo>
                    <a:pt x="215299" y="190499"/>
                  </a:lnTo>
                  <a:lnTo>
                    <a:pt x="205137" y="187959"/>
                  </a:lnTo>
                  <a:close/>
                </a:path>
                <a:path w="346075" h="462279">
                  <a:moveTo>
                    <a:pt x="220902" y="175259"/>
                  </a:moveTo>
                  <a:lnTo>
                    <a:pt x="140272" y="175259"/>
                  </a:lnTo>
                  <a:lnTo>
                    <a:pt x="143786" y="177799"/>
                  </a:lnTo>
                  <a:lnTo>
                    <a:pt x="147585" y="179069"/>
                  </a:lnTo>
                  <a:lnTo>
                    <a:pt x="159646" y="185419"/>
                  </a:lnTo>
                  <a:lnTo>
                    <a:pt x="166009" y="187959"/>
                  </a:lnTo>
                  <a:lnTo>
                    <a:pt x="171612" y="189229"/>
                  </a:lnTo>
                  <a:lnTo>
                    <a:pt x="164585" y="193039"/>
                  </a:lnTo>
                  <a:lnTo>
                    <a:pt x="185067" y="193039"/>
                  </a:lnTo>
                  <a:lnTo>
                    <a:pt x="185288" y="191769"/>
                  </a:lnTo>
                  <a:lnTo>
                    <a:pt x="190986" y="187959"/>
                  </a:lnTo>
                  <a:lnTo>
                    <a:pt x="205137" y="187959"/>
                  </a:lnTo>
                  <a:lnTo>
                    <a:pt x="206752" y="184149"/>
                  </a:lnTo>
                  <a:lnTo>
                    <a:pt x="212306" y="182879"/>
                  </a:lnTo>
                  <a:lnTo>
                    <a:pt x="223407" y="181609"/>
                  </a:lnTo>
                  <a:lnTo>
                    <a:pt x="234918" y="181609"/>
                  </a:lnTo>
                  <a:lnTo>
                    <a:pt x="241701" y="179069"/>
                  </a:lnTo>
                  <a:lnTo>
                    <a:pt x="239012" y="177799"/>
                  </a:lnTo>
                  <a:lnTo>
                    <a:pt x="230732" y="177799"/>
                  </a:lnTo>
                  <a:lnTo>
                    <a:pt x="222737" y="176529"/>
                  </a:lnTo>
                  <a:lnTo>
                    <a:pt x="220902" y="175259"/>
                  </a:lnTo>
                  <a:close/>
                </a:path>
                <a:path w="346075" h="462279">
                  <a:moveTo>
                    <a:pt x="124697" y="172719"/>
                  </a:moveTo>
                  <a:lnTo>
                    <a:pt x="133244" y="180339"/>
                  </a:lnTo>
                  <a:lnTo>
                    <a:pt x="140272" y="175259"/>
                  </a:lnTo>
                  <a:lnTo>
                    <a:pt x="220902" y="175259"/>
                  </a:lnTo>
                  <a:lnTo>
                    <a:pt x="222074" y="173989"/>
                  </a:lnTo>
                  <a:lnTo>
                    <a:pt x="136758" y="173989"/>
                  </a:lnTo>
                  <a:lnTo>
                    <a:pt x="124697" y="172719"/>
                  </a:lnTo>
                  <a:close/>
                </a:path>
                <a:path w="346075" h="462279">
                  <a:moveTo>
                    <a:pt x="150117" y="163829"/>
                  </a:moveTo>
                  <a:lnTo>
                    <a:pt x="128306" y="163829"/>
                  </a:lnTo>
                  <a:lnTo>
                    <a:pt x="135333" y="168909"/>
                  </a:lnTo>
                  <a:lnTo>
                    <a:pt x="135998" y="171449"/>
                  </a:lnTo>
                  <a:lnTo>
                    <a:pt x="136758" y="173989"/>
                  </a:lnTo>
                  <a:lnTo>
                    <a:pt x="222074" y="173989"/>
                  </a:lnTo>
                  <a:lnTo>
                    <a:pt x="224416" y="171449"/>
                  </a:lnTo>
                  <a:lnTo>
                    <a:pt x="229450" y="170179"/>
                  </a:lnTo>
                  <a:lnTo>
                    <a:pt x="243126" y="167639"/>
                  </a:lnTo>
                  <a:lnTo>
                    <a:pt x="255852" y="165099"/>
                  </a:lnTo>
                  <a:lnTo>
                    <a:pt x="153948" y="165099"/>
                  </a:lnTo>
                  <a:lnTo>
                    <a:pt x="150117" y="163829"/>
                  </a:lnTo>
                  <a:close/>
                </a:path>
                <a:path w="346075" h="462279">
                  <a:moveTo>
                    <a:pt x="92691" y="157479"/>
                  </a:moveTo>
                  <a:lnTo>
                    <a:pt x="99719" y="162559"/>
                  </a:lnTo>
                  <a:lnTo>
                    <a:pt x="107507" y="166369"/>
                  </a:lnTo>
                  <a:lnTo>
                    <a:pt x="128306" y="163829"/>
                  </a:lnTo>
                  <a:lnTo>
                    <a:pt x="150117" y="163829"/>
                  </a:lnTo>
                  <a:lnTo>
                    <a:pt x="142456" y="161289"/>
                  </a:lnTo>
                  <a:lnTo>
                    <a:pt x="127546" y="161289"/>
                  </a:lnTo>
                  <a:lnTo>
                    <a:pt x="119758" y="160019"/>
                  </a:lnTo>
                  <a:lnTo>
                    <a:pt x="106082" y="160019"/>
                  </a:lnTo>
                  <a:lnTo>
                    <a:pt x="92691" y="157479"/>
                  </a:lnTo>
                  <a:close/>
                </a:path>
                <a:path w="346075" h="462279">
                  <a:moveTo>
                    <a:pt x="138847" y="148589"/>
                  </a:moveTo>
                  <a:lnTo>
                    <a:pt x="138847" y="153669"/>
                  </a:lnTo>
                  <a:lnTo>
                    <a:pt x="139607" y="158749"/>
                  </a:lnTo>
                  <a:lnTo>
                    <a:pt x="152523" y="160019"/>
                  </a:lnTo>
                  <a:lnTo>
                    <a:pt x="153283" y="163829"/>
                  </a:lnTo>
                  <a:lnTo>
                    <a:pt x="153948" y="165099"/>
                  </a:lnTo>
                  <a:lnTo>
                    <a:pt x="255852" y="165099"/>
                  </a:lnTo>
                  <a:lnTo>
                    <a:pt x="262880" y="163829"/>
                  </a:lnTo>
                  <a:lnTo>
                    <a:pt x="262405" y="161289"/>
                  </a:lnTo>
                  <a:lnTo>
                    <a:pt x="242366" y="161289"/>
                  </a:lnTo>
                  <a:lnTo>
                    <a:pt x="243078" y="158749"/>
                  </a:lnTo>
                  <a:lnTo>
                    <a:pt x="166009" y="158749"/>
                  </a:lnTo>
                  <a:lnTo>
                    <a:pt x="158221" y="157479"/>
                  </a:lnTo>
                  <a:lnTo>
                    <a:pt x="156037" y="153669"/>
                  </a:lnTo>
                  <a:lnTo>
                    <a:pt x="148344" y="153669"/>
                  </a:lnTo>
                  <a:lnTo>
                    <a:pt x="142456" y="151129"/>
                  </a:lnTo>
                  <a:lnTo>
                    <a:pt x="138847" y="148589"/>
                  </a:lnTo>
                  <a:close/>
                </a:path>
                <a:path w="346075" h="462279">
                  <a:moveTo>
                    <a:pt x="103646" y="144779"/>
                  </a:moveTo>
                  <a:lnTo>
                    <a:pt x="99719" y="144779"/>
                  </a:lnTo>
                  <a:lnTo>
                    <a:pt x="101541" y="148589"/>
                  </a:lnTo>
                  <a:lnTo>
                    <a:pt x="109240" y="152399"/>
                  </a:lnTo>
                  <a:lnTo>
                    <a:pt x="118256" y="156209"/>
                  </a:lnTo>
                  <a:lnTo>
                    <a:pt x="124032" y="158749"/>
                  </a:lnTo>
                  <a:lnTo>
                    <a:pt x="127546" y="161289"/>
                  </a:lnTo>
                  <a:lnTo>
                    <a:pt x="142456" y="161289"/>
                  </a:lnTo>
                  <a:lnTo>
                    <a:pt x="135333" y="158749"/>
                  </a:lnTo>
                  <a:lnTo>
                    <a:pt x="134802" y="153669"/>
                  </a:lnTo>
                  <a:lnTo>
                    <a:pt x="128970" y="153669"/>
                  </a:lnTo>
                  <a:lnTo>
                    <a:pt x="121942" y="151129"/>
                  </a:lnTo>
                  <a:lnTo>
                    <a:pt x="115879" y="148589"/>
                  </a:lnTo>
                  <a:lnTo>
                    <a:pt x="109406" y="146049"/>
                  </a:lnTo>
                  <a:lnTo>
                    <a:pt x="103646" y="144779"/>
                  </a:lnTo>
                  <a:close/>
                </a:path>
                <a:path w="346075" h="462279">
                  <a:moveTo>
                    <a:pt x="261455" y="156209"/>
                  </a:moveTo>
                  <a:lnTo>
                    <a:pt x="242366" y="161289"/>
                  </a:lnTo>
                  <a:lnTo>
                    <a:pt x="262405" y="161289"/>
                  </a:lnTo>
                  <a:lnTo>
                    <a:pt x="261455" y="156209"/>
                  </a:lnTo>
                  <a:close/>
                </a:path>
                <a:path w="346075" h="462279">
                  <a:moveTo>
                    <a:pt x="161071" y="147319"/>
                  </a:moveTo>
                  <a:lnTo>
                    <a:pt x="163825" y="152399"/>
                  </a:lnTo>
                  <a:lnTo>
                    <a:pt x="166009" y="158749"/>
                  </a:lnTo>
                  <a:lnTo>
                    <a:pt x="224416" y="158749"/>
                  </a:lnTo>
                  <a:lnTo>
                    <a:pt x="224796" y="157479"/>
                  </a:lnTo>
                  <a:lnTo>
                    <a:pt x="205802" y="157479"/>
                  </a:lnTo>
                  <a:lnTo>
                    <a:pt x="208176" y="154939"/>
                  </a:lnTo>
                  <a:lnTo>
                    <a:pt x="174462" y="154939"/>
                  </a:lnTo>
                  <a:lnTo>
                    <a:pt x="173037" y="153669"/>
                  </a:lnTo>
                  <a:lnTo>
                    <a:pt x="161071" y="147319"/>
                  </a:lnTo>
                  <a:close/>
                </a:path>
                <a:path w="346075" h="462279">
                  <a:moveTo>
                    <a:pt x="241701" y="142239"/>
                  </a:moveTo>
                  <a:lnTo>
                    <a:pt x="242366" y="149859"/>
                  </a:lnTo>
                  <a:lnTo>
                    <a:pt x="243126" y="157479"/>
                  </a:lnTo>
                  <a:lnTo>
                    <a:pt x="224416" y="158749"/>
                  </a:lnTo>
                  <a:lnTo>
                    <a:pt x="243078" y="158749"/>
                  </a:lnTo>
                  <a:lnTo>
                    <a:pt x="243790" y="156209"/>
                  </a:lnTo>
                  <a:lnTo>
                    <a:pt x="256517" y="151129"/>
                  </a:lnTo>
                  <a:lnTo>
                    <a:pt x="245880" y="151129"/>
                  </a:lnTo>
                  <a:lnTo>
                    <a:pt x="245880" y="148589"/>
                  </a:lnTo>
                  <a:lnTo>
                    <a:pt x="246640" y="143509"/>
                  </a:lnTo>
                  <a:lnTo>
                    <a:pt x="241701" y="142239"/>
                  </a:lnTo>
                  <a:close/>
                </a:path>
                <a:path w="346075" h="462279">
                  <a:moveTo>
                    <a:pt x="226601" y="139699"/>
                  </a:moveTo>
                  <a:lnTo>
                    <a:pt x="213875" y="146049"/>
                  </a:lnTo>
                  <a:lnTo>
                    <a:pt x="214539" y="151129"/>
                  </a:lnTo>
                  <a:lnTo>
                    <a:pt x="215964" y="157479"/>
                  </a:lnTo>
                  <a:lnTo>
                    <a:pt x="224796" y="157479"/>
                  </a:lnTo>
                  <a:lnTo>
                    <a:pt x="225176" y="156209"/>
                  </a:lnTo>
                  <a:lnTo>
                    <a:pt x="225841" y="153669"/>
                  </a:lnTo>
                  <a:lnTo>
                    <a:pt x="224416" y="151129"/>
                  </a:lnTo>
                  <a:lnTo>
                    <a:pt x="225176" y="144779"/>
                  </a:lnTo>
                  <a:lnTo>
                    <a:pt x="226601" y="139699"/>
                  </a:lnTo>
                  <a:close/>
                </a:path>
                <a:path w="346075" h="462279">
                  <a:moveTo>
                    <a:pt x="157462" y="134619"/>
                  </a:moveTo>
                  <a:lnTo>
                    <a:pt x="158221" y="138429"/>
                  </a:lnTo>
                  <a:lnTo>
                    <a:pt x="158886" y="140969"/>
                  </a:lnTo>
                  <a:lnTo>
                    <a:pt x="168858" y="146049"/>
                  </a:lnTo>
                  <a:lnTo>
                    <a:pt x="176836" y="148589"/>
                  </a:lnTo>
                  <a:lnTo>
                    <a:pt x="183864" y="151129"/>
                  </a:lnTo>
                  <a:lnTo>
                    <a:pt x="175886" y="154939"/>
                  </a:lnTo>
                  <a:lnTo>
                    <a:pt x="208176" y="154939"/>
                  </a:lnTo>
                  <a:lnTo>
                    <a:pt x="208651" y="153669"/>
                  </a:lnTo>
                  <a:lnTo>
                    <a:pt x="194500" y="153669"/>
                  </a:lnTo>
                  <a:lnTo>
                    <a:pt x="185288" y="152399"/>
                  </a:lnTo>
                  <a:lnTo>
                    <a:pt x="184623" y="147319"/>
                  </a:lnTo>
                  <a:lnTo>
                    <a:pt x="184155" y="143509"/>
                  </a:lnTo>
                  <a:lnTo>
                    <a:pt x="184077" y="139699"/>
                  </a:lnTo>
                  <a:lnTo>
                    <a:pt x="186386" y="138429"/>
                  </a:lnTo>
                  <a:lnTo>
                    <a:pt x="162495" y="138429"/>
                  </a:lnTo>
                  <a:lnTo>
                    <a:pt x="157462" y="134619"/>
                  </a:lnTo>
                  <a:close/>
                </a:path>
                <a:path w="346075" h="462279">
                  <a:moveTo>
                    <a:pt x="126881" y="137159"/>
                  </a:moveTo>
                  <a:lnTo>
                    <a:pt x="123272" y="143509"/>
                  </a:lnTo>
                  <a:lnTo>
                    <a:pt x="124697" y="147319"/>
                  </a:lnTo>
                  <a:lnTo>
                    <a:pt x="126121" y="149859"/>
                  </a:lnTo>
                  <a:lnTo>
                    <a:pt x="128970" y="153669"/>
                  </a:lnTo>
                  <a:lnTo>
                    <a:pt x="134802" y="153669"/>
                  </a:lnTo>
                  <a:lnTo>
                    <a:pt x="134669" y="152399"/>
                  </a:lnTo>
                  <a:lnTo>
                    <a:pt x="130395" y="144779"/>
                  </a:lnTo>
                  <a:lnTo>
                    <a:pt x="126881" y="137159"/>
                  </a:lnTo>
                  <a:close/>
                </a:path>
                <a:path w="346075" h="462279">
                  <a:moveTo>
                    <a:pt x="149009" y="139699"/>
                  </a:moveTo>
                  <a:lnTo>
                    <a:pt x="147810" y="140969"/>
                  </a:lnTo>
                  <a:lnTo>
                    <a:pt x="149104" y="146049"/>
                  </a:lnTo>
                  <a:lnTo>
                    <a:pt x="150185" y="151129"/>
                  </a:lnTo>
                  <a:lnTo>
                    <a:pt x="148344" y="153669"/>
                  </a:lnTo>
                  <a:lnTo>
                    <a:pt x="156037" y="153669"/>
                  </a:lnTo>
                  <a:lnTo>
                    <a:pt x="153948" y="148589"/>
                  </a:lnTo>
                  <a:lnTo>
                    <a:pt x="153283" y="140969"/>
                  </a:lnTo>
                  <a:lnTo>
                    <a:pt x="149009" y="139699"/>
                  </a:lnTo>
                  <a:close/>
                </a:path>
                <a:path w="346075" h="462279">
                  <a:moveTo>
                    <a:pt x="205137" y="148589"/>
                  </a:moveTo>
                  <a:lnTo>
                    <a:pt x="199439" y="151129"/>
                  </a:lnTo>
                  <a:lnTo>
                    <a:pt x="194500" y="153669"/>
                  </a:lnTo>
                  <a:lnTo>
                    <a:pt x="208651" y="153669"/>
                  </a:lnTo>
                  <a:lnTo>
                    <a:pt x="209601" y="151129"/>
                  </a:lnTo>
                  <a:lnTo>
                    <a:pt x="205137" y="148589"/>
                  </a:lnTo>
                  <a:close/>
                </a:path>
                <a:path w="346075" h="462279">
                  <a:moveTo>
                    <a:pt x="258606" y="140969"/>
                  </a:moveTo>
                  <a:lnTo>
                    <a:pt x="245880" y="151129"/>
                  </a:lnTo>
                  <a:lnTo>
                    <a:pt x="256517" y="151129"/>
                  </a:lnTo>
                  <a:lnTo>
                    <a:pt x="257941" y="146049"/>
                  </a:lnTo>
                  <a:lnTo>
                    <a:pt x="258606" y="140969"/>
                  </a:lnTo>
                  <a:close/>
                </a:path>
                <a:path w="346075" h="462279">
                  <a:moveTo>
                    <a:pt x="151858" y="125729"/>
                  </a:moveTo>
                  <a:lnTo>
                    <a:pt x="143786" y="128269"/>
                  </a:lnTo>
                  <a:lnTo>
                    <a:pt x="149674" y="129539"/>
                  </a:lnTo>
                  <a:lnTo>
                    <a:pt x="166674" y="134619"/>
                  </a:lnTo>
                  <a:lnTo>
                    <a:pt x="164585" y="137159"/>
                  </a:lnTo>
                  <a:lnTo>
                    <a:pt x="162495" y="138429"/>
                  </a:lnTo>
                  <a:lnTo>
                    <a:pt x="186386" y="138429"/>
                  </a:lnTo>
                  <a:lnTo>
                    <a:pt x="193076" y="140969"/>
                  </a:lnTo>
                  <a:lnTo>
                    <a:pt x="201168" y="144779"/>
                  </a:lnTo>
                  <a:lnTo>
                    <a:pt x="206170" y="144779"/>
                  </a:lnTo>
                  <a:lnTo>
                    <a:pt x="207807" y="143509"/>
                  </a:lnTo>
                  <a:lnTo>
                    <a:pt x="205802" y="142239"/>
                  </a:lnTo>
                  <a:lnTo>
                    <a:pt x="200199" y="140969"/>
                  </a:lnTo>
                  <a:lnTo>
                    <a:pt x="194500" y="135889"/>
                  </a:lnTo>
                  <a:lnTo>
                    <a:pt x="203713" y="133349"/>
                  </a:lnTo>
                  <a:lnTo>
                    <a:pt x="212450" y="133349"/>
                  </a:lnTo>
                  <a:lnTo>
                    <a:pt x="214558" y="129539"/>
                  </a:lnTo>
                  <a:lnTo>
                    <a:pt x="177501" y="129539"/>
                  </a:lnTo>
                  <a:lnTo>
                    <a:pt x="163160" y="128269"/>
                  </a:lnTo>
                  <a:lnTo>
                    <a:pt x="151858" y="125729"/>
                  </a:lnTo>
                  <a:close/>
                </a:path>
                <a:path w="346075" h="462279">
                  <a:moveTo>
                    <a:pt x="170948" y="107949"/>
                  </a:moveTo>
                  <a:lnTo>
                    <a:pt x="166674" y="107949"/>
                  </a:lnTo>
                  <a:lnTo>
                    <a:pt x="175886" y="119379"/>
                  </a:lnTo>
                  <a:lnTo>
                    <a:pt x="176836" y="124459"/>
                  </a:lnTo>
                  <a:lnTo>
                    <a:pt x="177501" y="129539"/>
                  </a:lnTo>
                  <a:lnTo>
                    <a:pt x="195925" y="129539"/>
                  </a:lnTo>
                  <a:lnTo>
                    <a:pt x="194500" y="126999"/>
                  </a:lnTo>
                  <a:lnTo>
                    <a:pt x="193076" y="125729"/>
                  </a:lnTo>
                  <a:lnTo>
                    <a:pt x="197350" y="123189"/>
                  </a:lnTo>
                  <a:lnTo>
                    <a:pt x="191651" y="123189"/>
                  </a:lnTo>
                  <a:lnTo>
                    <a:pt x="186713" y="119379"/>
                  </a:lnTo>
                  <a:lnTo>
                    <a:pt x="187473" y="115569"/>
                  </a:lnTo>
                  <a:lnTo>
                    <a:pt x="188137" y="114299"/>
                  </a:lnTo>
                  <a:lnTo>
                    <a:pt x="177501" y="114299"/>
                  </a:lnTo>
                  <a:lnTo>
                    <a:pt x="172372" y="109219"/>
                  </a:lnTo>
                  <a:lnTo>
                    <a:pt x="170948" y="107949"/>
                  </a:lnTo>
                  <a:close/>
                </a:path>
                <a:path w="346075" h="462279">
                  <a:moveTo>
                    <a:pt x="211690" y="124459"/>
                  </a:moveTo>
                  <a:lnTo>
                    <a:pt x="195925" y="129539"/>
                  </a:lnTo>
                  <a:lnTo>
                    <a:pt x="214558" y="129539"/>
                  </a:lnTo>
                  <a:lnTo>
                    <a:pt x="215964" y="126999"/>
                  </a:lnTo>
                  <a:lnTo>
                    <a:pt x="213875" y="125729"/>
                  </a:lnTo>
                  <a:lnTo>
                    <a:pt x="211690" y="124459"/>
                  </a:lnTo>
                  <a:close/>
                </a:path>
                <a:path w="346075" h="462279">
                  <a:moveTo>
                    <a:pt x="202288" y="114299"/>
                  </a:moveTo>
                  <a:lnTo>
                    <a:pt x="195925" y="116839"/>
                  </a:lnTo>
                  <a:lnTo>
                    <a:pt x="193836" y="120649"/>
                  </a:lnTo>
                  <a:lnTo>
                    <a:pt x="191651" y="123189"/>
                  </a:lnTo>
                  <a:lnTo>
                    <a:pt x="197350" y="123189"/>
                  </a:lnTo>
                  <a:lnTo>
                    <a:pt x="201623" y="120649"/>
                  </a:lnTo>
                  <a:lnTo>
                    <a:pt x="201623" y="116839"/>
                  </a:lnTo>
                  <a:lnTo>
                    <a:pt x="202288" y="114299"/>
                  </a:lnTo>
                  <a:close/>
                </a:path>
                <a:path w="346075" h="462279">
                  <a:moveTo>
                    <a:pt x="143786" y="88899"/>
                  </a:moveTo>
                  <a:lnTo>
                    <a:pt x="144546" y="97789"/>
                  </a:lnTo>
                  <a:lnTo>
                    <a:pt x="146920" y="99059"/>
                  </a:lnTo>
                  <a:lnTo>
                    <a:pt x="148344" y="100329"/>
                  </a:lnTo>
                  <a:lnTo>
                    <a:pt x="158886" y="104139"/>
                  </a:lnTo>
                  <a:lnTo>
                    <a:pt x="158886" y="106679"/>
                  </a:lnTo>
                  <a:lnTo>
                    <a:pt x="159646" y="109219"/>
                  </a:lnTo>
                  <a:lnTo>
                    <a:pt x="148344" y="109219"/>
                  </a:lnTo>
                  <a:lnTo>
                    <a:pt x="147585" y="113029"/>
                  </a:lnTo>
                  <a:lnTo>
                    <a:pt x="146920" y="115569"/>
                  </a:lnTo>
                  <a:lnTo>
                    <a:pt x="157462" y="111759"/>
                  </a:lnTo>
                  <a:lnTo>
                    <a:pt x="162495" y="110489"/>
                  </a:lnTo>
                  <a:lnTo>
                    <a:pt x="166674" y="107949"/>
                  </a:lnTo>
                  <a:lnTo>
                    <a:pt x="170948" y="107949"/>
                  </a:lnTo>
                  <a:lnTo>
                    <a:pt x="169523" y="106679"/>
                  </a:lnTo>
                  <a:lnTo>
                    <a:pt x="169606" y="105409"/>
                  </a:lnTo>
                  <a:lnTo>
                    <a:pt x="165249" y="105409"/>
                  </a:lnTo>
                  <a:lnTo>
                    <a:pt x="156797" y="93979"/>
                  </a:lnTo>
                  <a:lnTo>
                    <a:pt x="150434" y="91439"/>
                  </a:lnTo>
                  <a:lnTo>
                    <a:pt x="143786" y="88899"/>
                  </a:lnTo>
                  <a:close/>
                </a:path>
                <a:path w="346075" h="462279">
                  <a:moveTo>
                    <a:pt x="153283" y="38099"/>
                  </a:moveTo>
                  <a:lnTo>
                    <a:pt x="153283" y="44449"/>
                  </a:lnTo>
                  <a:lnTo>
                    <a:pt x="170948" y="46989"/>
                  </a:lnTo>
                  <a:lnTo>
                    <a:pt x="168098" y="48259"/>
                  </a:lnTo>
                  <a:lnTo>
                    <a:pt x="166009" y="50799"/>
                  </a:lnTo>
                  <a:lnTo>
                    <a:pt x="161735" y="52069"/>
                  </a:lnTo>
                  <a:lnTo>
                    <a:pt x="176836" y="52069"/>
                  </a:lnTo>
                  <a:lnTo>
                    <a:pt x="174462" y="54609"/>
                  </a:lnTo>
                  <a:lnTo>
                    <a:pt x="174051" y="58419"/>
                  </a:lnTo>
                  <a:lnTo>
                    <a:pt x="174004" y="60959"/>
                  </a:lnTo>
                  <a:lnTo>
                    <a:pt x="175169" y="77469"/>
                  </a:lnTo>
                  <a:lnTo>
                    <a:pt x="174462" y="81279"/>
                  </a:lnTo>
                  <a:lnTo>
                    <a:pt x="155331" y="81279"/>
                  </a:lnTo>
                  <a:lnTo>
                    <a:pt x="160952" y="83819"/>
                  </a:lnTo>
                  <a:lnTo>
                    <a:pt x="166965" y="87629"/>
                  </a:lnTo>
                  <a:lnTo>
                    <a:pt x="172372" y="91439"/>
                  </a:lnTo>
                  <a:lnTo>
                    <a:pt x="179685" y="92709"/>
                  </a:lnTo>
                  <a:lnTo>
                    <a:pt x="175886" y="106679"/>
                  </a:lnTo>
                  <a:lnTo>
                    <a:pt x="176836" y="110489"/>
                  </a:lnTo>
                  <a:lnTo>
                    <a:pt x="177501" y="114299"/>
                  </a:lnTo>
                  <a:lnTo>
                    <a:pt x="188137" y="114299"/>
                  </a:lnTo>
                  <a:lnTo>
                    <a:pt x="200863" y="110489"/>
                  </a:lnTo>
                  <a:lnTo>
                    <a:pt x="206752" y="109219"/>
                  </a:lnTo>
                  <a:lnTo>
                    <a:pt x="213115" y="109219"/>
                  </a:lnTo>
                  <a:lnTo>
                    <a:pt x="217388" y="106679"/>
                  </a:lnTo>
                  <a:lnTo>
                    <a:pt x="188897" y="106679"/>
                  </a:lnTo>
                  <a:lnTo>
                    <a:pt x="187473" y="105409"/>
                  </a:lnTo>
                  <a:lnTo>
                    <a:pt x="188027" y="99059"/>
                  </a:lnTo>
                  <a:lnTo>
                    <a:pt x="188137" y="91439"/>
                  </a:lnTo>
                  <a:lnTo>
                    <a:pt x="192411" y="90169"/>
                  </a:lnTo>
                  <a:lnTo>
                    <a:pt x="196590" y="85089"/>
                  </a:lnTo>
                  <a:lnTo>
                    <a:pt x="203713" y="82549"/>
                  </a:lnTo>
                  <a:lnTo>
                    <a:pt x="193836" y="82549"/>
                  </a:lnTo>
                  <a:lnTo>
                    <a:pt x="188137" y="81279"/>
                  </a:lnTo>
                  <a:lnTo>
                    <a:pt x="192696" y="76199"/>
                  </a:lnTo>
                  <a:lnTo>
                    <a:pt x="180350" y="76199"/>
                  </a:lnTo>
                  <a:lnTo>
                    <a:pt x="186713" y="66039"/>
                  </a:lnTo>
                  <a:lnTo>
                    <a:pt x="183864" y="58419"/>
                  </a:lnTo>
                  <a:lnTo>
                    <a:pt x="188296" y="49529"/>
                  </a:lnTo>
                  <a:lnTo>
                    <a:pt x="186713" y="49529"/>
                  </a:lnTo>
                  <a:lnTo>
                    <a:pt x="185288" y="44449"/>
                  </a:lnTo>
                  <a:lnTo>
                    <a:pt x="168098" y="44449"/>
                  </a:lnTo>
                  <a:lnTo>
                    <a:pt x="153283" y="38099"/>
                  </a:lnTo>
                  <a:close/>
                </a:path>
                <a:path w="346075" h="462279">
                  <a:moveTo>
                    <a:pt x="205802" y="87629"/>
                  </a:moveTo>
                  <a:lnTo>
                    <a:pt x="198014" y="91439"/>
                  </a:lnTo>
                  <a:lnTo>
                    <a:pt x="198774" y="95249"/>
                  </a:lnTo>
                  <a:lnTo>
                    <a:pt x="198774" y="99059"/>
                  </a:lnTo>
                  <a:lnTo>
                    <a:pt x="193836" y="106679"/>
                  </a:lnTo>
                  <a:lnTo>
                    <a:pt x="217388" y="106679"/>
                  </a:lnTo>
                  <a:lnTo>
                    <a:pt x="221662" y="104139"/>
                  </a:lnTo>
                  <a:lnTo>
                    <a:pt x="202288" y="104139"/>
                  </a:lnTo>
                  <a:lnTo>
                    <a:pt x="203713" y="101599"/>
                  </a:lnTo>
                  <a:lnTo>
                    <a:pt x="204377" y="93979"/>
                  </a:lnTo>
                  <a:lnTo>
                    <a:pt x="205802" y="87629"/>
                  </a:lnTo>
                  <a:close/>
                </a:path>
                <a:path w="346075" h="462279">
                  <a:moveTo>
                    <a:pt x="163825" y="91439"/>
                  </a:moveTo>
                  <a:lnTo>
                    <a:pt x="166009" y="101599"/>
                  </a:lnTo>
                  <a:lnTo>
                    <a:pt x="166009" y="104139"/>
                  </a:lnTo>
                  <a:lnTo>
                    <a:pt x="165249" y="105409"/>
                  </a:lnTo>
                  <a:lnTo>
                    <a:pt x="169606" y="105409"/>
                  </a:lnTo>
                  <a:lnTo>
                    <a:pt x="170188" y="96519"/>
                  </a:lnTo>
                  <a:lnTo>
                    <a:pt x="166674" y="93979"/>
                  </a:lnTo>
                  <a:lnTo>
                    <a:pt x="163825" y="91439"/>
                  </a:lnTo>
                  <a:close/>
                </a:path>
                <a:path w="346075" h="462279">
                  <a:moveTo>
                    <a:pt x="224416" y="97789"/>
                  </a:moveTo>
                  <a:lnTo>
                    <a:pt x="213875" y="102869"/>
                  </a:lnTo>
                  <a:lnTo>
                    <a:pt x="208176" y="102869"/>
                  </a:lnTo>
                  <a:lnTo>
                    <a:pt x="202288" y="104139"/>
                  </a:lnTo>
                  <a:lnTo>
                    <a:pt x="221662" y="104139"/>
                  </a:lnTo>
                  <a:lnTo>
                    <a:pt x="223087" y="100329"/>
                  </a:lnTo>
                  <a:lnTo>
                    <a:pt x="224416" y="97789"/>
                  </a:lnTo>
                  <a:close/>
                </a:path>
                <a:path w="346075" h="462279">
                  <a:moveTo>
                    <a:pt x="209601" y="82549"/>
                  </a:moveTo>
                  <a:lnTo>
                    <a:pt x="218053" y="86359"/>
                  </a:lnTo>
                  <a:lnTo>
                    <a:pt x="218813" y="87629"/>
                  </a:lnTo>
                  <a:lnTo>
                    <a:pt x="220238" y="87629"/>
                  </a:lnTo>
                  <a:lnTo>
                    <a:pt x="215964" y="85089"/>
                  </a:lnTo>
                  <a:lnTo>
                    <a:pt x="209601" y="82549"/>
                  </a:lnTo>
                  <a:close/>
                </a:path>
                <a:path w="346075" h="462279">
                  <a:moveTo>
                    <a:pt x="133909" y="55879"/>
                  </a:moveTo>
                  <a:lnTo>
                    <a:pt x="128970" y="55879"/>
                  </a:lnTo>
                  <a:lnTo>
                    <a:pt x="128306" y="59689"/>
                  </a:lnTo>
                  <a:lnTo>
                    <a:pt x="130893" y="63499"/>
                  </a:lnTo>
                  <a:lnTo>
                    <a:pt x="137328" y="68579"/>
                  </a:lnTo>
                  <a:lnTo>
                    <a:pt x="143905" y="73659"/>
                  </a:lnTo>
                  <a:lnTo>
                    <a:pt x="146920" y="76199"/>
                  </a:lnTo>
                  <a:lnTo>
                    <a:pt x="147585" y="77469"/>
                  </a:lnTo>
                  <a:lnTo>
                    <a:pt x="140272" y="77469"/>
                  </a:lnTo>
                  <a:lnTo>
                    <a:pt x="137423" y="85089"/>
                  </a:lnTo>
                  <a:lnTo>
                    <a:pt x="146920" y="82549"/>
                  </a:lnTo>
                  <a:lnTo>
                    <a:pt x="151099" y="81279"/>
                  </a:lnTo>
                  <a:lnTo>
                    <a:pt x="174462" y="81279"/>
                  </a:lnTo>
                  <a:lnTo>
                    <a:pt x="171324" y="77469"/>
                  </a:lnTo>
                  <a:lnTo>
                    <a:pt x="170478" y="76199"/>
                  </a:lnTo>
                  <a:lnTo>
                    <a:pt x="162495" y="76199"/>
                  </a:lnTo>
                  <a:lnTo>
                    <a:pt x="158886" y="73659"/>
                  </a:lnTo>
                  <a:lnTo>
                    <a:pt x="155871" y="69849"/>
                  </a:lnTo>
                  <a:lnTo>
                    <a:pt x="153148" y="64769"/>
                  </a:lnTo>
                  <a:lnTo>
                    <a:pt x="143121" y="64769"/>
                  </a:lnTo>
                  <a:lnTo>
                    <a:pt x="143121" y="63499"/>
                  </a:lnTo>
                  <a:lnTo>
                    <a:pt x="138847" y="59689"/>
                  </a:lnTo>
                  <a:lnTo>
                    <a:pt x="133909" y="55879"/>
                  </a:lnTo>
                  <a:close/>
                </a:path>
                <a:path w="346075" h="462279">
                  <a:moveTo>
                    <a:pt x="221662" y="53339"/>
                  </a:moveTo>
                  <a:lnTo>
                    <a:pt x="199605" y="77469"/>
                  </a:lnTo>
                  <a:lnTo>
                    <a:pt x="193836" y="82549"/>
                  </a:lnTo>
                  <a:lnTo>
                    <a:pt x="209601" y="82549"/>
                  </a:lnTo>
                  <a:lnTo>
                    <a:pt x="211690" y="80009"/>
                  </a:lnTo>
                  <a:lnTo>
                    <a:pt x="213875" y="77469"/>
                  </a:lnTo>
                  <a:lnTo>
                    <a:pt x="234388" y="77469"/>
                  </a:lnTo>
                  <a:lnTo>
                    <a:pt x="233734" y="76199"/>
                  </a:lnTo>
                  <a:lnTo>
                    <a:pt x="213875" y="76199"/>
                  </a:lnTo>
                  <a:lnTo>
                    <a:pt x="216063" y="73659"/>
                  </a:lnTo>
                  <a:lnTo>
                    <a:pt x="224048" y="69849"/>
                  </a:lnTo>
                  <a:lnTo>
                    <a:pt x="233547" y="64769"/>
                  </a:lnTo>
                  <a:lnTo>
                    <a:pt x="235229" y="63499"/>
                  </a:lnTo>
                  <a:lnTo>
                    <a:pt x="220902" y="63499"/>
                  </a:lnTo>
                  <a:lnTo>
                    <a:pt x="225176" y="57149"/>
                  </a:lnTo>
                  <a:lnTo>
                    <a:pt x="223087" y="54609"/>
                  </a:lnTo>
                  <a:lnTo>
                    <a:pt x="221662" y="53339"/>
                  </a:lnTo>
                  <a:close/>
                </a:path>
                <a:path w="346075" h="462279">
                  <a:moveTo>
                    <a:pt x="234388" y="77469"/>
                  </a:moveTo>
                  <a:lnTo>
                    <a:pt x="213875" y="77469"/>
                  </a:lnTo>
                  <a:lnTo>
                    <a:pt x="230115" y="81279"/>
                  </a:lnTo>
                  <a:lnTo>
                    <a:pt x="234388" y="77469"/>
                  </a:lnTo>
                  <a:close/>
                </a:path>
                <a:path w="346075" h="462279">
                  <a:moveTo>
                    <a:pt x="157462" y="60959"/>
                  </a:moveTo>
                  <a:lnTo>
                    <a:pt x="154708" y="62229"/>
                  </a:lnTo>
                  <a:lnTo>
                    <a:pt x="162495" y="76199"/>
                  </a:lnTo>
                  <a:lnTo>
                    <a:pt x="170478" y="76199"/>
                  </a:lnTo>
                  <a:lnTo>
                    <a:pt x="166247" y="69849"/>
                  </a:lnTo>
                  <a:lnTo>
                    <a:pt x="161026" y="63499"/>
                  </a:lnTo>
                  <a:lnTo>
                    <a:pt x="157462" y="60959"/>
                  </a:lnTo>
                  <a:close/>
                </a:path>
                <a:path w="346075" h="462279">
                  <a:moveTo>
                    <a:pt x="195925" y="48259"/>
                  </a:moveTo>
                  <a:lnTo>
                    <a:pt x="190986" y="53339"/>
                  </a:lnTo>
                  <a:lnTo>
                    <a:pt x="193836" y="58419"/>
                  </a:lnTo>
                  <a:lnTo>
                    <a:pt x="196590" y="63499"/>
                  </a:lnTo>
                  <a:lnTo>
                    <a:pt x="189562" y="74929"/>
                  </a:lnTo>
                  <a:lnTo>
                    <a:pt x="185288" y="76199"/>
                  </a:lnTo>
                  <a:lnTo>
                    <a:pt x="192696" y="76199"/>
                  </a:lnTo>
                  <a:lnTo>
                    <a:pt x="199439" y="68579"/>
                  </a:lnTo>
                  <a:lnTo>
                    <a:pt x="211025" y="66039"/>
                  </a:lnTo>
                  <a:lnTo>
                    <a:pt x="212450" y="64769"/>
                  </a:lnTo>
                  <a:lnTo>
                    <a:pt x="202288" y="64769"/>
                  </a:lnTo>
                  <a:lnTo>
                    <a:pt x="202620" y="63499"/>
                  </a:lnTo>
                  <a:lnTo>
                    <a:pt x="198014" y="63499"/>
                  </a:lnTo>
                  <a:lnTo>
                    <a:pt x="197350" y="55879"/>
                  </a:lnTo>
                  <a:lnTo>
                    <a:pt x="195925" y="48259"/>
                  </a:lnTo>
                  <a:close/>
                </a:path>
                <a:path w="346075" h="462279">
                  <a:moveTo>
                    <a:pt x="144546" y="52069"/>
                  </a:moveTo>
                  <a:lnTo>
                    <a:pt x="141032" y="52069"/>
                  </a:lnTo>
                  <a:lnTo>
                    <a:pt x="148344" y="63499"/>
                  </a:lnTo>
                  <a:lnTo>
                    <a:pt x="145210" y="63499"/>
                  </a:lnTo>
                  <a:lnTo>
                    <a:pt x="143121" y="64769"/>
                  </a:lnTo>
                  <a:lnTo>
                    <a:pt x="153148" y="64769"/>
                  </a:lnTo>
                  <a:lnTo>
                    <a:pt x="151787" y="62229"/>
                  </a:lnTo>
                  <a:lnTo>
                    <a:pt x="147668" y="55879"/>
                  </a:lnTo>
                  <a:lnTo>
                    <a:pt x="144546" y="52069"/>
                  </a:lnTo>
                  <a:close/>
                </a:path>
                <a:path w="346075" h="462279">
                  <a:moveTo>
                    <a:pt x="215964" y="59689"/>
                  </a:moveTo>
                  <a:lnTo>
                    <a:pt x="202288" y="64769"/>
                  </a:lnTo>
                  <a:lnTo>
                    <a:pt x="212450" y="64769"/>
                  </a:lnTo>
                  <a:lnTo>
                    <a:pt x="213875" y="63499"/>
                  </a:lnTo>
                  <a:lnTo>
                    <a:pt x="215964" y="59689"/>
                  </a:lnTo>
                  <a:close/>
                </a:path>
                <a:path w="346075" h="462279">
                  <a:moveTo>
                    <a:pt x="205802" y="40639"/>
                  </a:moveTo>
                  <a:lnTo>
                    <a:pt x="204377" y="48259"/>
                  </a:lnTo>
                  <a:lnTo>
                    <a:pt x="201623" y="54609"/>
                  </a:lnTo>
                  <a:lnTo>
                    <a:pt x="198014" y="62229"/>
                  </a:lnTo>
                  <a:lnTo>
                    <a:pt x="198014" y="63499"/>
                  </a:lnTo>
                  <a:lnTo>
                    <a:pt x="202620" y="63499"/>
                  </a:lnTo>
                  <a:lnTo>
                    <a:pt x="202953" y="62229"/>
                  </a:lnTo>
                  <a:lnTo>
                    <a:pt x="211690" y="44449"/>
                  </a:lnTo>
                  <a:lnTo>
                    <a:pt x="208936" y="43179"/>
                  </a:lnTo>
                  <a:lnTo>
                    <a:pt x="205802" y="40639"/>
                  </a:lnTo>
                  <a:close/>
                </a:path>
                <a:path w="346075" h="462279">
                  <a:moveTo>
                    <a:pt x="244455" y="53339"/>
                  </a:moveTo>
                  <a:lnTo>
                    <a:pt x="231539" y="57149"/>
                  </a:lnTo>
                  <a:lnTo>
                    <a:pt x="226601" y="59689"/>
                  </a:lnTo>
                  <a:lnTo>
                    <a:pt x="220902" y="63499"/>
                  </a:lnTo>
                  <a:lnTo>
                    <a:pt x="235229" y="63499"/>
                  </a:lnTo>
                  <a:lnTo>
                    <a:pt x="240277" y="59689"/>
                  </a:lnTo>
                  <a:lnTo>
                    <a:pt x="244455" y="53339"/>
                  </a:lnTo>
                  <a:close/>
                </a:path>
                <a:path w="346075" h="462279">
                  <a:moveTo>
                    <a:pt x="176836" y="52069"/>
                  </a:moveTo>
                  <a:lnTo>
                    <a:pt x="165249" y="52069"/>
                  </a:lnTo>
                  <a:lnTo>
                    <a:pt x="168858" y="53339"/>
                  </a:lnTo>
                  <a:lnTo>
                    <a:pt x="176836" y="52069"/>
                  </a:lnTo>
                  <a:close/>
                </a:path>
                <a:path w="346075" h="462279">
                  <a:moveTo>
                    <a:pt x="188897" y="41909"/>
                  </a:moveTo>
                  <a:lnTo>
                    <a:pt x="186713" y="49529"/>
                  </a:lnTo>
                  <a:lnTo>
                    <a:pt x="188296" y="49529"/>
                  </a:lnTo>
                  <a:lnTo>
                    <a:pt x="189562" y="46989"/>
                  </a:lnTo>
                  <a:lnTo>
                    <a:pt x="189562" y="44449"/>
                  </a:lnTo>
                  <a:lnTo>
                    <a:pt x="188897" y="41909"/>
                  </a:lnTo>
                  <a:close/>
                </a:path>
                <a:path w="346075" h="462279">
                  <a:moveTo>
                    <a:pt x="160311" y="27939"/>
                  </a:moveTo>
                  <a:lnTo>
                    <a:pt x="171612" y="41909"/>
                  </a:lnTo>
                  <a:lnTo>
                    <a:pt x="170188" y="43179"/>
                  </a:lnTo>
                  <a:lnTo>
                    <a:pt x="168098" y="44449"/>
                  </a:lnTo>
                  <a:lnTo>
                    <a:pt x="178260" y="44449"/>
                  </a:lnTo>
                  <a:lnTo>
                    <a:pt x="169523" y="34289"/>
                  </a:lnTo>
                  <a:lnTo>
                    <a:pt x="164585" y="30479"/>
                  </a:lnTo>
                  <a:lnTo>
                    <a:pt x="160311" y="27939"/>
                  </a:lnTo>
                  <a:close/>
                </a:path>
                <a:path w="346075" h="462279">
                  <a:moveTo>
                    <a:pt x="176836" y="0"/>
                  </a:moveTo>
                  <a:lnTo>
                    <a:pt x="176836" y="15239"/>
                  </a:lnTo>
                  <a:lnTo>
                    <a:pt x="174462" y="17779"/>
                  </a:lnTo>
                  <a:lnTo>
                    <a:pt x="172372" y="19049"/>
                  </a:lnTo>
                  <a:lnTo>
                    <a:pt x="177501" y="34289"/>
                  </a:lnTo>
                  <a:lnTo>
                    <a:pt x="177501" y="39369"/>
                  </a:lnTo>
                  <a:lnTo>
                    <a:pt x="178260" y="44449"/>
                  </a:lnTo>
                  <a:lnTo>
                    <a:pt x="185288" y="44449"/>
                  </a:lnTo>
                  <a:lnTo>
                    <a:pt x="184623" y="40639"/>
                  </a:lnTo>
                  <a:lnTo>
                    <a:pt x="191539" y="29209"/>
                  </a:lnTo>
                  <a:lnTo>
                    <a:pt x="184623" y="29209"/>
                  </a:lnTo>
                  <a:lnTo>
                    <a:pt x="184623" y="24129"/>
                  </a:lnTo>
                  <a:lnTo>
                    <a:pt x="185970" y="20319"/>
                  </a:lnTo>
                  <a:lnTo>
                    <a:pt x="180350" y="20319"/>
                  </a:lnTo>
                  <a:lnTo>
                    <a:pt x="181109" y="15239"/>
                  </a:lnTo>
                  <a:lnTo>
                    <a:pt x="181774" y="11429"/>
                  </a:lnTo>
                  <a:lnTo>
                    <a:pt x="183199" y="5079"/>
                  </a:lnTo>
                  <a:lnTo>
                    <a:pt x="180350" y="2539"/>
                  </a:lnTo>
                  <a:lnTo>
                    <a:pt x="176836" y="0"/>
                  </a:lnTo>
                  <a:close/>
                </a:path>
                <a:path w="346075" h="462279">
                  <a:moveTo>
                    <a:pt x="188897" y="20319"/>
                  </a:moveTo>
                  <a:lnTo>
                    <a:pt x="184623" y="29209"/>
                  </a:lnTo>
                  <a:lnTo>
                    <a:pt x="191539" y="29209"/>
                  </a:lnTo>
                  <a:lnTo>
                    <a:pt x="193076" y="26669"/>
                  </a:lnTo>
                  <a:lnTo>
                    <a:pt x="188897" y="20319"/>
                  </a:lnTo>
                  <a:close/>
                </a:path>
                <a:path w="346075" h="462279">
                  <a:moveTo>
                    <a:pt x="187473" y="8889"/>
                  </a:moveTo>
                  <a:lnTo>
                    <a:pt x="180350" y="20319"/>
                  </a:lnTo>
                  <a:lnTo>
                    <a:pt x="185970" y="20319"/>
                  </a:lnTo>
                  <a:lnTo>
                    <a:pt x="189562" y="10159"/>
                  </a:lnTo>
                  <a:lnTo>
                    <a:pt x="188897" y="10159"/>
                  </a:lnTo>
                  <a:lnTo>
                    <a:pt x="187473" y="8889"/>
                  </a:lnTo>
                  <a:close/>
                </a:path>
              </a:pathLst>
            </a:custGeom>
            <a:solidFill>
              <a:srgbClr val="1A4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7" name="object 3257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8660170" y="4878748"/>
              <a:ext cx="285008" cy="321571"/>
            </a:xfrm>
            <a:prstGeom prst="rect">
              <a:avLst/>
            </a:prstGeom>
          </p:spPr>
        </p:pic>
      </p:grpSp>
      <p:grpSp>
        <p:nvGrpSpPr>
          <p:cNvPr id="3258" name="object 3258"/>
          <p:cNvGrpSpPr/>
          <p:nvPr/>
        </p:nvGrpSpPr>
        <p:grpSpPr>
          <a:xfrm>
            <a:off x="781389" y="4332394"/>
            <a:ext cx="720090" cy="915669"/>
            <a:chOff x="781389" y="4332394"/>
            <a:chExt cx="720090" cy="915669"/>
          </a:xfrm>
        </p:grpSpPr>
        <p:sp>
          <p:nvSpPr>
            <p:cNvPr id="3259" name="object 3259"/>
            <p:cNvSpPr/>
            <p:nvPr/>
          </p:nvSpPr>
          <p:spPr>
            <a:xfrm>
              <a:off x="781389" y="4332394"/>
              <a:ext cx="720090" cy="915669"/>
            </a:xfrm>
            <a:custGeom>
              <a:avLst/>
              <a:gdLst/>
              <a:ahLst/>
              <a:cxnLst/>
              <a:rect l="l" t="t" r="r" b="b"/>
              <a:pathLst>
                <a:path w="720090" h="915670">
                  <a:moveTo>
                    <a:pt x="393344" y="895349"/>
                  </a:moveTo>
                  <a:lnTo>
                    <a:pt x="373495" y="895349"/>
                  </a:lnTo>
                  <a:lnTo>
                    <a:pt x="373354" y="901699"/>
                  </a:lnTo>
                  <a:lnTo>
                    <a:pt x="375929" y="908049"/>
                  </a:lnTo>
                  <a:lnTo>
                    <a:pt x="381014" y="914399"/>
                  </a:lnTo>
                  <a:lnTo>
                    <a:pt x="388405" y="915669"/>
                  </a:lnTo>
                  <a:lnTo>
                    <a:pt x="393250" y="911859"/>
                  </a:lnTo>
                  <a:lnTo>
                    <a:pt x="393261" y="904239"/>
                  </a:lnTo>
                  <a:lnTo>
                    <a:pt x="392078" y="896619"/>
                  </a:lnTo>
                  <a:lnTo>
                    <a:pt x="393344" y="895349"/>
                  </a:lnTo>
                  <a:close/>
                </a:path>
                <a:path w="720090" h="915670">
                  <a:moveTo>
                    <a:pt x="354881" y="868679"/>
                  </a:moveTo>
                  <a:lnTo>
                    <a:pt x="332752" y="868679"/>
                  </a:lnTo>
                  <a:lnTo>
                    <a:pt x="333442" y="875029"/>
                  </a:lnTo>
                  <a:lnTo>
                    <a:pt x="324525" y="886459"/>
                  </a:lnTo>
                  <a:lnTo>
                    <a:pt x="313881" y="897889"/>
                  </a:lnTo>
                  <a:lnTo>
                    <a:pt x="309389" y="905509"/>
                  </a:lnTo>
                  <a:lnTo>
                    <a:pt x="310149" y="909319"/>
                  </a:lnTo>
                  <a:lnTo>
                    <a:pt x="319266" y="911859"/>
                  </a:lnTo>
                  <a:lnTo>
                    <a:pt x="328479" y="905509"/>
                  </a:lnTo>
                  <a:lnTo>
                    <a:pt x="335422" y="896619"/>
                  </a:lnTo>
                  <a:lnTo>
                    <a:pt x="341715" y="885189"/>
                  </a:lnTo>
                  <a:lnTo>
                    <a:pt x="347991" y="875029"/>
                  </a:lnTo>
                  <a:lnTo>
                    <a:pt x="354881" y="868679"/>
                  </a:lnTo>
                  <a:close/>
                </a:path>
                <a:path w="720090" h="915670">
                  <a:moveTo>
                    <a:pt x="429719" y="866139"/>
                  </a:moveTo>
                  <a:lnTo>
                    <a:pt x="364093" y="866139"/>
                  </a:lnTo>
                  <a:lnTo>
                    <a:pt x="361244" y="878839"/>
                  </a:lnTo>
                  <a:lnTo>
                    <a:pt x="357466" y="886459"/>
                  </a:lnTo>
                  <a:lnTo>
                    <a:pt x="352530" y="892809"/>
                  </a:lnTo>
                  <a:lnTo>
                    <a:pt x="349838" y="897889"/>
                  </a:lnTo>
                  <a:lnTo>
                    <a:pt x="352791" y="902969"/>
                  </a:lnTo>
                  <a:lnTo>
                    <a:pt x="359993" y="904239"/>
                  </a:lnTo>
                  <a:lnTo>
                    <a:pt x="367381" y="900429"/>
                  </a:lnTo>
                  <a:lnTo>
                    <a:pt x="372651" y="895349"/>
                  </a:lnTo>
                  <a:lnTo>
                    <a:pt x="414048" y="895349"/>
                  </a:lnTo>
                  <a:lnTo>
                    <a:pt x="411762" y="888999"/>
                  </a:lnTo>
                  <a:lnTo>
                    <a:pt x="399143" y="878839"/>
                  </a:lnTo>
                  <a:lnTo>
                    <a:pt x="396858" y="872489"/>
                  </a:lnTo>
                  <a:lnTo>
                    <a:pt x="400654" y="869949"/>
                  </a:lnTo>
                  <a:lnTo>
                    <a:pt x="431359" y="869949"/>
                  </a:lnTo>
                  <a:lnTo>
                    <a:pt x="429719" y="866139"/>
                  </a:lnTo>
                  <a:close/>
                </a:path>
                <a:path w="720090" h="915670">
                  <a:moveTo>
                    <a:pt x="211832" y="891539"/>
                  </a:moveTo>
                  <a:lnTo>
                    <a:pt x="193900" y="891539"/>
                  </a:lnTo>
                  <a:lnTo>
                    <a:pt x="193904" y="894079"/>
                  </a:lnTo>
                  <a:lnTo>
                    <a:pt x="194862" y="899159"/>
                  </a:lnTo>
                  <a:lnTo>
                    <a:pt x="200066" y="900429"/>
                  </a:lnTo>
                  <a:lnTo>
                    <a:pt x="206605" y="897889"/>
                  </a:lnTo>
                  <a:lnTo>
                    <a:pt x="211569" y="892809"/>
                  </a:lnTo>
                  <a:lnTo>
                    <a:pt x="211832" y="891539"/>
                  </a:lnTo>
                  <a:close/>
                </a:path>
                <a:path w="720090" h="915670">
                  <a:moveTo>
                    <a:pt x="295592" y="873759"/>
                  </a:moveTo>
                  <a:lnTo>
                    <a:pt x="280907" y="873759"/>
                  </a:lnTo>
                  <a:lnTo>
                    <a:pt x="281563" y="875029"/>
                  </a:lnTo>
                  <a:lnTo>
                    <a:pt x="278524" y="881379"/>
                  </a:lnTo>
                  <a:lnTo>
                    <a:pt x="274986" y="888999"/>
                  </a:lnTo>
                  <a:lnTo>
                    <a:pt x="272909" y="896619"/>
                  </a:lnTo>
                  <a:lnTo>
                    <a:pt x="274250" y="900429"/>
                  </a:lnTo>
                  <a:lnTo>
                    <a:pt x="280094" y="897889"/>
                  </a:lnTo>
                  <a:lnTo>
                    <a:pt x="287736" y="886459"/>
                  </a:lnTo>
                  <a:lnTo>
                    <a:pt x="295592" y="873759"/>
                  </a:lnTo>
                  <a:close/>
                </a:path>
                <a:path w="720090" h="915670">
                  <a:moveTo>
                    <a:pt x="414048" y="895349"/>
                  </a:moveTo>
                  <a:lnTo>
                    <a:pt x="393344" y="895349"/>
                  </a:lnTo>
                  <a:lnTo>
                    <a:pt x="398195" y="899159"/>
                  </a:lnTo>
                  <a:lnTo>
                    <a:pt x="404800" y="900429"/>
                  </a:lnTo>
                  <a:lnTo>
                    <a:pt x="410853" y="900429"/>
                  </a:lnTo>
                  <a:lnTo>
                    <a:pt x="414048" y="895349"/>
                  </a:lnTo>
                  <a:close/>
                </a:path>
                <a:path w="720090" h="915670">
                  <a:moveTo>
                    <a:pt x="224870" y="863599"/>
                  </a:moveTo>
                  <a:lnTo>
                    <a:pt x="201680" y="863599"/>
                  </a:lnTo>
                  <a:lnTo>
                    <a:pt x="202786" y="866139"/>
                  </a:lnTo>
                  <a:lnTo>
                    <a:pt x="203117" y="869949"/>
                  </a:lnTo>
                  <a:lnTo>
                    <a:pt x="198282" y="876299"/>
                  </a:lnTo>
                  <a:lnTo>
                    <a:pt x="187581" y="886459"/>
                  </a:lnTo>
                  <a:lnTo>
                    <a:pt x="178213" y="894079"/>
                  </a:lnTo>
                  <a:lnTo>
                    <a:pt x="177379" y="899159"/>
                  </a:lnTo>
                  <a:lnTo>
                    <a:pt x="183741" y="897889"/>
                  </a:lnTo>
                  <a:lnTo>
                    <a:pt x="193900" y="891539"/>
                  </a:lnTo>
                  <a:lnTo>
                    <a:pt x="211832" y="891539"/>
                  </a:lnTo>
                  <a:lnTo>
                    <a:pt x="212882" y="886459"/>
                  </a:lnTo>
                  <a:lnTo>
                    <a:pt x="213101" y="883919"/>
                  </a:lnTo>
                  <a:lnTo>
                    <a:pt x="227717" y="883919"/>
                  </a:lnTo>
                  <a:lnTo>
                    <a:pt x="225245" y="878839"/>
                  </a:lnTo>
                  <a:lnTo>
                    <a:pt x="222828" y="871219"/>
                  </a:lnTo>
                  <a:lnTo>
                    <a:pt x="223927" y="864869"/>
                  </a:lnTo>
                  <a:lnTo>
                    <a:pt x="224870" y="863599"/>
                  </a:lnTo>
                  <a:close/>
                </a:path>
                <a:path w="720090" h="915670">
                  <a:moveTo>
                    <a:pt x="227717" y="883919"/>
                  </a:moveTo>
                  <a:lnTo>
                    <a:pt x="214547" y="883919"/>
                  </a:lnTo>
                  <a:lnTo>
                    <a:pt x="219547" y="886459"/>
                  </a:lnTo>
                  <a:lnTo>
                    <a:pt x="225218" y="888999"/>
                  </a:lnTo>
                  <a:lnTo>
                    <a:pt x="228237" y="887729"/>
                  </a:lnTo>
                  <a:lnTo>
                    <a:pt x="228334" y="885189"/>
                  </a:lnTo>
                  <a:lnTo>
                    <a:pt x="227717" y="883919"/>
                  </a:lnTo>
                  <a:close/>
                </a:path>
                <a:path w="720090" h="915670">
                  <a:moveTo>
                    <a:pt x="431359" y="869949"/>
                  </a:moveTo>
                  <a:lnTo>
                    <a:pt x="400654" y="869949"/>
                  </a:lnTo>
                  <a:lnTo>
                    <a:pt x="407780" y="872489"/>
                  </a:lnTo>
                  <a:lnTo>
                    <a:pt x="416757" y="877569"/>
                  </a:lnTo>
                  <a:lnTo>
                    <a:pt x="426109" y="885189"/>
                  </a:lnTo>
                  <a:lnTo>
                    <a:pt x="432742" y="887729"/>
                  </a:lnTo>
                  <a:lnTo>
                    <a:pt x="434158" y="881379"/>
                  </a:lnTo>
                  <a:lnTo>
                    <a:pt x="431905" y="871219"/>
                  </a:lnTo>
                  <a:lnTo>
                    <a:pt x="431359" y="869949"/>
                  </a:lnTo>
                  <a:close/>
                </a:path>
                <a:path w="720090" h="915670">
                  <a:moveTo>
                    <a:pt x="166709" y="858519"/>
                  </a:moveTo>
                  <a:lnTo>
                    <a:pt x="146732" y="858519"/>
                  </a:lnTo>
                  <a:lnTo>
                    <a:pt x="147445" y="862329"/>
                  </a:lnTo>
                  <a:lnTo>
                    <a:pt x="147445" y="867409"/>
                  </a:lnTo>
                  <a:lnTo>
                    <a:pt x="148860" y="880109"/>
                  </a:lnTo>
                  <a:lnTo>
                    <a:pt x="155223" y="878839"/>
                  </a:lnTo>
                  <a:lnTo>
                    <a:pt x="159225" y="876299"/>
                  </a:lnTo>
                  <a:lnTo>
                    <a:pt x="161439" y="869949"/>
                  </a:lnTo>
                  <a:lnTo>
                    <a:pt x="163610" y="863599"/>
                  </a:lnTo>
                  <a:lnTo>
                    <a:pt x="166709" y="858519"/>
                  </a:lnTo>
                  <a:close/>
                </a:path>
                <a:path w="720090" h="915670">
                  <a:moveTo>
                    <a:pt x="554610" y="842009"/>
                  </a:moveTo>
                  <a:lnTo>
                    <a:pt x="297005" y="842009"/>
                  </a:lnTo>
                  <a:lnTo>
                    <a:pt x="297518" y="845819"/>
                  </a:lnTo>
                  <a:lnTo>
                    <a:pt x="292191" y="852169"/>
                  </a:lnTo>
                  <a:lnTo>
                    <a:pt x="280898" y="861059"/>
                  </a:lnTo>
                  <a:lnTo>
                    <a:pt x="267992" y="867409"/>
                  </a:lnTo>
                  <a:lnTo>
                    <a:pt x="259280" y="872489"/>
                  </a:lnTo>
                  <a:lnTo>
                    <a:pt x="256177" y="877569"/>
                  </a:lnTo>
                  <a:lnTo>
                    <a:pt x="260099" y="878839"/>
                  </a:lnTo>
                  <a:lnTo>
                    <a:pt x="268341" y="877569"/>
                  </a:lnTo>
                  <a:lnTo>
                    <a:pt x="275888" y="875029"/>
                  </a:lnTo>
                  <a:lnTo>
                    <a:pt x="280907" y="873759"/>
                  </a:lnTo>
                  <a:lnTo>
                    <a:pt x="295592" y="873759"/>
                  </a:lnTo>
                  <a:lnTo>
                    <a:pt x="302077" y="862329"/>
                  </a:lnTo>
                  <a:lnTo>
                    <a:pt x="309998" y="857249"/>
                  </a:lnTo>
                  <a:lnTo>
                    <a:pt x="319290" y="854709"/>
                  </a:lnTo>
                  <a:lnTo>
                    <a:pt x="427406" y="854709"/>
                  </a:lnTo>
                  <a:lnTo>
                    <a:pt x="427381" y="853439"/>
                  </a:lnTo>
                  <a:lnTo>
                    <a:pt x="434787" y="850899"/>
                  </a:lnTo>
                  <a:lnTo>
                    <a:pt x="486822" y="850899"/>
                  </a:lnTo>
                  <a:lnTo>
                    <a:pt x="489312" y="845819"/>
                  </a:lnTo>
                  <a:lnTo>
                    <a:pt x="497910" y="844549"/>
                  </a:lnTo>
                  <a:lnTo>
                    <a:pt x="554043" y="844549"/>
                  </a:lnTo>
                  <a:lnTo>
                    <a:pt x="554610" y="842009"/>
                  </a:lnTo>
                  <a:close/>
                </a:path>
                <a:path w="720090" h="915670">
                  <a:moveTo>
                    <a:pt x="183190" y="849629"/>
                  </a:moveTo>
                  <a:lnTo>
                    <a:pt x="130408" y="849629"/>
                  </a:lnTo>
                  <a:lnTo>
                    <a:pt x="134709" y="850899"/>
                  </a:lnTo>
                  <a:lnTo>
                    <a:pt x="132098" y="854709"/>
                  </a:lnTo>
                  <a:lnTo>
                    <a:pt x="110341" y="864869"/>
                  </a:lnTo>
                  <a:lnTo>
                    <a:pt x="103349" y="871219"/>
                  </a:lnTo>
                  <a:lnTo>
                    <a:pt x="103346" y="875029"/>
                  </a:lnTo>
                  <a:lnTo>
                    <a:pt x="108600" y="876299"/>
                  </a:lnTo>
                  <a:lnTo>
                    <a:pt x="117478" y="873759"/>
                  </a:lnTo>
                  <a:lnTo>
                    <a:pt x="128346" y="869949"/>
                  </a:lnTo>
                  <a:lnTo>
                    <a:pt x="142487" y="863599"/>
                  </a:lnTo>
                  <a:lnTo>
                    <a:pt x="146732" y="858519"/>
                  </a:lnTo>
                  <a:lnTo>
                    <a:pt x="166709" y="858519"/>
                  </a:lnTo>
                  <a:lnTo>
                    <a:pt x="167484" y="857249"/>
                  </a:lnTo>
                  <a:lnTo>
                    <a:pt x="175642" y="852169"/>
                  </a:lnTo>
                  <a:lnTo>
                    <a:pt x="183190" y="849629"/>
                  </a:lnTo>
                  <a:close/>
                </a:path>
                <a:path w="720090" h="915670">
                  <a:moveTo>
                    <a:pt x="285015" y="847089"/>
                  </a:moveTo>
                  <a:lnTo>
                    <a:pt x="197621" y="847089"/>
                  </a:lnTo>
                  <a:lnTo>
                    <a:pt x="203781" y="849629"/>
                  </a:lnTo>
                  <a:lnTo>
                    <a:pt x="198626" y="854709"/>
                  </a:lnTo>
                  <a:lnTo>
                    <a:pt x="184401" y="862329"/>
                  </a:lnTo>
                  <a:lnTo>
                    <a:pt x="169377" y="868679"/>
                  </a:lnTo>
                  <a:lnTo>
                    <a:pt x="161823" y="873759"/>
                  </a:lnTo>
                  <a:lnTo>
                    <a:pt x="163747" y="876299"/>
                  </a:lnTo>
                  <a:lnTo>
                    <a:pt x="169804" y="876299"/>
                  </a:lnTo>
                  <a:lnTo>
                    <a:pt x="178823" y="872489"/>
                  </a:lnTo>
                  <a:lnTo>
                    <a:pt x="189631" y="867409"/>
                  </a:lnTo>
                  <a:lnTo>
                    <a:pt x="197921" y="863599"/>
                  </a:lnTo>
                  <a:lnTo>
                    <a:pt x="224870" y="863599"/>
                  </a:lnTo>
                  <a:lnTo>
                    <a:pt x="226754" y="861059"/>
                  </a:lnTo>
                  <a:lnTo>
                    <a:pt x="269118" y="861059"/>
                  </a:lnTo>
                  <a:lnTo>
                    <a:pt x="271959" y="858519"/>
                  </a:lnTo>
                  <a:lnTo>
                    <a:pt x="281176" y="849629"/>
                  </a:lnTo>
                  <a:lnTo>
                    <a:pt x="285015" y="847089"/>
                  </a:lnTo>
                  <a:close/>
                </a:path>
                <a:path w="720090" h="915670">
                  <a:moveTo>
                    <a:pt x="427406" y="854709"/>
                  </a:moveTo>
                  <a:lnTo>
                    <a:pt x="326410" y="854709"/>
                  </a:lnTo>
                  <a:lnTo>
                    <a:pt x="327814" y="855979"/>
                  </a:lnTo>
                  <a:lnTo>
                    <a:pt x="324300" y="858519"/>
                  </a:lnTo>
                  <a:lnTo>
                    <a:pt x="312903" y="861059"/>
                  </a:lnTo>
                  <a:lnTo>
                    <a:pt x="312239" y="867409"/>
                  </a:lnTo>
                  <a:lnTo>
                    <a:pt x="313948" y="869949"/>
                  </a:lnTo>
                  <a:lnTo>
                    <a:pt x="318507" y="869949"/>
                  </a:lnTo>
                  <a:lnTo>
                    <a:pt x="325060" y="868679"/>
                  </a:lnTo>
                  <a:lnTo>
                    <a:pt x="354881" y="868679"/>
                  </a:lnTo>
                  <a:lnTo>
                    <a:pt x="364093" y="866139"/>
                  </a:lnTo>
                  <a:lnTo>
                    <a:pt x="429719" y="866139"/>
                  </a:lnTo>
                  <a:lnTo>
                    <a:pt x="427534" y="861059"/>
                  </a:lnTo>
                  <a:lnTo>
                    <a:pt x="427406" y="854709"/>
                  </a:lnTo>
                  <a:close/>
                </a:path>
                <a:path w="720090" h="915670">
                  <a:moveTo>
                    <a:pt x="486822" y="850899"/>
                  </a:moveTo>
                  <a:lnTo>
                    <a:pt x="434787" y="850899"/>
                  </a:lnTo>
                  <a:lnTo>
                    <a:pt x="445523" y="852169"/>
                  </a:lnTo>
                  <a:lnTo>
                    <a:pt x="455360" y="858519"/>
                  </a:lnTo>
                  <a:lnTo>
                    <a:pt x="466872" y="866139"/>
                  </a:lnTo>
                  <a:lnTo>
                    <a:pt x="480290" y="869949"/>
                  </a:lnTo>
                  <a:lnTo>
                    <a:pt x="489790" y="868679"/>
                  </a:lnTo>
                  <a:lnTo>
                    <a:pt x="489550" y="861059"/>
                  </a:lnTo>
                  <a:lnTo>
                    <a:pt x="486199" y="852169"/>
                  </a:lnTo>
                  <a:lnTo>
                    <a:pt x="486822" y="850899"/>
                  </a:lnTo>
                  <a:close/>
                </a:path>
                <a:path w="720090" h="915670">
                  <a:moveTo>
                    <a:pt x="269118" y="861059"/>
                  </a:moveTo>
                  <a:lnTo>
                    <a:pt x="226754" y="861059"/>
                  </a:lnTo>
                  <a:lnTo>
                    <a:pt x="229519" y="862329"/>
                  </a:lnTo>
                  <a:lnTo>
                    <a:pt x="233577" y="864869"/>
                  </a:lnTo>
                  <a:lnTo>
                    <a:pt x="240476" y="866139"/>
                  </a:lnTo>
                  <a:lnTo>
                    <a:pt x="248497" y="866139"/>
                  </a:lnTo>
                  <a:lnTo>
                    <a:pt x="255921" y="868679"/>
                  </a:lnTo>
                  <a:lnTo>
                    <a:pt x="263437" y="866139"/>
                  </a:lnTo>
                  <a:lnTo>
                    <a:pt x="269118" y="861059"/>
                  </a:lnTo>
                  <a:close/>
                </a:path>
                <a:path w="720090" h="915670">
                  <a:moveTo>
                    <a:pt x="554043" y="844549"/>
                  </a:moveTo>
                  <a:lnTo>
                    <a:pt x="497910" y="844549"/>
                  </a:lnTo>
                  <a:lnTo>
                    <a:pt x="511013" y="845819"/>
                  </a:lnTo>
                  <a:lnTo>
                    <a:pt x="522027" y="849629"/>
                  </a:lnTo>
                  <a:lnTo>
                    <a:pt x="526755" y="854709"/>
                  </a:lnTo>
                  <a:lnTo>
                    <a:pt x="529310" y="861059"/>
                  </a:lnTo>
                  <a:lnTo>
                    <a:pt x="533806" y="868679"/>
                  </a:lnTo>
                  <a:lnTo>
                    <a:pt x="540885" y="868679"/>
                  </a:lnTo>
                  <a:lnTo>
                    <a:pt x="548123" y="858519"/>
                  </a:lnTo>
                  <a:lnTo>
                    <a:pt x="553759" y="845819"/>
                  </a:lnTo>
                  <a:lnTo>
                    <a:pt x="554043" y="844549"/>
                  </a:lnTo>
                  <a:close/>
                </a:path>
                <a:path w="720090" h="915670">
                  <a:moveTo>
                    <a:pt x="96518" y="853439"/>
                  </a:moveTo>
                  <a:lnTo>
                    <a:pt x="72751" y="853439"/>
                  </a:lnTo>
                  <a:lnTo>
                    <a:pt x="74475" y="859789"/>
                  </a:lnTo>
                  <a:lnTo>
                    <a:pt x="76727" y="864869"/>
                  </a:lnTo>
                  <a:lnTo>
                    <a:pt x="81895" y="867409"/>
                  </a:lnTo>
                  <a:lnTo>
                    <a:pt x="87890" y="863599"/>
                  </a:lnTo>
                  <a:lnTo>
                    <a:pt x="92182" y="858519"/>
                  </a:lnTo>
                  <a:lnTo>
                    <a:pt x="96518" y="853439"/>
                  </a:lnTo>
                  <a:close/>
                </a:path>
                <a:path w="720090" h="915670">
                  <a:moveTo>
                    <a:pt x="703536" y="828039"/>
                  </a:moveTo>
                  <a:lnTo>
                    <a:pt x="580817" y="828039"/>
                  </a:lnTo>
                  <a:lnTo>
                    <a:pt x="586275" y="829309"/>
                  </a:lnTo>
                  <a:lnTo>
                    <a:pt x="603183" y="842009"/>
                  </a:lnTo>
                  <a:lnTo>
                    <a:pt x="624222" y="855979"/>
                  </a:lnTo>
                  <a:lnTo>
                    <a:pt x="642073" y="862329"/>
                  </a:lnTo>
                  <a:lnTo>
                    <a:pt x="650184" y="859789"/>
                  </a:lnTo>
                  <a:lnTo>
                    <a:pt x="649766" y="854709"/>
                  </a:lnTo>
                  <a:lnTo>
                    <a:pt x="644077" y="848359"/>
                  </a:lnTo>
                  <a:lnTo>
                    <a:pt x="636375" y="843279"/>
                  </a:lnTo>
                  <a:lnTo>
                    <a:pt x="633335" y="840739"/>
                  </a:lnTo>
                  <a:lnTo>
                    <a:pt x="716985" y="840739"/>
                  </a:lnTo>
                  <a:lnTo>
                    <a:pt x="719855" y="835659"/>
                  </a:lnTo>
                  <a:lnTo>
                    <a:pt x="703536" y="828039"/>
                  </a:lnTo>
                  <a:close/>
                </a:path>
                <a:path w="720090" h="915670">
                  <a:moveTo>
                    <a:pt x="682865" y="822959"/>
                  </a:moveTo>
                  <a:lnTo>
                    <a:pt x="90521" y="822959"/>
                  </a:lnTo>
                  <a:lnTo>
                    <a:pt x="92333" y="825499"/>
                  </a:lnTo>
                  <a:lnTo>
                    <a:pt x="90519" y="829309"/>
                  </a:lnTo>
                  <a:lnTo>
                    <a:pt x="86141" y="834389"/>
                  </a:lnTo>
                  <a:lnTo>
                    <a:pt x="77143" y="839469"/>
                  </a:lnTo>
                  <a:lnTo>
                    <a:pt x="49243" y="852169"/>
                  </a:lnTo>
                  <a:lnTo>
                    <a:pt x="40640" y="857249"/>
                  </a:lnTo>
                  <a:lnTo>
                    <a:pt x="41685" y="859789"/>
                  </a:lnTo>
                  <a:lnTo>
                    <a:pt x="50221" y="858519"/>
                  </a:lnTo>
                  <a:lnTo>
                    <a:pt x="61099" y="855979"/>
                  </a:lnTo>
                  <a:lnTo>
                    <a:pt x="69169" y="853439"/>
                  </a:lnTo>
                  <a:lnTo>
                    <a:pt x="96518" y="853439"/>
                  </a:lnTo>
                  <a:lnTo>
                    <a:pt x="102647" y="849629"/>
                  </a:lnTo>
                  <a:lnTo>
                    <a:pt x="106836" y="848359"/>
                  </a:lnTo>
                  <a:lnTo>
                    <a:pt x="186964" y="848359"/>
                  </a:lnTo>
                  <a:lnTo>
                    <a:pt x="197621" y="847089"/>
                  </a:lnTo>
                  <a:lnTo>
                    <a:pt x="285015" y="847089"/>
                  </a:lnTo>
                  <a:lnTo>
                    <a:pt x="290775" y="843279"/>
                  </a:lnTo>
                  <a:lnTo>
                    <a:pt x="297005" y="842009"/>
                  </a:lnTo>
                  <a:lnTo>
                    <a:pt x="554610" y="842009"/>
                  </a:lnTo>
                  <a:lnTo>
                    <a:pt x="556029" y="835659"/>
                  </a:lnTo>
                  <a:lnTo>
                    <a:pt x="587864" y="835659"/>
                  </a:lnTo>
                  <a:lnTo>
                    <a:pt x="580817" y="828039"/>
                  </a:lnTo>
                  <a:lnTo>
                    <a:pt x="703536" y="828039"/>
                  </a:lnTo>
                  <a:lnTo>
                    <a:pt x="700816" y="826769"/>
                  </a:lnTo>
                  <a:lnTo>
                    <a:pt x="682865" y="822959"/>
                  </a:lnTo>
                  <a:close/>
                </a:path>
                <a:path w="720090" h="915670">
                  <a:moveTo>
                    <a:pt x="186964" y="848359"/>
                  </a:moveTo>
                  <a:lnTo>
                    <a:pt x="106836" y="848359"/>
                  </a:lnTo>
                  <a:lnTo>
                    <a:pt x="106894" y="852169"/>
                  </a:lnTo>
                  <a:lnTo>
                    <a:pt x="106724" y="854709"/>
                  </a:lnTo>
                  <a:lnTo>
                    <a:pt x="109722" y="855979"/>
                  </a:lnTo>
                  <a:lnTo>
                    <a:pt x="116411" y="854709"/>
                  </a:lnTo>
                  <a:lnTo>
                    <a:pt x="123807" y="852169"/>
                  </a:lnTo>
                  <a:lnTo>
                    <a:pt x="130408" y="849629"/>
                  </a:lnTo>
                  <a:lnTo>
                    <a:pt x="183190" y="849629"/>
                  </a:lnTo>
                  <a:lnTo>
                    <a:pt x="186964" y="848359"/>
                  </a:lnTo>
                  <a:close/>
                </a:path>
                <a:path w="720090" h="915670">
                  <a:moveTo>
                    <a:pt x="587864" y="835659"/>
                  </a:moveTo>
                  <a:lnTo>
                    <a:pt x="561581" y="835659"/>
                  </a:lnTo>
                  <a:lnTo>
                    <a:pt x="574798" y="840739"/>
                  </a:lnTo>
                  <a:lnTo>
                    <a:pt x="590526" y="847089"/>
                  </a:lnTo>
                  <a:lnTo>
                    <a:pt x="603610" y="850899"/>
                  </a:lnTo>
                  <a:lnTo>
                    <a:pt x="606339" y="848359"/>
                  </a:lnTo>
                  <a:lnTo>
                    <a:pt x="598731" y="842009"/>
                  </a:lnTo>
                  <a:lnTo>
                    <a:pt x="587864" y="835659"/>
                  </a:lnTo>
                  <a:close/>
                </a:path>
                <a:path w="720090" h="915670">
                  <a:moveTo>
                    <a:pt x="716985" y="840739"/>
                  </a:moveTo>
                  <a:lnTo>
                    <a:pt x="638904" y="840739"/>
                  </a:lnTo>
                  <a:lnTo>
                    <a:pt x="651400" y="842009"/>
                  </a:lnTo>
                  <a:lnTo>
                    <a:pt x="669140" y="847089"/>
                  </a:lnTo>
                  <a:lnTo>
                    <a:pt x="687922" y="850899"/>
                  </a:lnTo>
                  <a:lnTo>
                    <a:pt x="704149" y="849629"/>
                  </a:lnTo>
                  <a:lnTo>
                    <a:pt x="715550" y="843279"/>
                  </a:lnTo>
                  <a:lnTo>
                    <a:pt x="716985" y="840739"/>
                  </a:lnTo>
                  <a:close/>
                </a:path>
                <a:path w="720090" h="915670">
                  <a:moveTo>
                    <a:pt x="76106" y="824229"/>
                  </a:moveTo>
                  <a:lnTo>
                    <a:pt x="52663" y="824229"/>
                  </a:lnTo>
                  <a:lnTo>
                    <a:pt x="49130" y="828039"/>
                  </a:lnTo>
                  <a:lnTo>
                    <a:pt x="48418" y="838199"/>
                  </a:lnTo>
                  <a:lnTo>
                    <a:pt x="49515" y="842009"/>
                  </a:lnTo>
                  <a:lnTo>
                    <a:pt x="52930" y="840739"/>
                  </a:lnTo>
                  <a:lnTo>
                    <a:pt x="57274" y="835659"/>
                  </a:lnTo>
                  <a:lnTo>
                    <a:pt x="61154" y="829309"/>
                  </a:lnTo>
                  <a:lnTo>
                    <a:pt x="65224" y="826769"/>
                  </a:lnTo>
                  <a:lnTo>
                    <a:pt x="70024" y="825499"/>
                  </a:lnTo>
                  <a:lnTo>
                    <a:pt x="76106" y="824229"/>
                  </a:lnTo>
                  <a:close/>
                </a:path>
                <a:path w="720090" h="915670">
                  <a:moveTo>
                    <a:pt x="667051" y="772159"/>
                  </a:moveTo>
                  <a:lnTo>
                    <a:pt x="133665" y="772159"/>
                  </a:lnTo>
                  <a:lnTo>
                    <a:pt x="137539" y="773429"/>
                  </a:lnTo>
                  <a:lnTo>
                    <a:pt x="133623" y="777239"/>
                  </a:lnTo>
                  <a:lnTo>
                    <a:pt x="124954" y="781049"/>
                  </a:lnTo>
                  <a:lnTo>
                    <a:pt x="112972" y="782319"/>
                  </a:lnTo>
                  <a:lnTo>
                    <a:pt x="99114" y="784859"/>
                  </a:lnTo>
                  <a:lnTo>
                    <a:pt x="83931" y="788669"/>
                  </a:lnTo>
                  <a:lnTo>
                    <a:pt x="69966" y="795019"/>
                  </a:lnTo>
                  <a:lnTo>
                    <a:pt x="61085" y="800099"/>
                  </a:lnTo>
                  <a:lnTo>
                    <a:pt x="61154" y="801369"/>
                  </a:lnTo>
                  <a:lnTo>
                    <a:pt x="66789" y="802639"/>
                  </a:lnTo>
                  <a:lnTo>
                    <a:pt x="70347" y="803909"/>
                  </a:lnTo>
                  <a:lnTo>
                    <a:pt x="69837" y="806449"/>
                  </a:lnTo>
                  <a:lnTo>
                    <a:pt x="63272" y="810259"/>
                  </a:lnTo>
                  <a:lnTo>
                    <a:pt x="48216" y="815339"/>
                  </a:lnTo>
                  <a:lnTo>
                    <a:pt x="28586" y="824229"/>
                  </a:lnTo>
                  <a:lnTo>
                    <a:pt x="12449" y="833119"/>
                  </a:lnTo>
                  <a:lnTo>
                    <a:pt x="7875" y="838199"/>
                  </a:lnTo>
                  <a:lnTo>
                    <a:pt x="13148" y="838199"/>
                  </a:lnTo>
                  <a:lnTo>
                    <a:pt x="20897" y="835659"/>
                  </a:lnTo>
                  <a:lnTo>
                    <a:pt x="30150" y="833119"/>
                  </a:lnTo>
                  <a:lnTo>
                    <a:pt x="52663" y="824229"/>
                  </a:lnTo>
                  <a:lnTo>
                    <a:pt x="76106" y="824229"/>
                  </a:lnTo>
                  <a:lnTo>
                    <a:pt x="84023" y="822959"/>
                  </a:lnTo>
                  <a:lnTo>
                    <a:pt x="682865" y="822959"/>
                  </a:lnTo>
                  <a:lnTo>
                    <a:pt x="658931" y="817879"/>
                  </a:lnTo>
                  <a:lnTo>
                    <a:pt x="617045" y="811529"/>
                  </a:lnTo>
                  <a:lnTo>
                    <a:pt x="598007" y="810259"/>
                  </a:lnTo>
                  <a:lnTo>
                    <a:pt x="596748" y="808989"/>
                  </a:lnTo>
                  <a:lnTo>
                    <a:pt x="595419" y="805179"/>
                  </a:lnTo>
                  <a:lnTo>
                    <a:pt x="597686" y="802639"/>
                  </a:lnTo>
                  <a:lnTo>
                    <a:pt x="607219" y="801369"/>
                  </a:lnTo>
                  <a:lnTo>
                    <a:pt x="676378" y="801369"/>
                  </a:lnTo>
                  <a:lnTo>
                    <a:pt x="678637" y="800099"/>
                  </a:lnTo>
                  <a:lnTo>
                    <a:pt x="661364" y="795019"/>
                  </a:lnTo>
                  <a:lnTo>
                    <a:pt x="625715" y="791209"/>
                  </a:lnTo>
                  <a:lnTo>
                    <a:pt x="587821" y="788669"/>
                  </a:lnTo>
                  <a:lnTo>
                    <a:pt x="563817" y="784859"/>
                  </a:lnTo>
                  <a:lnTo>
                    <a:pt x="558206" y="782319"/>
                  </a:lnTo>
                  <a:lnTo>
                    <a:pt x="561597" y="779779"/>
                  </a:lnTo>
                  <a:lnTo>
                    <a:pt x="570348" y="778509"/>
                  </a:lnTo>
                  <a:lnTo>
                    <a:pt x="580817" y="775969"/>
                  </a:lnTo>
                  <a:lnTo>
                    <a:pt x="613567" y="775969"/>
                  </a:lnTo>
                  <a:lnTo>
                    <a:pt x="612157" y="773429"/>
                  </a:lnTo>
                  <a:lnTo>
                    <a:pt x="668613" y="773429"/>
                  </a:lnTo>
                  <a:lnTo>
                    <a:pt x="667051" y="772159"/>
                  </a:lnTo>
                  <a:close/>
                </a:path>
                <a:path w="720090" h="915670">
                  <a:moveTo>
                    <a:pt x="676378" y="801369"/>
                  </a:moveTo>
                  <a:lnTo>
                    <a:pt x="607219" y="801369"/>
                  </a:lnTo>
                  <a:lnTo>
                    <a:pt x="626819" y="802639"/>
                  </a:lnTo>
                  <a:lnTo>
                    <a:pt x="651475" y="803909"/>
                  </a:lnTo>
                  <a:lnTo>
                    <a:pt x="671859" y="803909"/>
                  </a:lnTo>
                  <a:lnTo>
                    <a:pt x="676378" y="801369"/>
                  </a:lnTo>
                  <a:close/>
                </a:path>
                <a:path w="720090" h="915670">
                  <a:moveTo>
                    <a:pt x="613567" y="775969"/>
                  </a:moveTo>
                  <a:lnTo>
                    <a:pt x="590273" y="775969"/>
                  </a:lnTo>
                  <a:lnTo>
                    <a:pt x="599123" y="778509"/>
                  </a:lnTo>
                  <a:lnTo>
                    <a:pt x="608649" y="783589"/>
                  </a:lnTo>
                  <a:lnTo>
                    <a:pt x="620135" y="784859"/>
                  </a:lnTo>
                  <a:lnTo>
                    <a:pt x="625553" y="782319"/>
                  </a:lnTo>
                  <a:lnTo>
                    <a:pt x="621168" y="779779"/>
                  </a:lnTo>
                  <a:lnTo>
                    <a:pt x="614272" y="777239"/>
                  </a:lnTo>
                  <a:lnTo>
                    <a:pt x="613567" y="775969"/>
                  </a:lnTo>
                  <a:close/>
                </a:path>
                <a:path w="720090" h="915670">
                  <a:moveTo>
                    <a:pt x="668613" y="773429"/>
                  </a:moveTo>
                  <a:lnTo>
                    <a:pt x="612157" y="773429"/>
                  </a:lnTo>
                  <a:lnTo>
                    <a:pt x="615737" y="774699"/>
                  </a:lnTo>
                  <a:lnTo>
                    <a:pt x="623055" y="778509"/>
                  </a:lnTo>
                  <a:lnTo>
                    <a:pt x="635823" y="782319"/>
                  </a:lnTo>
                  <a:lnTo>
                    <a:pt x="655749" y="784859"/>
                  </a:lnTo>
                  <a:lnTo>
                    <a:pt x="672460" y="784859"/>
                  </a:lnTo>
                  <a:lnTo>
                    <a:pt x="677747" y="782319"/>
                  </a:lnTo>
                  <a:lnTo>
                    <a:pt x="674861" y="778509"/>
                  </a:lnTo>
                  <a:lnTo>
                    <a:pt x="668613" y="773429"/>
                  </a:lnTo>
                  <a:close/>
                </a:path>
                <a:path w="720090" h="915670">
                  <a:moveTo>
                    <a:pt x="592972" y="759459"/>
                  </a:moveTo>
                  <a:lnTo>
                    <a:pt x="93216" y="759459"/>
                  </a:lnTo>
                  <a:lnTo>
                    <a:pt x="89678" y="763269"/>
                  </a:lnTo>
                  <a:lnTo>
                    <a:pt x="70139" y="775969"/>
                  </a:lnTo>
                  <a:lnTo>
                    <a:pt x="66339" y="779779"/>
                  </a:lnTo>
                  <a:lnTo>
                    <a:pt x="67042" y="782319"/>
                  </a:lnTo>
                  <a:lnTo>
                    <a:pt x="81979" y="774699"/>
                  </a:lnTo>
                  <a:lnTo>
                    <a:pt x="92095" y="768349"/>
                  </a:lnTo>
                  <a:lnTo>
                    <a:pt x="99825" y="764539"/>
                  </a:lnTo>
                  <a:lnTo>
                    <a:pt x="609843" y="764539"/>
                  </a:lnTo>
                  <a:lnTo>
                    <a:pt x="595158" y="760729"/>
                  </a:lnTo>
                  <a:lnTo>
                    <a:pt x="592972" y="759459"/>
                  </a:lnTo>
                  <a:close/>
                </a:path>
                <a:path w="720090" h="915670">
                  <a:moveTo>
                    <a:pt x="609843" y="764539"/>
                  </a:moveTo>
                  <a:lnTo>
                    <a:pt x="99825" y="764539"/>
                  </a:lnTo>
                  <a:lnTo>
                    <a:pt x="97699" y="765809"/>
                  </a:lnTo>
                  <a:lnTo>
                    <a:pt x="92093" y="772159"/>
                  </a:lnTo>
                  <a:lnTo>
                    <a:pt x="92833" y="777239"/>
                  </a:lnTo>
                  <a:lnTo>
                    <a:pt x="97064" y="778509"/>
                  </a:lnTo>
                  <a:lnTo>
                    <a:pt x="101934" y="777239"/>
                  </a:lnTo>
                  <a:lnTo>
                    <a:pt x="110183" y="774699"/>
                  </a:lnTo>
                  <a:lnTo>
                    <a:pt x="122654" y="772159"/>
                  </a:lnTo>
                  <a:lnTo>
                    <a:pt x="667051" y="772159"/>
                  </a:lnTo>
                  <a:lnTo>
                    <a:pt x="654362" y="768349"/>
                  </a:lnTo>
                  <a:lnTo>
                    <a:pt x="614738" y="765809"/>
                  </a:lnTo>
                  <a:lnTo>
                    <a:pt x="609843" y="764539"/>
                  </a:lnTo>
                  <a:close/>
                </a:path>
                <a:path w="720090" h="915670">
                  <a:moveTo>
                    <a:pt x="590041" y="750569"/>
                  </a:moveTo>
                  <a:lnTo>
                    <a:pt x="54791" y="750569"/>
                  </a:lnTo>
                  <a:lnTo>
                    <a:pt x="48586" y="753109"/>
                  </a:lnTo>
                  <a:lnTo>
                    <a:pt x="35043" y="758189"/>
                  </a:lnTo>
                  <a:lnTo>
                    <a:pt x="21764" y="765809"/>
                  </a:lnTo>
                  <a:lnTo>
                    <a:pt x="16356" y="772159"/>
                  </a:lnTo>
                  <a:lnTo>
                    <a:pt x="19234" y="774699"/>
                  </a:lnTo>
                  <a:lnTo>
                    <a:pt x="25582" y="774699"/>
                  </a:lnTo>
                  <a:lnTo>
                    <a:pt x="35158" y="772159"/>
                  </a:lnTo>
                  <a:lnTo>
                    <a:pt x="47715" y="767079"/>
                  </a:lnTo>
                  <a:lnTo>
                    <a:pt x="61887" y="763269"/>
                  </a:lnTo>
                  <a:lnTo>
                    <a:pt x="76036" y="760729"/>
                  </a:lnTo>
                  <a:lnTo>
                    <a:pt x="87399" y="759459"/>
                  </a:lnTo>
                  <a:lnTo>
                    <a:pt x="592972" y="759459"/>
                  </a:lnTo>
                  <a:lnTo>
                    <a:pt x="586416" y="755649"/>
                  </a:lnTo>
                  <a:lnTo>
                    <a:pt x="590041" y="750569"/>
                  </a:lnTo>
                  <a:close/>
                </a:path>
                <a:path w="720090" h="915670">
                  <a:moveTo>
                    <a:pt x="627112" y="737869"/>
                  </a:moveTo>
                  <a:lnTo>
                    <a:pt x="604929" y="737869"/>
                  </a:lnTo>
                  <a:lnTo>
                    <a:pt x="630195" y="755649"/>
                  </a:lnTo>
                  <a:lnTo>
                    <a:pt x="644448" y="760729"/>
                  </a:lnTo>
                  <a:lnTo>
                    <a:pt x="646718" y="756919"/>
                  </a:lnTo>
                  <a:lnTo>
                    <a:pt x="636684" y="746759"/>
                  </a:lnTo>
                  <a:lnTo>
                    <a:pt x="627112" y="737869"/>
                  </a:lnTo>
                  <a:close/>
                </a:path>
                <a:path w="720090" h="915670">
                  <a:moveTo>
                    <a:pt x="608549" y="717549"/>
                  </a:moveTo>
                  <a:lnTo>
                    <a:pt x="185713" y="717549"/>
                  </a:lnTo>
                  <a:lnTo>
                    <a:pt x="193904" y="720089"/>
                  </a:lnTo>
                  <a:lnTo>
                    <a:pt x="188744" y="722629"/>
                  </a:lnTo>
                  <a:lnTo>
                    <a:pt x="177371" y="723899"/>
                  </a:lnTo>
                  <a:lnTo>
                    <a:pt x="164241" y="725169"/>
                  </a:lnTo>
                  <a:lnTo>
                    <a:pt x="142134" y="725169"/>
                  </a:lnTo>
                  <a:lnTo>
                    <a:pt x="107557" y="727709"/>
                  </a:lnTo>
                  <a:lnTo>
                    <a:pt x="96284" y="731519"/>
                  </a:lnTo>
                  <a:lnTo>
                    <a:pt x="93332" y="734059"/>
                  </a:lnTo>
                  <a:lnTo>
                    <a:pt x="95132" y="735329"/>
                  </a:lnTo>
                  <a:lnTo>
                    <a:pt x="99628" y="735329"/>
                  </a:lnTo>
                  <a:lnTo>
                    <a:pt x="104765" y="736599"/>
                  </a:lnTo>
                  <a:lnTo>
                    <a:pt x="94698" y="739139"/>
                  </a:lnTo>
                  <a:lnTo>
                    <a:pt x="30271" y="741679"/>
                  </a:lnTo>
                  <a:lnTo>
                    <a:pt x="7875" y="744219"/>
                  </a:lnTo>
                  <a:lnTo>
                    <a:pt x="345" y="746759"/>
                  </a:lnTo>
                  <a:lnTo>
                    <a:pt x="0" y="750569"/>
                  </a:lnTo>
                  <a:lnTo>
                    <a:pt x="4651" y="754379"/>
                  </a:lnTo>
                  <a:lnTo>
                    <a:pt x="12111" y="755649"/>
                  </a:lnTo>
                  <a:lnTo>
                    <a:pt x="23555" y="755649"/>
                  </a:lnTo>
                  <a:lnTo>
                    <a:pt x="37696" y="754379"/>
                  </a:lnTo>
                  <a:lnTo>
                    <a:pt x="49714" y="751839"/>
                  </a:lnTo>
                  <a:lnTo>
                    <a:pt x="54791" y="750569"/>
                  </a:lnTo>
                  <a:lnTo>
                    <a:pt x="590041" y="750569"/>
                  </a:lnTo>
                  <a:lnTo>
                    <a:pt x="597815" y="745489"/>
                  </a:lnTo>
                  <a:lnTo>
                    <a:pt x="601521" y="739139"/>
                  </a:lnTo>
                  <a:lnTo>
                    <a:pt x="604929" y="737869"/>
                  </a:lnTo>
                  <a:lnTo>
                    <a:pt x="627112" y="737869"/>
                  </a:lnTo>
                  <a:lnTo>
                    <a:pt x="630772" y="734059"/>
                  </a:lnTo>
                  <a:lnTo>
                    <a:pt x="685591" y="734059"/>
                  </a:lnTo>
                  <a:lnTo>
                    <a:pt x="690604" y="731519"/>
                  </a:lnTo>
                  <a:lnTo>
                    <a:pt x="679639" y="726439"/>
                  </a:lnTo>
                  <a:lnTo>
                    <a:pt x="624481" y="721359"/>
                  </a:lnTo>
                  <a:lnTo>
                    <a:pt x="608549" y="717549"/>
                  </a:lnTo>
                  <a:close/>
                </a:path>
                <a:path w="720090" h="915670">
                  <a:moveTo>
                    <a:pt x="685591" y="734059"/>
                  </a:moveTo>
                  <a:lnTo>
                    <a:pt x="630772" y="734059"/>
                  </a:lnTo>
                  <a:lnTo>
                    <a:pt x="667134" y="736599"/>
                  </a:lnTo>
                  <a:lnTo>
                    <a:pt x="683085" y="735329"/>
                  </a:lnTo>
                  <a:lnTo>
                    <a:pt x="685591" y="734059"/>
                  </a:lnTo>
                  <a:close/>
                </a:path>
                <a:path w="720090" h="915670">
                  <a:moveTo>
                    <a:pt x="663296" y="709929"/>
                  </a:moveTo>
                  <a:lnTo>
                    <a:pt x="79075" y="709929"/>
                  </a:lnTo>
                  <a:lnTo>
                    <a:pt x="88268" y="712469"/>
                  </a:lnTo>
                  <a:lnTo>
                    <a:pt x="90940" y="713739"/>
                  </a:lnTo>
                  <a:lnTo>
                    <a:pt x="87735" y="717549"/>
                  </a:lnTo>
                  <a:lnTo>
                    <a:pt x="81437" y="720089"/>
                  </a:lnTo>
                  <a:lnTo>
                    <a:pt x="74830" y="725169"/>
                  </a:lnTo>
                  <a:lnTo>
                    <a:pt x="73048" y="728979"/>
                  </a:lnTo>
                  <a:lnTo>
                    <a:pt x="76506" y="728979"/>
                  </a:lnTo>
                  <a:lnTo>
                    <a:pt x="82485" y="727709"/>
                  </a:lnTo>
                  <a:lnTo>
                    <a:pt x="88268" y="725169"/>
                  </a:lnTo>
                  <a:lnTo>
                    <a:pt x="94855" y="722629"/>
                  </a:lnTo>
                  <a:lnTo>
                    <a:pt x="103678" y="721359"/>
                  </a:lnTo>
                  <a:lnTo>
                    <a:pt x="114227" y="720089"/>
                  </a:lnTo>
                  <a:lnTo>
                    <a:pt x="125991" y="720089"/>
                  </a:lnTo>
                  <a:lnTo>
                    <a:pt x="143862" y="718819"/>
                  </a:lnTo>
                  <a:lnTo>
                    <a:pt x="166401" y="717549"/>
                  </a:lnTo>
                  <a:lnTo>
                    <a:pt x="608549" y="717549"/>
                  </a:lnTo>
                  <a:lnTo>
                    <a:pt x="610570" y="715009"/>
                  </a:lnTo>
                  <a:lnTo>
                    <a:pt x="671761" y="715009"/>
                  </a:lnTo>
                  <a:lnTo>
                    <a:pt x="672084" y="713739"/>
                  </a:lnTo>
                  <a:lnTo>
                    <a:pt x="663296" y="709929"/>
                  </a:lnTo>
                  <a:close/>
                </a:path>
                <a:path w="720090" h="915670">
                  <a:moveTo>
                    <a:pt x="671761" y="715009"/>
                  </a:moveTo>
                  <a:lnTo>
                    <a:pt x="610570" y="715009"/>
                  </a:lnTo>
                  <a:lnTo>
                    <a:pt x="622937" y="716279"/>
                  </a:lnTo>
                  <a:lnTo>
                    <a:pt x="640788" y="720089"/>
                  </a:lnTo>
                  <a:lnTo>
                    <a:pt x="659263" y="720089"/>
                  </a:lnTo>
                  <a:lnTo>
                    <a:pt x="671114" y="717549"/>
                  </a:lnTo>
                  <a:lnTo>
                    <a:pt x="671761" y="715009"/>
                  </a:lnTo>
                  <a:close/>
                </a:path>
                <a:path w="720090" h="915670">
                  <a:moveTo>
                    <a:pt x="608311" y="690879"/>
                  </a:moveTo>
                  <a:lnTo>
                    <a:pt x="142487" y="690879"/>
                  </a:lnTo>
                  <a:lnTo>
                    <a:pt x="140369" y="695959"/>
                  </a:lnTo>
                  <a:lnTo>
                    <a:pt x="134005" y="698499"/>
                  </a:lnTo>
                  <a:lnTo>
                    <a:pt x="120946" y="701039"/>
                  </a:lnTo>
                  <a:lnTo>
                    <a:pt x="105457" y="702309"/>
                  </a:lnTo>
                  <a:lnTo>
                    <a:pt x="91801" y="702309"/>
                  </a:lnTo>
                  <a:lnTo>
                    <a:pt x="80403" y="703579"/>
                  </a:lnTo>
                  <a:lnTo>
                    <a:pt x="70288" y="707389"/>
                  </a:lnTo>
                  <a:lnTo>
                    <a:pt x="64150" y="711199"/>
                  </a:lnTo>
                  <a:lnTo>
                    <a:pt x="64687" y="712469"/>
                  </a:lnTo>
                  <a:lnTo>
                    <a:pt x="71287" y="712469"/>
                  </a:lnTo>
                  <a:lnTo>
                    <a:pt x="79075" y="709929"/>
                  </a:lnTo>
                  <a:lnTo>
                    <a:pt x="663296" y="709929"/>
                  </a:lnTo>
                  <a:lnTo>
                    <a:pt x="645872" y="706119"/>
                  </a:lnTo>
                  <a:lnTo>
                    <a:pt x="636503" y="704849"/>
                  </a:lnTo>
                  <a:lnTo>
                    <a:pt x="607502" y="704849"/>
                  </a:lnTo>
                  <a:lnTo>
                    <a:pt x="609973" y="703579"/>
                  </a:lnTo>
                  <a:lnTo>
                    <a:pt x="619470" y="698499"/>
                  </a:lnTo>
                  <a:lnTo>
                    <a:pt x="627590" y="698499"/>
                  </a:lnTo>
                  <a:lnTo>
                    <a:pt x="628587" y="694689"/>
                  </a:lnTo>
                  <a:lnTo>
                    <a:pt x="622803" y="692149"/>
                  </a:lnTo>
                  <a:lnTo>
                    <a:pt x="608311" y="690879"/>
                  </a:lnTo>
                  <a:close/>
                </a:path>
                <a:path w="720090" h="915670">
                  <a:moveTo>
                    <a:pt x="627135" y="703579"/>
                  </a:moveTo>
                  <a:lnTo>
                    <a:pt x="613784" y="704849"/>
                  </a:lnTo>
                  <a:lnTo>
                    <a:pt x="636503" y="704849"/>
                  </a:lnTo>
                  <a:lnTo>
                    <a:pt x="627135" y="703579"/>
                  </a:lnTo>
                  <a:close/>
                </a:path>
                <a:path w="720090" h="915670">
                  <a:moveTo>
                    <a:pt x="92504" y="674369"/>
                  </a:moveTo>
                  <a:lnTo>
                    <a:pt x="80776" y="674369"/>
                  </a:lnTo>
                  <a:lnTo>
                    <a:pt x="70462" y="675639"/>
                  </a:lnTo>
                  <a:lnTo>
                    <a:pt x="63861" y="678179"/>
                  </a:lnTo>
                  <a:lnTo>
                    <a:pt x="63272" y="681989"/>
                  </a:lnTo>
                  <a:lnTo>
                    <a:pt x="70027" y="683259"/>
                  </a:lnTo>
                  <a:lnTo>
                    <a:pt x="79832" y="684529"/>
                  </a:lnTo>
                  <a:lnTo>
                    <a:pt x="88665" y="685799"/>
                  </a:lnTo>
                  <a:lnTo>
                    <a:pt x="92504" y="687069"/>
                  </a:lnTo>
                  <a:lnTo>
                    <a:pt x="89399" y="690879"/>
                  </a:lnTo>
                  <a:lnTo>
                    <a:pt x="83047" y="694689"/>
                  </a:lnTo>
                  <a:lnTo>
                    <a:pt x="77888" y="698499"/>
                  </a:lnTo>
                  <a:lnTo>
                    <a:pt x="78363" y="701039"/>
                  </a:lnTo>
                  <a:lnTo>
                    <a:pt x="86211" y="701039"/>
                  </a:lnTo>
                  <a:lnTo>
                    <a:pt x="98018" y="697229"/>
                  </a:lnTo>
                  <a:lnTo>
                    <a:pt x="110489" y="693419"/>
                  </a:lnTo>
                  <a:lnTo>
                    <a:pt x="120330" y="690879"/>
                  </a:lnTo>
                  <a:lnTo>
                    <a:pt x="577208" y="690879"/>
                  </a:lnTo>
                  <a:lnTo>
                    <a:pt x="571885" y="689609"/>
                  </a:lnTo>
                  <a:lnTo>
                    <a:pt x="573730" y="685799"/>
                  </a:lnTo>
                  <a:lnTo>
                    <a:pt x="579332" y="680719"/>
                  </a:lnTo>
                  <a:lnTo>
                    <a:pt x="563817" y="680719"/>
                  </a:lnTo>
                  <a:lnTo>
                    <a:pt x="558553" y="675639"/>
                  </a:lnTo>
                  <a:lnTo>
                    <a:pt x="106039" y="675639"/>
                  </a:lnTo>
                  <a:lnTo>
                    <a:pt x="92504" y="674369"/>
                  </a:lnTo>
                  <a:close/>
                </a:path>
                <a:path w="720090" h="915670">
                  <a:moveTo>
                    <a:pt x="627590" y="698499"/>
                  </a:moveTo>
                  <a:lnTo>
                    <a:pt x="619470" y="698499"/>
                  </a:lnTo>
                  <a:lnTo>
                    <a:pt x="627258" y="699769"/>
                  </a:lnTo>
                  <a:lnTo>
                    <a:pt x="627590" y="698499"/>
                  </a:lnTo>
                  <a:close/>
                </a:path>
                <a:path w="720090" h="915670">
                  <a:moveTo>
                    <a:pt x="586391" y="673099"/>
                  </a:moveTo>
                  <a:lnTo>
                    <a:pt x="582835" y="673099"/>
                  </a:lnTo>
                  <a:lnTo>
                    <a:pt x="576893" y="674369"/>
                  </a:lnTo>
                  <a:lnTo>
                    <a:pt x="570845" y="676909"/>
                  </a:lnTo>
                  <a:lnTo>
                    <a:pt x="563817" y="680719"/>
                  </a:lnTo>
                  <a:lnTo>
                    <a:pt x="579332" y="680719"/>
                  </a:lnTo>
                  <a:lnTo>
                    <a:pt x="585281" y="675639"/>
                  </a:lnTo>
                  <a:lnTo>
                    <a:pt x="586391" y="673099"/>
                  </a:lnTo>
                  <a:close/>
                </a:path>
                <a:path w="720090" h="915670">
                  <a:moveTo>
                    <a:pt x="555270" y="665479"/>
                  </a:moveTo>
                  <a:lnTo>
                    <a:pt x="128050" y="665479"/>
                  </a:lnTo>
                  <a:lnTo>
                    <a:pt x="138301" y="666749"/>
                  </a:lnTo>
                  <a:lnTo>
                    <a:pt x="147445" y="668019"/>
                  </a:lnTo>
                  <a:lnTo>
                    <a:pt x="150603" y="668019"/>
                  </a:lnTo>
                  <a:lnTo>
                    <a:pt x="147618" y="670559"/>
                  </a:lnTo>
                  <a:lnTo>
                    <a:pt x="142599" y="673099"/>
                  </a:lnTo>
                  <a:lnTo>
                    <a:pt x="139657" y="674369"/>
                  </a:lnTo>
                  <a:lnTo>
                    <a:pt x="133814" y="675639"/>
                  </a:lnTo>
                  <a:lnTo>
                    <a:pt x="558553" y="675639"/>
                  </a:lnTo>
                  <a:lnTo>
                    <a:pt x="554605" y="671829"/>
                  </a:lnTo>
                  <a:lnTo>
                    <a:pt x="555270" y="665479"/>
                  </a:lnTo>
                  <a:close/>
                </a:path>
                <a:path w="720090" h="915670">
                  <a:moveTo>
                    <a:pt x="559910" y="662939"/>
                  </a:moveTo>
                  <a:lnTo>
                    <a:pt x="99114" y="662939"/>
                  </a:lnTo>
                  <a:lnTo>
                    <a:pt x="95334" y="665479"/>
                  </a:lnTo>
                  <a:lnTo>
                    <a:pt x="95131" y="668019"/>
                  </a:lnTo>
                  <a:lnTo>
                    <a:pt x="99345" y="669289"/>
                  </a:lnTo>
                  <a:lnTo>
                    <a:pt x="105680" y="669289"/>
                  </a:lnTo>
                  <a:lnTo>
                    <a:pt x="111840" y="668019"/>
                  </a:lnTo>
                  <a:lnTo>
                    <a:pt x="118596" y="665479"/>
                  </a:lnTo>
                  <a:lnTo>
                    <a:pt x="555270" y="665479"/>
                  </a:lnTo>
                  <a:lnTo>
                    <a:pt x="559910" y="662939"/>
                  </a:lnTo>
                  <a:close/>
                </a:path>
                <a:path w="720090" h="915670">
                  <a:moveTo>
                    <a:pt x="112387" y="654049"/>
                  </a:moveTo>
                  <a:lnTo>
                    <a:pt x="95334" y="654049"/>
                  </a:lnTo>
                  <a:lnTo>
                    <a:pt x="86174" y="657859"/>
                  </a:lnTo>
                  <a:lnTo>
                    <a:pt x="83047" y="661669"/>
                  </a:lnTo>
                  <a:lnTo>
                    <a:pt x="84297" y="665479"/>
                  </a:lnTo>
                  <a:lnTo>
                    <a:pt x="88268" y="665479"/>
                  </a:lnTo>
                  <a:lnTo>
                    <a:pt x="93919" y="664209"/>
                  </a:lnTo>
                  <a:lnTo>
                    <a:pt x="99114" y="662939"/>
                  </a:lnTo>
                  <a:lnTo>
                    <a:pt x="559910" y="662939"/>
                  </a:lnTo>
                  <a:lnTo>
                    <a:pt x="570453" y="660399"/>
                  </a:lnTo>
                  <a:lnTo>
                    <a:pt x="626385" y="660399"/>
                  </a:lnTo>
                  <a:lnTo>
                    <a:pt x="629665" y="659129"/>
                  </a:lnTo>
                  <a:lnTo>
                    <a:pt x="631975" y="656589"/>
                  </a:lnTo>
                  <a:lnTo>
                    <a:pt x="149581" y="656589"/>
                  </a:lnTo>
                  <a:lnTo>
                    <a:pt x="112387" y="654049"/>
                  </a:lnTo>
                  <a:close/>
                </a:path>
                <a:path w="720090" h="915670">
                  <a:moveTo>
                    <a:pt x="626385" y="660399"/>
                  </a:moveTo>
                  <a:lnTo>
                    <a:pt x="583543" y="660399"/>
                  </a:lnTo>
                  <a:lnTo>
                    <a:pt x="595822" y="662939"/>
                  </a:lnTo>
                  <a:lnTo>
                    <a:pt x="607602" y="664209"/>
                  </a:lnTo>
                  <a:lnTo>
                    <a:pt x="619826" y="662939"/>
                  </a:lnTo>
                  <a:lnTo>
                    <a:pt x="626385" y="660399"/>
                  </a:lnTo>
                  <a:close/>
                </a:path>
                <a:path w="720090" h="915670">
                  <a:moveTo>
                    <a:pt x="612051" y="647699"/>
                  </a:moveTo>
                  <a:lnTo>
                    <a:pt x="130457" y="647699"/>
                  </a:lnTo>
                  <a:lnTo>
                    <a:pt x="140692" y="648969"/>
                  </a:lnTo>
                  <a:lnTo>
                    <a:pt x="149824" y="650239"/>
                  </a:lnTo>
                  <a:lnTo>
                    <a:pt x="155223" y="654049"/>
                  </a:lnTo>
                  <a:lnTo>
                    <a:pt x="149581" y="656589"/>
                  </a:lnTo>
                  <a:lnTo>
                    <a:pt x="631975" y="656589"/>
                  </a:lnTo>
                  <a:lnTo>
                    <a:pt x="634286" y="654049"/>
                  </a:lnTo>
                  <a:lnTo>
                    <a:pt x="627491" y="650239"/>
                  </a:lnTo>
                  <a:lnTo>
                    <a:pt x="612051" y="647699"/>
                  </a:lnTo>
                  <a:close/>
                </a:path>
                <a:path w="720090" h="915670">
                  <a:moveTo>
                    <a:pt x="117057" y="640079"/>
                  </a:moveTo>
                  <a:lnTo>
                    <a:pt x="116297" y="640079"/>
                  </a:lnTo>
                  <a:lnTo>
                    <a:pt x="112552" y="641349"/>
                  </a:lnTo>
                  <a:lnTo>
                    <a:pt x="105477" y="646429"/>
                  </a:lnTo>
                  <a:lnTo>
                    <a:pt x="112552" y="650239"/>
                  </a:lnTo>
                  <a:lnTo>
                    <a:pt x="130457" y="647699"/>
                  </a:lnTo>
                  <a:lnTo>
                    <a:pt x="612051" y="647699"/>
                  </a:lnTo>
                  <a:lnTo>
                    <a:pt x="596877" y="645159"/>
                  </a:lnTo>
                  <a:lnTo>
                    <a:pt x="590884" y="642619"/>
                  </a:lnTo>
                  <a:lnTo>
                    <a:pt x="656666" y="642619"/>
                  </a:lnTo>
                  <a:lnTo>
                    <a:pt x="655965" y="641349"/>
                  </a:lnTo>
                  <a:lnTo>
                    <a:pt x="113443" y="641349"/>
                  </a:lnTo>
                  <a:lnTo>
                    <a:pt x="117057" y="640079"/>
                  </a:lnTo>
                  <a:close/>
                </a:path>
                <a:path w="720090" h="915670">
                  <a:moveTo>
                    <a:pt x="656666" y="642619"/>
                  </a:moveTo>
                  <a:lnTo>
                    <a:pt x="597291" y="642619"/>
                  </a:lnTo>
                  <a:lnTo>
                    <a:pt x="611659" y="643889"/>
                  </a:lnTo>
                  <a:lnTo>
                    <a:pt x="629908" y="645159"/>
                  </a:lnTo>
                  <a:lnTo>
                    <a:pt x="647962" y="645159"/>
                  </a:lnTo>
                  <a:lnTo>
                    <a:pt x="656666" y="642619"/>
                  </a:lnTo>
                  <a:close/>
                </a:path>
                <a:path w="720090" h="915670">
                  <a:moveTo>
                    <a:pt x="91833" y="599439"/>
                  </a:moveTo>
                  <a:lnTo>
                    <a:pt x="81042" y="600709"/>
                  </a:lnTo>
                  <a:lnTo>
                    <a:pt x="75532" y="603249"/>
                  </a:lnTo>
                  <a:lnTo>
                    <a:pt x="78169" y="608329"/>
                  </a:lnTo>
                  <a:lnTo>
                    <a:pt x="86351" y="613409"/>
                  </a:lnTo>
                  <a:lnTo>
                    <a:pt x="95724" y="618489"/>
                  </a:lnTo>
                  <a:lnTo>
                    <a:pt x="101934" y="622299"/>
                  </a:lnTo>
                  <a:lnTo>
                    <a:pt x="99856" y="626109"/>
                  </a:lnTo>
                  <a:lnTo>
                    <a:pt x="90239" y="631189"/>
                  </a:lnTo>
                  <a:lnTo>
                    <a:pt x="79161" y="634999"/>
                  </a:lnTo>
                  <a:lnTo>
                    <a:pt x="72702" y="640079"/>
                  </a:lnTo>
                  <a:lnTo>
                    <a:pt x="74087" y="642619"/>
                  </a:lnTo>
                  <a:lnTo>
                    <a:pt x="81131" y="643889"/>
                  </a:lnTo>
                  <a:lnTo>
                    <a:pt x="91800" y="642619"/>
                  </a:lnTo>
                  <a:lnTo>
                    <a:pt x="104062" y="641349"/>
                  </a:lnTo>
                  <a:lnTo>
                    <a:pt x="112552" y="641349"/>
                  </a:lnTo>
                  <a:lnTo>
                    <a:pt x="116297" y="640079"/>
                  </a:lnTo>
                  <a:lnTo>
                    <a:pt x="655263" y="640079"/>
                  </a:lnTo>
                  <a:lnTo>
                    <a:pt x="654562" y="638809"/>
                  </a:lnTo>
                  <a:lnTo>
                    <a:pt x="646973" y="633729"/>
                  </a:lnTo>
                  <a:lnTo>
                    <a:pt x="644390" y="632459"/>
                  </a:lnTo>
                  <a:lnTo>
                    <a:pt x="609688" y="632459"/>
                  </a:lnTo>
                  <a:lnTo>
                    <a:pt x="599280" y="629919"/>
                  </a:lnTo>
                  <a:lnTo>
                    <a:pt x="588035" y="626109"/>
                  </a:lnTo>
                  <a:lnTo>
                    <a:pt x="582295" y="622299"/>
                  </a:lnTo>
                  <a:lnTo>
                    <a:pt x="585138" y="618489"/>
                  </a:lnTo>
                  <a:lnTo>
                    <a:pt x="594392" y="615949"/>
                  </a:lnTo>
                  <a:lnTo>
                    <a:pt x="622431" y="615949"/>
                  </a:lnTo>
                  <a:lnTo>
                    <a:pt x="634084" y="614679"/>
                  </a:lnTo>
                  <a:lnTo>
                    <a:pt x="149272" y="614679"/>
                  </a:lnTo>
                  <a:lnTo>
                    <a:pt x="136745" y="610869"/>
                  </a:lnTo>
                  <a:lnTo>
                    <a:pt x="123732" y="607059"/>
                  </a:lnTo>
                  <a:lnTo>
                    <a:pt x="113967" y="603249"/>
                  </a:lnTo>
                  <a:lnTo>
                    <a:pt x="104082" y="600709"/>
                  </a:lnTo>
                  <a:lnTo>
                    <a:pt x="91833" y="599439"/>
                  </a:lnTo>
                  <a:close/>
                </a:path>
                <a:path w="720090" h="915670">
                  <a:moveTo>
                    <a:pt x="655263" y="640079"/>
                  </a:moveTo>
                  <a:lnTo>
                    <a:pt x="117057" y="640079"/>
                  </a:lnTo>
                  <a:lnTo>
                    <a:pt x="113443" y="641349"/>
                  </a:lnTo>
                  <a:lnTo>
                    <a:pt x="655965" y="641349"/>
                  </a:lnTo>
                  <a:lnTo>
                    <a:pt x="655263" y="640079"/>
                  </a:lnTo>
                  <a:close/>
                </a:path>
                <a:path w="720090" h="915670">
                  <a:moveTo>
                    <a:pt x="625074" y="621029"/>
                  </a:moveTo>
                  <a:lnTo>
                    <a:pt x="622224" y="628649"/>
                  </a:lnTo>
                  <a:lnTo>
                    <a:pt x="617817" y="632459"/>
                  </a:lnTo>
                  <a:lnTo>
                    <a:pt x="644390" y="632459"/>
                  </a:lnTo>
                  <a:lnTo>
                    <a:pt x="639224" y="629919"/>
                  </a:lnTo>
                  <a:lnTo>
                    <a:pt x="632196" y="623569"/>
                  </a:lnTo>
                  <a:lnTo>
                    <a:pt x="625074" y="621029"/>
                  </a:lnTo>
                  <a:close/>
                </a:path>
                <a:path w="720090" h="915670">
                  <a:moveTo>
                    <a:pt x="560446" y="601979"/>
                  </a:moveTo>
                  <a:lnTo>
                    <a:pt x="171067" y="601979"/>
                  </a:lnTo>
                  <a:lnTo>
                    <a:pt x="179746" y="603249"/>
                  </a:lnTo>
                  <a:lnTo>
                    <a:pt x="185167" y="605789"/>
                  </a:lnTo>
                  <a:lnTo>
                    <a:pt x="183354" y="608329"/>
                  </a:lnTo>
                  <a:lnTo>
                    <a:pt x="175183" y="610869"/>
                  </a:lnTo>
                  <a:lnTo>
                    <a:pt x="165107" y="612139"/>
                  </a:lnTo>
                  <a:lnTo>
                    <a:pt x="157578" y="614679"/>
                  </a:lnTo>
                  <a:lnTo>
                    <a:pt x="543502" y="614679"/>
                  </a:lnTo>
                  <a:lnTo>
                    <a:pt x="547292" y="610869"/>
                  </a:lnTo>
                  <a:lnTo>
                    <a:pt x="556593" y="605789"/>
                  </a:lnTo>
                  <a:lnTo>
                    <a:pt x="560446" y="601979"/>
                  </a:lnTo>
                  <a:close/>
                </a:path>
                <a:path w="720090" h="915670">
                  <a:moveTo>
                    <a:pt x="589542" y="584199"/>
                  </a:moveTo>
                  <a:lnTo>
                    <a:pt x="584436" y="586739"/>
                  </a:lnTo>
                  <a:lnTo>
                    <a:pt x="576543" y="598169"/>
                  </a:lnTo>
                  <a:lnTo>
                    <a:pt x="564414" y="609599"/>
                  </a:lnTo>
                  <a:lnTo>
                    <a:pt x="551305" y="614679"/>
                  </a:lnTo>
                  <a:lnTo>
                    <a:pt x="634084" y="614679"/>
                  </a:lnTo>
                  <a:lnTo>
                    <a:pt x="639950" y="610869"/>
                  </a:lnTo>
                  <a:lnTo>
                    <a:pt x="637135" y="608329"/>
                  </a:lnTo>
                  <a:lnTo>
                    <a:pt x="629994" y="605789"/>
                  </a:lnTo>
                  <a:lnTo>
                    <a:pt x="628044" y="603249"/>
                  </a:lnTo>
                  <a:lnTo>
                    <a:pt x="596048" y="603249"/>
                  </a:lnTo>
                  <a:lnTo>
                    <a:pt x="590672" y="601979"/>
                  </a:lnTo>
                  <a:lnTo>
                    <a:pt x="590219" y="595629"/>
                  </a:lnTo>
                  <a:lnTo>
                    <a:pt x="591568" y="588009"/>
                  </a:lnTo>
                  <a:lnTo>
                    <a:pt x="589542" y="584199"/>
                  </a:lnTo>
                  <a:close/>
                </a:path>
                <a:path w="720090" h="915670">
                  <a:moveTo>
                    <a:pt x="665524" y="595629"/>
                  </a:moveTo>
                  <a:lnTo>
                    <a:pt x="631437" y="595629"/>
                  </a:lnTo>
                  <a:lnTo>
                    <a:pt x="644289" y="598169"/>
                  </a:lnTo>
                  <a:lnTo>
                    <a:pt x="661815" y="601979"/>
                  </a:lnTo>
                  <a:lnTo>
                    <a:pt x="677900" y="605789"/>
                  </a:lnTo>
                  <a:lnTo>
                    <a:pt x="686425" y="603249"/>
                  </a:lnTo>
                  <a:lnTo>
                    <a:pt x="684610" y="599439"/>
                  </a:lnTo>
                  <a:lnTo>
                    <a:pt x="676394" y="598169"/>
                  </a:lnTo>
                  <a:lnTo>
                    <a:pt x="665524" y="595629"/>
                  </a:lnTo>
                  <a:close/>
                </a:path>
                <a:path w="720090" h="915670">
                  <a:moveTo>
                    <a:pt x="181940" y="586739"/>
                  </a:moveTo>
                  <a:lnTo>
                    <a:pt x="158290" y="586739"/>
                  </a:lnTo>
                  <a:lnTo>
                    <a:pt x="157696" y="588009"/>
                  </a:lnTo>
                  <a:lnTo>
                    <a:pt x="146823" y="591819"/>
                  </a:lnTo>
                  <a:lnTo>
                    <a:pt x="132723" y="594359"/>
                  </a:lnTo>
                  <a:lnTo>
                    <a:pt x="122448" y="599439"/>
                  </a:lnTo>
                  <a:lnTo>
                    <a:pt x="122033" y="601979"/>
                  </a:lnTo>
                  <a:lnTo>
                    <a:pt x="129551" y="603249"/>
                  </a:lnTo>
                  <a:lnTo>
                    <a:pt x="140650" y="603249"/>
                  </a:lnTo>
                  <a:lnTo>
                    <a:pt x="150978" y="601979"/>
                  </a:lnTo>
                  <a:lnTo>
                    <a:pt x="560446" y="601979"/>
                  </a:lnTo>
                  <a:lnTo>
                    <a:pt x="558978" y="599439"/>
                  </a:lnTo>
                  <a:lnTo>
                    <a:pt x="214418" y="599439"/>
                  </a:lnTo>
                  <a:lnTo>
                    <a:pt x="203941" y="598169"/>
                  </a:lnTo>
                  <a:lnTo>
                    <a:pt x="189072" y="590549"/>
                  </a:lnTo>
                  <a:lnTo>
                    <a:pt x="181940" y="586739"/>
                  </a:lnTo>
                  <a:close/>
                </a:path>
                <a:path w="720090" h="915670">
                  <a:moveTo>
                    <a:pt x="627065" y="554989"/>
                  </a:moveTo>
                  <a:lnTo>
                    <a:pt x="619494" y="563879"/>
                  </a:lnTo>
                  <a:lnTo>
                    <a:pt x="611674" y="577849"/>
                  </a:lnTo>
                  <a:lnTo>
                    <a:pt x="607219" y="591819"/>
                  </a:lnTo>
                  <a:lnTo>
                    <a:pt x="602760" y="599439"/>
                  </a:lnTo>
                  <a:lnTo>
                    <a:pt x="596048" y="603249"/>
                  </a:lnTo>
                  <a:lnTo>
                    <a:pt x="628044" y="603249"/>
                  </a:lnTo>
                  <a:lnTo>
                    <a:pt x="626094" y="600709"/>
                  </a:lnTo>
                  <a:lnTo>
                    <a:pt x="626290" y="596899"/>
                  </a:lnTo>
                  <a:lnTo>
                    <a:pt x="631437" y="595629"/>
                  </a:lnTo>
                  <a:lnTo>
                    <a:pt x="665524" y="595629"/>
                  </a:lnTo>
                  <a:lnTo>
                    <a:pt x="655749" y="593089"/>
                  </a:lnTo>
                  <a:lnTo>
                    <a:pt x="651729" y="590549"/>
                  </a:lnTo>
                  <a:lnTo>
                    <a:pt x="654859" y="588009"/>
                  </a:lnTo>
                  <a:lnTo>
                    <a:pt x="620895" y="588009"/>
                  </a:lnTo>
                  <a:lnTo>
                    <a:pt x="618845" y="585469"/>
                  </a:lnTo>
                  <a:lnTo>
                    <a:pt x="622806" y="577849"/>
                  </a:lnTo>
                  <a:lnTo>
                    <a:pt x="628280" y="567689"/>
                  </a:lnTo>
                  <a:lnTo>
                    <a:pt x="630772" y="557529"/>
                  </a:lnTo>
                  <a:lnTo>
                    <a:pt x="627065" y="554989"/>
                  </a:lnTo>
                  <a:close/>
                </a:path>
                <a:path w="720090" h="915670">
                  <a:moveTo>
                    <a:pt x="505576" y="588009"/>
                  </a:moveTo>
                  <a:lnTo>
                    <a:pt x="216141" y="588009"/>
                  </a:lnTo>
                  <a:lnTo>
                    <a:pt x="220247" y="590549"/>
                  </a:lnTo>
                  <a:lnTo>
                    <a:pt x="219492" y="594359"/>
                  </a:lnTo>
                  <a:lnTo>
                    <a:pt x="214418" y="599439"/>
                  </a:lnTo>
                  <a:lnTo>
                    <a:pt x="512040" y="599439"/>
                  </a:lnTo>
                  <a:lnTo>
                    <a:pt x="504650" y="596899"/>
                  </a:lnTo>
                  <a:lnTo>
                    <a:pt x="502887" y="591819"/>
                  </a:lnTo>
                  <a:lnTo>
                    <a:pt x="505576" y="588009"/>
                  </a:lnTo>
                  <a:close/>
                </a:path>
                <a:path w="720090" h="915670">
                  <a:moveTo>
                    <a:pt x="549382" y="596899"/>
                  </a:moveTo>
                  <a:lnTo>
                    <a:pt x="523312" y="599439"/>
                  </a:lnTo>
                  <a:lnTo>
                    <a:pt x="558978" y="599439"/>
                  </a:lnTo>
                  <a:lnTo>
                    <a:pt x="558244" y="598169"/>
                  </a:lnTo>
                  <a:lnTo>
                    <a:pt x="549382" y="596899"/>
                  </a:lnTo>
                  <a:close/>
                </a:path>
                <a:path w="720090" h="915670">
                  <a:moveTo>
                    <a:pt x="579664" y="567689"/>
                  </a:moveTo>
                  <a:lnTo>
                    <a:pt x="191720" y="567689"/>
                  </a:lnTo>
                  <a:lnTo>
                    <a:pt x="197205" y="568959"/>
                  </a:lnTo>
                  <a:lnTo>
                    <a:pt x="198665" y="572769"/>
                  </a:lnTo>
                  <a:lnTo>
                    <a:pt x="195994" y="576579"/>
                  </a:lnTo>
                  <a:lnTo>
                    <a:pt x="192501" y="582929"/>
                  </a:lnTo>
                  <a:lnTo>
                    <a:pt x="192836" y="586739"/>
                  </a:lnTo>
                  <a:lnTo>
                    <a:pt x="197410" y="589279"/>
                  </a:lnTo>
                  <a:lnTo>
                    <a:pt x="206631" y="588009"/>
                  </a:lnTo>
                  <a:lnTo>
                    <a:pt x="505576" y="588009"/>
                  </a:lnTo>
                  <a:lnTo>
                    <a:pt x="511862" y="584199"/>
                  </a:lnTo>
                  <a:lnTo>
                    <a:pt x="520890" y="580389"/>
                  </a:lnTo>
                  <a:lnTo>
                    <a:pt x="536316" y="576579"/>
                  </a:lnTo>
                  <a:lnTo>
                    <a:pt x="557822" y="572769"/>
                  </a:lnTo>
                  <a:lnTo>
                    <a:pt x="577316" y="568959"/>
                  </a:lnTo>
                  <a:lnTo>
                    <a:pt x="579664" y="567689"/>
                  </a:lnTo>
                  <a:close/>
                </a:path>
                <a:path w="720090" h="915670">
                  <a:moveTo>
                    <a:pt x="101434" y="560069"/>
                  </a:moveTo>
                  <a:lnTo>
                    <a:pt x="91801" y="560069"/>
                  </a:lnTo>
                  <a:lnTo>
                    <a:pt x="91397" y="563879"/>
                  </a:lnTo>
                  <a:lnTo>
                    <a:pt x="96341" y="567689"/>
                  </a:lnTo>
                  <a:lnTo>
                    <a:pt x="104732" y="570229"/>
                  </a:lnTo>
                  <a:lnTo>
                    <a:pt x="114670" y="571499"/>
                  </a:lnTo>
                  <a:lnTo>
                    <a:pt x="123703" y="572769"/>
                  </a:lnTo>
                  <a:lnTo>
                    <a:pt x="129818" y="574039"/>
                  </a:lnTo>
                  <a:lnTo>
                    <a:pt x="132307" y="576579"/>
                  </a:lnTo>
                  <a:lnTo>
                    <a:pt x="130464" y="579119"/>
                  </a:lnTo>
                  <a:lnTo>
                    <a:pt x="124576" y="581659"/>
                  </a:lnTo>
                  <a:lnTo>
                    <a:pt x="121033" y="584199"/>
                  </a:lnTo>
                  <a:lnTo>
                    <a:pt x="125278" y="586739"/>
                  </a:lnTo>
                  <a:lnTo>
                    <a:pt x="130601" y="588009"/>
                  </a:lnTo>
                  <a:lnTo>
                    <a:pt x="149383" y="588009"/>
                  </a:lnTo>
                  <a:lnTo>
                    <a:pt x="158290" y="586739"/>
                  </a:lnTo>
                  <a:lnTo>
                    <a:pt x="181940" y="586739"/>
                  </a:lnTo>
                  <a:lnTo>
                    <a:pt x="172430" y="581659"/>
                  </a:lnTo>
                  <a:lnTo>
                    <a:pt x="156638" y="574039"/>
                  </a:lnTo>
                  <a:lnTo>
                    <a:pt x="139179" y="568959"/>
                  </a:lnTo>
                  <a:lnTo>
                    <a:pt x="119002" y="563879"/>
                  </a:lnTo>
                  <a:lnTo>
                    <a:pt x="101434" y="560069"/>
                  </a:lnTo>
                  <a:close/>
                </a:path>
                <a:path w="720090" h="915670">
                  <a:moveTo>
                    <a:pt x="696967" y="562609"/>
                  </a:moveTo>
                  <a:lnTo>
                    <a:pt x="670176" y="562609"/>
                  </a:lnTo>
                  <a:lnTo>
                    <a:pt x="647962" y="571499"/>
                  </a:lnTo>
                  <a:lnTo>
                    <a:pt x="631232" y="582929"/>
                  </a:lnTo>
                  <a:lnTo>
                    <a:pt x="620895" y="588009"/>
                  </a:lnTo>
                  <a:lnTo>
                    <a:pt x="654859" y="588009"/>
                  </a:lnTo>
                  <a:lnTo>
                    <a:pt x="671989" y="577849"/>
                  </a:lnTo>
                  <a:lnTo>
                    <a:pt x="686603" y="572769"/>
                  </a:lnTo>
                  <a:lnTo>
                    <a:pt x="703852" y="568959"/>
                  </a:lnTo>
                  <a:lnTo>
                    <a:pt x="711414" y="566419"/>
                  </a:lnTo>
                  <a:lnTo>
                    <a:pt x="696967" y="562609"/>
                  </a:lnTo>
                  <a:close/>
                </a:path>
                <a:path w="720090" h="915670">
                  <a:moveTo>
                    <a:pt x="568031" y="556259"/>
                  </a:moveTo>
                  <a:lnTo>
                    <a:pt x="170100" y="556259"/>
                  </a:lnTo>
                  <a:lnTo>
                    <a:pt x="169601" y="560069"/>
                  </a:lnTo>
                  <a:lnTo>
                    <a:pt x="164330" y="566419"/>
                  </a:lnTo>
                  <a:lnTo>
                    <a:pt x="165621" y="568959"/>
                  </a:lnTo>
                  <a:lnTo>
                    <a:pt x="172081" y="568959"/>
                  </a:lnTo>
                  <a:lnTo>
                    <a:pt x="182318" y="567689"/>
                  </a:lnTo>
                  <a:lnTo>
                    <a:pt x="579664" y="567689"/>
                  </a:lnTo>
                  <a:lnTo>
                    <a:pt x="586705" y="563879"/>
                  </a:lnTo>
                  <a:lnTo>
                    <a:pt x="580212" y="562609"/>
                  </a:lnTo>
                  <a:lnTo>
                    <a:pt x="547173" y="562609"/>
                  </a:lnTo>
                  <a:lnTo>
                    <a:pt x="539505" y="560069"/>
                  </a:lnTo>
                  <a:lnTo>
                    <a:pt x="544657" y="558799"/>
                  </a:lnTo>
                  <a:lnTo>
                    <a:pt x="568031" y="556259"/>
                  </a:lnTo>
                  <a:close/>
                </a:path>
                <a:path w="720090" h="915670">
                  <a:moveTo>
                    <a:pt x="574200" y="538479"/>
                  </a:moveTo>
                  <a:lnTo>
                    <a:pt x="160408" y="538479"/>
                  </a:lnTo>
                  <a:lnTo>
                    <a:pt x="166771" y="541019"/>
                  </a:lnTo>
                  <a:lnTo>
                    <a:pt x="163443" y="544829"/>
                  </a:lnTo>
                  <a:lnTo>
                    <a:pt x="150919" y="549909"/>
                  </a:lnTo>
                  <a:lnTo>
                    <a:pt x="138131" y="556259"/>
                  </a:lnTo>
                  <a:lnTo>
                    <a:pt x="134006" y="560069"/>
                  </a:lnTo>
                  <a:lnTo>
                    <a:pt x="143444" y="558799"/>
                  </a:lnTo>
                  <a:lnTo>
                    <a:pt x="158428" y="556259"/>
                  </a:lnTo>
                  <a:lnTo>
                    <a:pt x="568031" y="556259"/>
                  </a:lnTo>
                  <a:lnTo>
                    <a:pt x="574359" y="553719"/>
                  </a:lnTo>
                  <a:lnTo>
                    <a:pt x="567108" y="551179"/>
                  </a:lnTo>
                  <a:lnTo>
                    <a:pt x="550402" y="549909"/>
                  </a:lnTo>
                  <a:lnTo>
                    <a:pt x="535014" y="547369"/>
                  </a:lnTo>
                  <a:lnTo>
                    <a:pt x="531717" y="543559"/>
                  </a:lnTo>
                  <a:lnTo>
                    <a:pt x="542910" y="539749"/>
                  </a:lnTo>
                  <a:lnTo>
                    <a:pt x="574200" y="538479"/>
                  </a:lnTo>
                  <a:close/>
                </a:path>
                <a:path w="720090" h="915670">
                  <a:moveTo>
                    <a:pt x="141678" y="406399"/>
                  </a:moveTo>
                  <a:lnTo>
                    <a:pt x="133002" y="406399"/>
                  </a:lnTo>
                  <a:lnTo>
                    <a:pt x="127242" y="408939"/>
                  </a:lnTo>
                  <a:lnTo>
                    <a:pt x="124576" y="412749"/>
                  </a:lnTo>
                  <a:lnTo>
                    <a:pt x="131600" y="419099"/>
                  </a:lnTo>
                  <a:lnTo>
                    <a:pt x="149126" y="427989"/>
                  </a:lnTo>
                  <a:lnTo>
                    <a:pt x="181653" y="440689"/>
                  </a:lnTo>
                  <a:lnTo>
                    <a:pt x="184532" y="444499"/>
                  </a:lnTo>
                  <a:lnTo>
                    <a:pt x="180744" y="447039"/>
                  </a:lnTo>
                  <a:lnTo>
                    <a:pt x="172807" y="449579"/>
                  </a:lnTo>
                  <a:lnTo>
                    <a:pt x="163238" y="453389"/>
                  </a:lnTo>
                  <a:lnTo>
                    <a:pt x="157422" y="458469"/>
                  </a:lnTo>
                  <a:lnTo>
                    <a:pt x="158282" y="462279"/>
                  </a:lnTo>
                  <a:lnTo>
                    <a:pt x="164094" y="464819"/>
                  </a:lnTo>
                  <a:lnTo>
                    <a:pt x="173134" y="467359"/>
                  </a:lnTo>
                  <a:lnTo>
                    <a:pt x="186905" y="468629"/>
                  </a:lnTo>
                  <a:lnTo>
                    <a:pt x="204343" y="471169"/>
                  </a:lnTo>
                  <a:lnTo>
                    <a:pt x="219917" y="474979"/>
                  </a:lnTo>
                  <a:lnTo>
                    <a:pt x="228094" y="478789"/>
                  </a:lnTo>
                  <a:lnTo>
                    <a:pt x="225243" y="482599"/>
                  </a:lnTo>
                  <a:lnTo>
                    <a:pt x="216187" y="485139"/>
                  </a:lnTo>
                  <a:lnTo>
                    <a:pt x="208074" y="486409"/>
                  </a:lnTo>
                  <a:lnTo>
                    <a:pt x="208055" y="487679"/>
                  </a:lnTo>
                  <a:lnTo>
                    <a:pt x="216540" y="488949"/>
                  </a:lnTo>
                  <a:lnTo>
                    <a:pt x="227073" y="490219"/>
                  </a:lnTo>
                  <a:lnTo>
                    <a:pt x="236288" y="492759"/>
                  </a:lnTo>
                  <a:lnTo>
                    <a:pt x="240820" y="495299"/>
                  </a:lnTo>
                  <a:lnTo>
                    <a:pt x="238090" y="499109"/>
                  </a:lnTo>
                  <a:lnTo>
                    <a:pt x="230088" y="500379"/>
                  </a:lnTo>
                  <a:lnTo>
                    <a:pt x="142087" y="500379"/>
                  </a:lnTo>
                  <a:lnTo>
                    <a:pt x="127784" y="501649"/>
                  </a:lnTo>
                  <a:lnTo>
                    <a:pt x="116001" y="504189"/>
                  </a:lnTo>
                  <a:lnTo>
                    <a:pt x="112552" y="507999"/>
                  </a:lnTo>
                  <a:lnTo>
                    <a:pt x="119613" y="510539"/>
                  </a:lnTo>
                  <a:lnTo>
                    <a:pt x="132823" y="511809"/>
                  </a:lnTo>
                  <a:lnTo>
                    <a:pt x="155223" y="511809"/>
                  </a:lnTo>
                  <a:lnTo>
                    <a:pt x="155231" y="514349"/>
                  </a:lnTo>
                  <a:lnTo>
                    <a:pt x="148766" y="518159"/>
                  </a:lnTo>
                  <a:lnTo>
                    <a:pt x="139339" y="524509"/>
                  </a:lnTo>
                  <a:lnTo>
                    <a:pt x="130464" y="530859"/>
                  </a:lnTo>
                  <a:lnTo>
                    <a:pt x="126709" y="535939"/>
                  </a:lnTo>
                  <a:lnTo>
                    <a:pt x="129230" y="539749"/>
                  </a:lnTo>
                  <a:lnTo>
                    <a:pt x="135906" y="541019"/>
                  </a:lnTo>
                  <a:lnTo>
                    <a:pt x="157578" y="541019"/>
                  </a:lnTo>
                  <a:lnTo>
                    <a:pt x="160408" y="538479"/>
                  </a:lnTo>
                  <a:lnTo>
                    <a:pt x="574200" y="538479"/>
                  </a:lnTo>
                  <a:lnTo>
                    <a:pt x="583096" y="535939"/>
                  </a:lnTo>
                  <a:lnTo>
                    <a:pt x="579045" y="530859"/>
                  </a:lnTo>
                  <a:lnTo>
                    <a:pt x="565218" y="529589"/>
                  </a:lnTo>
                  <a:lnTo>
                    <a:pt x="548720" y="528319"/>
                  </a:lnTo>
                  <a:lnTo>
                    <a:pt x="536655" y="525779"/>
                  </a:lnTo>
                  <a:lnTo>
                    <a:pt x="532125" y="524509"/>
                  </a:lnTo>
                  <a:lnTo>
                    <a:pt x="533604" y="521969"/>
                  </a:lnTo>
                  <a:lnTo>
                    <a:pt x="539981" y="520699"/>
                  </a:lnTo>
                  <a:lnTo>
                    <a:pt x="550141" y="518159"/>
                  </a:lnTo>
                  <a:lnTo>
                    <a:pt x="566374" y="513079"/>
                  </a:lnTo>
                  <a:lnTo>
                    <a:pt x="580759" y="509269"/>
                  </a:lnTo>
                  <a:lnTo>
                    <a:pt x="469399" y="509269"/>
                  </a:lnTo>
                  <a:lnTo>
                    <a:pt x="458209" y="507999"/>
                  </a:lnTo>
                  <a:lnTo>
                    <a:pt x="454759" y="505459"/>
                  </a:lnTo>
                  <a:lnTo>
                    <a:pt x="453686" y="505459"/>
                  </a:lnTo>
                  <a:lnTo>
                    <a:pt x="457581" y="504189"/>
                  </a:lnTo>
                  <a:lnTo>
                    <a:pt x="469036" y="502919"/>
                  </a:lnTo>
                  <a:lnTo>
                    <a:pt x="486982" y="500379"/>
                  </a:lnTo>
                  <a:lnTo>
                    <a:pt x="505766" y="496569"/>
                  </a:lnTo>
                  <a:lnTo>
                    <a:pt x="520454" y="491489"/>
                  </a:lnTo>
                  <a:lnTo>
                    <a:pt x="526114" y="486409"/>
                  </a:lnTo>
                  <a:lnTo>
                    <a:pt x="522426" y="482599"/>
                  </a:lnTo>
                  <a:lnTo>
                    <a:pt x="503797" y="482599"/>
                  </a:lnTo>
                  <a:lnTo>
                    <a:pt x="496103" y="481329"/>
                  </a:lnTo>
                  <a:lnTo>
                    <a:pt x="497275" y="478789"/>
                  </a:lnTo>
                  <a:lnTo>
                    <a:pt x="508117" y="476249"/>
                  </a:lnTo>
                  <a:lnTo>
                    <a:pt x="524870" y="474979"/>
                  </a:lnTo>
                  <a:lnTo>
                    <a:pt x="562511" y="474979"/>
                  </a:lnTo>
                  <a:lnTo>
                    <a:pt x="566500" y="473709"/>
                  </a:lnTo>
                  <a:lnTo>
                    <a:pt x="569527" y="468629"/>
                  </a:lnTo>
                  <a:lnTo>
                    <a:pt x="569420" y="464819"/>
                  </a:lnTo>
                  <a:lnTo>
                    <a:pt x="560780" y="462279"/>
                  </a:lnTo>
                  <a:lnTo>
                    <a:pt x="545096" y="462279"/>
                  </a:lnTo>
                  <a:lnTo>
                    <a:pt x="533027" y="461009"/>
                  </a:lnTo>
                  <a:lnTo>
                    <a:pt x="535231" y="458469"/>
                  </a:lnTo>
                  <a:lnTo>
                    <a:pt x="550601" y="455929"/>
                  </a:lnTo>
                  <a:lnTo>
                    <a:pt x="566809" y="454659"/>
                  </a:lnTo>
                  <a:lnTo>
                    <a:pt x="579383" y="452119"/>
                  </a:lnTo>
                  <a:lnTo>
                    <a:pt x="583856" y="445769"/>
                  </a:lnTo>
                  <a:lnTo>
                    <a:pt x="229210" y="445769"/>
                  </a:lnTo>
                  <a:lnTo>
                    <a:pt x="218122" y="443229"/>
                  </a:lnTo>
                  <a:lnTo>
                    <a:pt x="208074" y="438149"/>
                  </a:lnTo>
                  <a:lnTo>
                    <a:pt x="202203" y="431799"/>
                  </a:lnTo>
                  <a:lnTo>
                    <a:pt x="187726" y="431799"/>
                  </a:lnTo>
                  <a:lnTo>
                    <a:pt x="178514" y="424179"/>
                  </a:lnTo>
                  <a:lnTo>
                    <a:pt x="166084" y="415289"/>
                  </a:lnTo>
                  <a:lnTo>
                    <a:pt x="153095" y="408939"/>
                  </a:lnTo>
                  <a:lnTo>
                    <a:pt x="141678" y="406399"/>
                  </a:lnTo>
                  <a:close/>
                </a:path>
                <a:path w="720090" h="915670">
                  <a:moveTo>
                    <a:pt x="555034" y="486409"/>
                  </a:moveTo>
                  <a:lnTo>
                    <a:pt x="548277" y="487679"/>
                  </a:lnTo>
                  <a:lnTo>
                    <a:pt x="538084" y="491489"/>
                  </a:lnTo>
                  <a:lnTo>
                    <a:pt x="528203" y="497839"/>
                  </a:lnTo>
                  <a:lnTo>
                    <a:pt x="513006" y="504189"/>
                  </a:lnTo>
                  <a:lnTo>
                    <a:pt x="490535" y="507999"/>
                  </a:lnTo>
                  <a:lnTo>
                    <a:pt x="469399" y="509269"/>
                  </a:lnTo>
                  <a:lnTo>
                    <a:pt x="580759" y="509269"/>
                  </a:lnTo>
                  <a:lnTo>
                    <a:pt x="585554" y="507999"/>
                  </a:lnTo>
                  <a:lnTo>
                    <a:pt x="538080" y="507999"/>
                  </a:lnTo>
                  <a:lnTo>
                    <a:pt x="536348" y="505459"/>
                  </a:lnTo>
                  <a:lnTo>
                    <a:pt x="540680" y="502919"/>
                  </a:lnTo>
                  <a:lnTo>
                    <a:pt x="547843" y="499109"/>
                  </a:lnTo>
                  <a:lnTo>
                    <a:pt x="554605" y="491489"/>
                  </a:lnTo>
                  <a:lnTo>
                    <a:pt x="555034" y="486409"/>
                  </a:lnTo>
                  <a:close/>
                </a:path>
                <a:path w="720090" h="915670">
                  <a:moveTo>
                    <a:pt x="604370" y="495299"/>
                  </a:moveTo>
                  <a:lnTo>
                    <a:pt x="592703" y="495299"/>
                  </a:lnTo>
                  <a:lnTo>
                    <a:pt x="572008" y="499109"/>
                  </a:lnTo>
                  <a:lnTo>
                    <a:pt x="550922" y="505459"/>
                  </a:lnTo>
                  <a:lnTo>
                    <a:pt x="538080" y="507999"/>
                  </a:lnTo>
                  <a:lnTo>
                    <a:pt x="585554" y="507999"/>
                  </a:lnTo>
                  <a:lnTo>
                    <a:pt x="600584" y="501649"/>
                  </a:lnTo>
                  <a:lnTo>
                    <a:pt x="604370" y="495299"/>
                  </a:lnTo>
                  <a:close/>
                </a:path>
                <a:path w="720090" h="915670">
                  <a:moveTo>
                    <a:pt x="128408" y="474979"/>
                  </a:moveTo>
                  <a:lnTo>
                    <a:pt x="122305" y="474979"/>
                  </a:lnTo>
                  <a:lnTo>
                    <a:pt x="120223" y="476249"/>
                  </a:lnTo>
                  <a:lnTo>
                    <a:pt x="121745" y="480059"/>
                  </a:lnTo>
                  <a:lnTo>
                    <a:pt x="129960" y="486409"/>
                  </a:lnTo>
                  <a:lnTo>
                    <a:pt x="153369" y="497839"/>
                  </a:lnTo>
                  <a:lnTo>
                    <a:pt x="153095" y="500379"/>
                  </a:lnTo>
                  <a:lnTo>
                    <a:pt x="220306" y="500379"/>
                  </a:lnTo>
                  <a:lnTo>
                    <a:pt x="212234" y="499109"/>
                  </a:lnTo>
                  <a:lnTo>
                    <a:pt x="207313" y="496569"/>
                  </a:lnTo>
                  <a:lnTo>
                    <a:pt x="204344" y="492759"/>
                  </a:lnTo>
                  <a:lnTo>
                    <a:pt x="183720" y="492759"/>
                  </a:lnTo>
                  <a:lnTo>
                    <a:pt x="170500" y="487679"/>
                  </a:lnTo>
                  <a:lnTo>
                    <a:pt x="153820" y="480059"/>
                  </a:lnTo>
                  <a:lnTo>
                    <a:pt x="138954" y="476249"/>
                  </a:lnTo>
                  <a:lnTo>
                    <a:pt x="128408" y="474979"/>
                  </a:lnTo>
                  <a:close/>
                </a:path>
                <a:path w="720090" h="915670">
                  <a:moveTo>
                    <a:pt x="185167" y="477519"/>
                  </a:moveTo>
                  <a:lnTo>
                    <a:pt x="185167" y="485139"/>
                  </a:lnTo>
                  <a:lnTo>
                    <a:pt x="188206" y="491489"/>
                  </a:lnTo>
                  <a:lnTo>
                    <a:pt x="183720" y="492759"/>
                  </a:lnTo>
                  <a:lnTo>
                    <a:pt x="204344" y="492759"/>
                  </a:lnTo>
                  <a:lnTo>
                    <a:pt x="203354" y="491489"/>
                  </a:lnTo>
                  <a:lnTo>
                    <a:pt x="199253" y="485139"/>
                  </a:lnTo>
                  <a:lnTo>
                    <a:pt x="193904" y="481329"/>
                  </a:lnTo>
                  <a:lnTo>
                    <a:pt x="185167" y="477519"/>
                  </a:lnTo>
                  <a:close/>
                </a:path>
                <a:path w="720090" h="915670">
                  <a:moveTo>
                    <a:pt x="562511" y="474979"/>
                  </a:moveTo>
                  <a:lnTo>
                    <a:pt x="524870" y="474979"/>
                  </a:lnTo>
                  <a:lnTo>
                    <a:pt x="543778" y="476249"/>
                  </a:lnTo>
                  <a:lnTo>
                    <a:pt x="558522" y="476249"/>
                  </a:lnTo>
                  <a:lnTo>
                    <a:pt x="562511" y="474979"/>
                  </a:lnTo>
                  <a:close/>
                </a:path>
                <a:path w="720090" h="915670">
                  <a:moveTo>
                    <a:pt x="208055" y="405129"/>
                  </a:moveTo>
                  <a:lnTo>
                    <a:pt x="203117" y="410209"/>
                  </a:lnTo>
                  <a:lnTo>
                    <a:pt x="201922" y="412749"/>
                  </a:lnTo>
                  <a:lnTo>
                    <a:pt x="204957" y="414019"/>
                  </a:lnTo>
                  <a:lnTo>
                    <a:pt x="210823" y="416559"/>
                  </a:lnTo>
                  <a:lnTo>
                    <a:pt x="238850" y="439419"/>
                  </a:lnTo>
                  <a:lnTo>
                    <a:pt x="236024" y="443229"/>
                  </a:lnTo>
                  <a:lnTo>
                    <a:pt x="229210" y="445769"/>
                  </a:lnTo>
                  <a:lnTo>
                    <a:pt x="583856" y="445769"/>
                  </a:lnTo>
                  <a:lnTo>
                    <a:pt x="579275" y="439419"/>
                  </a:lnTo>
                  <a:lnTo>
                    <a:pt x="570358" y="438149"/>
                  </a:lnTo>
                  <a:lnTo>
                    <a:pt x="561633" y="438149"/>
                  </a:lnTo>
                  <a:lnTo>
                    <a:pt x="566830" y="434339"/>
                  </a:lnTo>
                  <a:lnTo>
                    <a:pt x="443370" y="434339"/>
                  </a:lnTo>
                  <a:lnTo>
                    <a:pt x="440568" y="430529"/>
                  </a:lnTo>
                  <a:lnTo>
                    <a:pt x="440010" y="425449"/>
                  </a:lnTo>
                  <a:lnTo>
                    <a:pt x="441874" y="420369"/>
                  </a:lnTo>
                  <a:lnTo>
                    <a:pt x="445303" y="417829"/>
                  </a:lnTo>
                  <a:lnTo>
                    <a:pt x="289349" y="417829"/>
                  </a:lnTo>
                  <a:lnTo>
                    <a:pt x="282987" y="416559"/>
                  </a:lnTo>
                  <a:lnTo>
                    <a:pt x="276672" y="411479"/>
                  </a:lnTo>
                  <a:lnTo>
                    <a:pt x="220971" y="411479"/>
                  </a:lnTo>
                  <a:lnTo>
                    <a:pt x="208055" y="405129"/>
                  </a:lnTo>
                  <a:close/>
                </a:path>
                <a:path w="720090" h="915670">
                  <a:moveTo>
                    <a:pt x="505023" y="382269"/>
                  </a:moveTo>
                  <a:lnTo>
                    <a:pt x="501528" y="388619"/>
                  </a:lnTo>
                  <a:lnTo>
                    <a:pt x="497624" y="400049"/>
                  </a:lnTo>
                  <a:lnTo>
                    <a:pt x="492589" y="410209"/>
                  </a:lnTo>
                  <a:lnTo>
                    <a:pt x="483388" y="417829"/>
                  </a:lnTo>
                  <a:lnTo>
                    <a:pt x="470342" y="425449"/>
                  </a:lnTo>
                  <a:lnTo>
                    <a:pt x="457331" y="431799"/>
                  </a:lnTo>
                  <a:lnTo>
                    <a:pt x="448237" y="434339"/>
                  </a:lnTo>
                  <a:lnTo>
                    <a:pt x="566830" y="434339"/>
                  </a:lnTo>
                  <a:lnTo>
                    <a:pt x="568563" y="433069"/>
                  </a:lnTo>
                  <a:lnTo>
                    <a:pt x="576144" y="427989"/>
                  </a:lnTo>
                  <a:lnTo>
                    <a:pt x="523264" y="427989"/>
                  </a:lnTo>
                  <a:lnTo>
                    <a:pt x="523052" y="424179"/>
                  </a:lnTo>
                  <a:lnTo>
                    <a:pt x="544994" y="414019"/>
                  </a:lnTo>
                  <a:lnTo>
                    <a:pt x="549558" y="411479"/>
                  </a:lnTo>
                  <a:lnTo>
                    <a:pt x="506075" y="411479"/>
                  </a:lnTo>
                  <a:lnTo>
                    <a:pt x="504301" y="406399"/>
                  </a:lnTo>
                  <a:lnTo>
                    <a:pt x="506918" y="400049"/>
                  </a:lnTo>
                  <a:lnTo>
                    <a:pt x="509801" y="391159"/>
                  </a:lnTo>
                  <a:lnTo>
                    <a:pt x="508829" y="383539"/>
                  </a:lnTo>
                  <a:lnTo>
                    <a:pt x="505023" y="382269"/>
                  </a:lnTo>
                  <a:close/>
                </a:path>
                <a:path w="720090" h="915670">
                  <a:moveTo>
                    <a:pt x="190575" y="414019"/>
                  </a:moveTo>
                  <a:lnTo>
                    <a:pt x="189560" y="419099"/>
                  </a:lnTo>
                  <a:lnTo>
                    <a:pt x="190005" y="425449"/>
                  </a:lnTo>
                  <a:lnTo>
                    <a:pt x="191055" y="431799"/>
                  </a:lnTo>
                  <a:lnTo>
                    <a:pt x="202203" y="431799"/>
                  </a:lnTo>
                  <a:lnTo>
                    <a:pt x="198236" y="424179"/>
                  </a:lnTo>
                  <a:lnTo>
                    <a:pt x="193904" y="416559"/>
                  </a:lnTo>
                  <a:lnTo>
                    <a:pt x="190575" y="414019"/>
                  </a:lnTo>
                  <a:close/>
                </a:path>
                <a:path w="720090" h="915670">
                  <a:moveTo>
                    <a:pt x="559543" y="422909"/>
                  </a:moveTo>
                  <a:lnTo>
                    <a:pt x="556452" y="422909"/>
                  </a:lnTo>
                  <a:lnTo>
                    <a:pt x="545642" y="425449"/>
                  </a:lnTo>
                  <a:lnTo>
                    <a:pt x="532713" y="427989"/>
                  </a:lnTo>
                  <a:lnTo>
                    <a:pt x="576144" y="427989"/>
                  </a:lnTo>
                  <a:lnTo>
                    <a:pt x="578039" y="426719"/>
                  </a:lnTo>
                  <a:lnTo>
                    <a:pt x="580664" y="424179"/>
                  </a:lnTo>
                  <a:lnTo>
                    <a:pt x="562219" y="424179"/>
                  </a:lnTo>
                  <a:lnTo>
                    <a:pt x="559543" y="422909"/>
                  </a:lnTo>
                  <a:close/>
                </a:path>
                <a:path w="720090" h="915670">
                  <a:moveTo>
                    <a:pt x="588035" y="415289"/>
                  </a:moveTo>
                  <a:lnTo>
                    <a:pt x="582207" y="415289"/>
                  </a:lnTo>
                  <a:lnTo>
                    <a:pt x="571688" y="420369"/>
                  </a:lnTo>
                  <a:lnTo>
                    <a:pt x="562219" y="424179"/>
                  </a:lnTo>
                  <a:lnTo>
                    <a:pt x="580664" y="424179"/>
                  </a:lnTo>
                  <a:lnTo>
                    <a:pt x="585913" y="419099"/>
                  </a:lnTo>
                  <a:lnTo>
                    <a:pt x="588035" y="415289"/>
                  </a:lnTo>
                  <a:close/>
                </a:path>
                <a:path w="720090" h="915670">
                  <a:moveTo>
                    <a:pt x="236404" y="346709"/>
                  </a:moveTo>
                  <a:lnTo>
                    <a:pt x="225747" y="346709"/>
                  </a:lnTo>
                  <a:lnTo>
                    <a:pt x="221731" y="349249"/>
                  </a:lnTo>
                  <a:lnTo>
                    <a:pt x="229550" y="355599"/>
                  </a:lnTo>
                  <a:lnTo>
                    <a:pt x="245961" y="359409"/>
                  </a:lnTo>
                  <a:lnTo>
                    <a:pt x="260395" y="363219"/>
                  </a:lnTo>
                  <a:lnTo>
                    <a:pt x="253759" y="363219"/>
                  </a:lnTo>
                  <a:lnTo>
                    <a:pt x="245794" y="364489"/>
                  </a:lnTo>
                  <a:lnTo>
                    <a:pt x="240875" y="367029"/>
                  </a:lnTo>
                  <a:lnTo>
                    <a:pt x="241485" y="369569"/>
                  </a:lnTo>
                  <a:lnTo>
                    <a:pt x="253420" y="373379"/>
                  </a:lnTo>
                  <a:lnTo>
                    <a:pt x="272790" y="378459"/>
                  </a:lnTo>
                  <a:lnTo>
                    <a:pt x="287761" y="383539"/>
                  </a:lnTo>
                  <a:lnTo>
                    <a:pt x="286501" y="386079"/>
                  </a:lnTo>
                  <a:lnTo>
                    <a:pt x="276559" y="386079"/>
                  </a:lnTo>
                  <a:lnTo>
                    <a:pt x="272849" y="388619"/>
                  </a:lnTo>
                  <a:lnTo>
                    <a:pt x="274375" y="392429"/>
                  </a:lnTo>
                  <a:lnTo>
                    <a:pt x="280138" y="394969"/>
                  </a:lnTo>
                  <a:lnTo>
                    <a:pt x="286865" y="397509"/>
                  </a:lnTo>
                  <a:lnTo>
                    <a:pt x="292995" y="402589"/>
                  </a:lnTo>
                  <a:lnTo>
                    <a:pt x="298181" y="407669"/>
                  </a:lnTo>
                  <a:lnTo>
                    <a:pt x="302077" y="412749"/>
                  </a:lnTo>
                  <a:lnTo>
                    <a:pt x="302072" y="416559"/>
                  </a:lnTo>
                  <a:lnTo>
                    <a:pt x="296770" y="417829"/>
                  </a:lnTo>
                  <a:lnTo>
                    <a:pt x="445303" y="417829"/>
                  </a:lnTo>
                  <a:lnTo>
                    <a:pt x="450445" y="414019"/>
                  </a:lnTo>
                  <a:lnTo>
                    <a:pt x="481406" y="403859"/>
                  </a:lnTo>
                  <a:lnTo>
                    <a:pt x="482763" y="402589"/>
                  </a:lnTo>
                  <a:lnTo>
                    <a:pt x="423260" y="402589"/>
                  </a:lnTo>
                  <a:lnTo>
                    <a:pt x="423638" y="401319"/>
                  </a:lnTo>
                  <a:lnTo>
                    <a:pt x="400906" y="401319"/>
                  </a:lnTo>
                  <a:lnTo>
                    <a:pt x="389078" y="398779"/>
                  </a:lnTo>
                  <a:lnTo>
                    <a:pt x="382707" y="393699"/>
                  </a:lnTo>
                  <a:lnTo>
                    <a:pt x="382201" y="387349"/>
                  </a:lnTo>
                  <a:lnTo>
                    <a:pt x="383431" y="380999"/>
                  </a:lnTo>
                  <a:lnTo>
                    <a:pt x="385761" y="377189"/>
                  </a:lnTo>
                  <a:lnTo>
                    <a:pt x="328479" y="377189"/>
                  </a:lnTo>
                  <a:lnTo>
                    <a:pt x="318299" y="374649"/>
                  </a:lnTo>
                  <a:lnTo>
                    <a:pt x="287611" y="360679"/>
                  </a:lnTo>
                  <a:lnTo>
                    <a:pt x="251620" y="350519"/>
                  </a:lnTo>
                  <a:lnTo>
                    <a:pt x="236404" y="346709"/>
                  </a:lnTo>
                  <a:close/>
                </a:path>
                <a:path w="720090" h="915670">
                  <a:moveTo>
                    <a:pt x="184165" y="369569"/>
                  </a:moveTo>
                  <a:lnTo>
                    <a:pt x="177379" y="369569"/>
                  </a:lnTo>
                  <a:lnTo>
                    <a:pt x="178594" y="373379"/>
                  </a:lnTo>
                  <a:lnTo>
                    <a:pt x="186883" y="378459"/>
                  </a:lnTo>
                  <a:lnTo>
                    <a:pt x="196498" y="383539"/>
                  </a:lnTo>
                  <a:lnTo>
                    <a:pt x="201692" y="388619"/>
                  </a:lnTo>
                  <a:lnTo>
                    <a:pt x="198837" y="392429"/>
                  </a:lnTo>
                  <a:lnTo>
                    <a:pt x="192456" y="394969"/>
                  </a:lnTo>
                  <a:lnTo>
                    <a:pt x="187322" y="396239"/>
                  </a:lnTo>
                  <a:lnTo>
                    <a:pt x="188206" y="400049"/>
                  </a:lnTo>
                  <a:lnTo>
                    <a:pt x="195350" y="402589"/>
                  </a:lnTo>
                  <a:lnTo>
                    <a:pt x="205040" y="403859"/>
                  </a:lnTo>
                  <a:lnTo>
                    <a:pt x="213982" y="403859"/>
                  </a:lnTo>
                  <a:lnTo>
                    <a:pt x="218882" y="406399"/>
                  </a:lnTo>
                  <a:lnTo>
                    <a:pt x="220971" y="411479"/>
                  </a:lnTo>
                  <a:lnTo>
                    <a:pt x="276672" y="411479"/>
                  </a:lnTo>
                  <a:lnTo>
                    <a:pt x="271499" y="405129"/>
                  </a:lnTo>
                  <a:lnTo>
                    <a:pt x="249473" y="405129"/>
                  </a:lnTo>
                  <a:lnTo>
                    <a:pt x="238173" y="398779"/>
                  </a:lnTo>
                  <a:lnTo>
                    <a:pt x="224825" y="389889"/>
                  </a:lnTo>
                  <a:lnTo>
                    <a:pt x="215083" y="382269"/>
                  </a:lnTo>
                  <a:lnTo>
                    <a:pt x="206320" y="375919"/>
                  </a:lnTo>
                  <a:lnTo>
                    <a:pt x="194914" y="370839"/>
                  </a:lnTo>
                  <a:lnTo>
                    <a:pt x="184165" y="369569"/>
                  </a:lnTo>
                  <a:close/>
                </a:path>
                <a:path w="720090" h="915670">
                  <a:moveTo>
                    <a:pt x="580817" y="373379"/>
                  </a:moveTo>
                  <a:lnTo>
                    <a:pt x="566240" y="377189"/>
                  </a:lnTo>
                  <a:lnTo>
                    <a:pt x="542627" y="391159"/>
                  </a:lnTo>
                  <a:lnTo>
                    <a:pt x="519423" y="406399"/>
                  </a:lnTo>
                  <a:lnTo>
                    <a:pt x="506075" y="411479"/>
                  </a:lnTo>
                  <a:lnTo>
                    <a:pt x="549558" y="411479"/>
                  </a:lnTo>
                  <a:lnTo>
                    <a:pt x="582966" y="387349"/>
                  </a:lnTo>
                  <a:lnTo>
                    <a:pt x="585074" y="379729"/>
                  </a:lnTo>
                  <a:lnTo>
                    <a:pt x="580817" y="373379"/>
                  </a:lnTo>
                  <a:close/>
                </a:path>
                <a:path w="720090" h="915670">
                  <a:moveTo>
                    <a:pt x="250222" y="386079"/>
                  </a:moveTo>
                  <a:lnTo>
                    <a:pt x="249558" y="393699"/>
                  </a:lnTo>
                  <a:lnTo>
                    <a:pt x="253072" y="402589"/>
                  </a:lnTo>
                  <a:lnTo>
                    <a:pt x="249473" y="405129"/>
                  </a:lnTo>
                  <a:lnTo>
                    <a:pt x="271499" y="405129"/>
                  </a:lnTo>
                  <a:lnTo>
                    <a:pt x="269430" y="402589"/>
                  </a:lnTo>
                  <a:lnTo>
                    <a:pt x="262367" y="394969"/>
                  </a:lnTo>
                  <a:lnTo>
                    <a:pt x="256585" y="388619"/>
                  </a:lnTo>
                  <a:lnTo>
                    <a:pt x="250222" y="386079"/>
                  </a:lnTo>
                  <a:close/>
                </a:path>
                <a:path w="720090" h="915670">
                  <a:moveTo>
                    <a:pt x="475399" y="373379"/>
                  </a:moveTo>
                  <a:lnTo>
                    <a:pt x="464675" y="373379"/>
                  </a:lnTo>
                  <a:lnTo>
                    <a:pt x="445091" y="386079"/>
                  </a:lnTo>
                  <a:lnTo>
                    <a:pt x="427627" y="400049"/>
                  </a:lnTo>
                  <a:lnTo>
                    <a:pt x="423260" y="402589"/>
                  </a:lnTo>
                  <a:lnTo>
                    <a:pt x="482763" y="402589"/>
                  </a:lnTo>
                  <a:lnTo>
                    <a:pt x="486835" y="398779"/>
                  </a:lnTo>
                  <a:lnTo>
                    <a:pt x="463894" y="398779"/>
                  </a:lnTo>
                  <a:lnTo>
                    <a:pt x="464097" y="394969"/>
                  </a:lnTo>
                  <a:lnTo>
                    <a:pt x="470805" y="389889"/>
                  </a:lnTo>
                  <a:lnTo>
                    <a:pt x="475019" y="386079"/>
                  </a:lnTo>
                  <a:lnTo>
                    <a:pt x="476598" y="380999"/>
                  </a:lnTo>
                  <a:lnTo>
                    <a:pt x="475399" y="373379"/>
                  </a:lnTo>
                  <a:close/>
                </a:path>
                <a:path w="720090" h="915670">
                  <a:moveTo>
                    <a:pt x="422286" y="393699"/>
                  </a:moveTo>
                  <a:lnTo>
                    <a:pt x="418318" y="393699"/>
                  </a:lnTo>
                  <a:lnTo>
                    <a:pt x="416897" y="397509"/>
                  </a:lnTo>
                  <a:lnTo>
                    <a:pt x="412182" y="401319"/>
                  </a:lnTo>
                  <a:lnTo>
                    <a:pt x="423638" y="401319"/>
                  </a:lnTo>
                  <a:lnTo>
                    <a:pt x="425150" y="396239"/>
                  </a:lnTo>
                  <a:lnTo>
                    <a:pt x="422286" y="393699"/>
                  </a:lnTo>
                  <a:close/>
                </a:path>
                <a:path w="720090" h="915670">
                  <a:moveTo>
                    <a:pt x="485319" y="393699"/>
                  </a:moveTo>
                  <a:lnTo>
                    <a:pt x="473868" y="396239"/>
                  </a:lnTo>
                  <a:lnTo>
                    <a:pt x="463894" y="398779"/>
                  </a:lnTo>
                  <a:lnTo>
                    <a:pt x="486835" y="398779"/>
                  </a:lnTo>
                  <a:lnTo>
                    <a:pt x="489550" y="396239"/>
                  </a:lnTo>
                  <a:lnTo>
                    <a:pt x="485319" y="393699"/>
                  </a:lnTo>
                  <a:close/>
                </a:path>
                <a:path w="720090" h="915670">
                  <a:moveTo>
                    <a:pt x="432053" y="369569"/>
                  </a:moveTo>
                  <a:lnTo>
                    <a:pt x="406040" y="369569"/>
                  </a:lnTo>
                  <a:lnTo>
                    <a:pt x="418772" y="375919"/>
                  </a:lnTo>
                  <a:lnTo>
                    <a:pt x="430400" y="380999"/>
                  </a:lnTo>
                  <a:lnTo>
                    <a:pt x="438360" y="380999"/>
                  </a:lnTo>
                  <a:lnTo>
                    <a:pt x="438847" y="375919"/>
                  </a:lnTo>
                  <a:lnTo>
                    <a:pt x="433920" y="370839"/>
                  </a:lnTo>
                  <a:lnTo>
                    <a:pt x="432053" y="369569"/>
                  </a:lnTo>
                  <a:close/>
                </a:path>
                <a:path w="720090" h="915670">
                  <a:moveTo>
                    <a:pt x="459794" y="346709"/>
                  </a:moveTo>
                  <a:lnTo>
                    <a:pt x="288429" y="346709"/>
                  </a:lnTo>
                  <a:lnTo>
                    <a:pt x="295049" y="347979"/>
                  </a:lnTo>
                  <a:lnTo>
                    <a:pt x="303440" y="353059"/>
                  </a:lnTo>
                  <a:lnTo>
                    <a:pt x="316026" y="358139"/>
                  </a:lnTo>
                  <a:lnTo>
                    <a:pt x="329733" y="364489"/>
                  </a:lnTo>
                  <a:lnTo>
                    <a:pt x="341490" y="368299"/>
                  </a:lnTo>
                  <a:lnTo>
                    <a:pt x="346001" y="370839"/>
                  </a:lnTo>
                  <a:lnTo>
                    <a:pt x="343460" y="374649"/>
                  </a:lnTo>
                  <a:lnTo>
                    <a:pt x="336682" y="377189"/>
                  </a:lnTo>
                  <a:lnTo>
                    <a:pt x="385761" y="377189"/>
                  </a:lnTo>
                  <a:lnTo>
                    <a:pt x="387315" y="374649"/>
                  </a:lnTo>
                  <a:lnTo>
                    <a:pt x="394768" y="369569"/>
                  </a:lnTo>
                  <a:lnTo>
                    <a:pt x="432053" y="369569"/>
                  </a:lnTo>
                  <a:lnTo>
                    <a:pt x="428317" y="367029"/>
                  </a:lnTo>
                  <a:lnTo>
                    <a:pt x="426774" y="361949"/>
                  </a:lnTo>
                  <a:lnTo>
                    <a:pt x="438581" y="358139"/>
                  </a:lnTo>
                  <a:lnTo>
                    <a:pt x="486592" y="355599"/>
                  </a:lnTo>
                  <a:lnTo>
                    <a:pt x="500376" y="353059"/>
                  </a:lnTo>
                  <a:lnTo>
                    <a:pt x="495435" y="350519"/>
                  </a:lnTo>
                  <a:lnTo>
                    <a:pt x="461299" y="347979"/>
                  </a:lnTo>
                  <a:lnTo>
                    <a:pt x="459794" y="346709"/>
                  </a:lnTo>
                  <a:close/>
                </a:path>
                <a:path w="720090" h="915670">
                  <a:moveTo>
                    <a:pt x="195246" y="311149"/>
                  </a:moveTo>
                  <a:lnTo>
                    <a:pt x="255248" y="322579"/>
                  </a:lnTo>
                  <a:lnTo>
                    <a:pt x="267115" y="326389"/>
                  </a:lnTo>
                  <a:lnTo>
                    <a:pt x="275118" y="331469"/>
                  </a:lnTo>
                  <a:lnTo>
                    <a:pt x="278714" y="336549"/>
                  </a:lnTo>
                  <a:lnTo>
                    <a:pt x="275768" y="339089"/>
                  </a:lnTo>
                  <a:lnTo>
                    <a:pt x="268540" y="340359"/>
                  </a:lnTo>
                  <a:lnTo>
                    <a:pt x="262647" y="341629"/>
                  </a:lnTo>
                  <a:lnTo>
                    <a:pt x="263708" y="345439"/>
                  </a:lnTo>
                  <a:lnTo>
                    <a:pt x="271450" y="349249"/>
                  </a:lnTo>
                  <a:lnTo>
                    <a:pt x="288429" y="346709"/>
                  </a:lnTo>
                  <a:lnTo>
                    <a:pt x="459794" y="346709"/>
                  </a:lnTo>
                  <a:lnTo>
                    <a:pt x="522285" y="323849"/>
                  </a:lnTo>
                  <a:lnTo>
                    <a:pt x="535516" y="321309"/>
                  </a:lnTo>
                  <a:lnTo>
                    <a:pt x="538098" y="320039"/>
                  </a:lnTo>
                  <a:lnTo>
                    <a:pt x="312283" y="320039"/>
                  </a:lnTo>
                  <a:lnTo>
                    <a:pt x="303549" y="318769"/>
                  </a:lnTo>
                  <a:lnTo>
                    <a:pt x="293105" y="316229"/>
                  </a:lnTo>
                  <a:lnTo>
                    <a:pt x="285172" y="313689"/>
                  </a:lnTo>
                  <a:lnTo>
                    <a:pt x="217861" y="313689"/>
                  </a:lnTo>
                  <a:lnTo>
                    <a:pt x="204612" y="312419"/>
                  </a:lnTo>
                  <a:lnTo>
                    <a:pt x="195246" y="311149"/>
                  </a:lnTo>
                  <a:close/>
                </a:path>
                <a:path w="720090" h="915670">
                  <a:moveTo>
                    <a:pt x="290158" y="295909"/>
                  </a:moveTo>
                  <a:lnTo>
                    <a:pt x="286231" y="295909"/>
                  </a:lnTo>
                  <a:lnTo>
                    <a:pt x="285172" y="300989"/>
                  </a:lnTo>
                  <a:lnTo>
                    <a:pt x="290207" y="307339"/>
                  </a:lnTo>
                  <a:lnTo>
                    <a:pt x="300094" y="312419"/>
                  </a:lnTo>
                  <a:lnTo>
                    <a:pt x="309999" y="314959"/>
                  </a:lnTo>
                  <a:lnTo>
                    <a:pt x="315088" y="318769"/>
                  </a:lnTo>
                  <a:lnTo>
                    <a:pt x="312283" y="320039"/>
                  </a:lnTo>
                  <a:lnTo>
                    <a:pt x="538098" y="320039"/>
                  </a:lnTo>
                  <a:lnTo>
                    <a:pt x="543262" y="317499"/>
                  </a:lnTo>
                  <a:lnTo>
                    <a:pt x="545203" y="313689"/>
                  </a:lnTo>
                  <a:lnTo>
                    <a:pt x="542646" y="312419"/>
                  </a:lnTo>
                  <a:lnTo>
                    <a:pt x="509157" y="312419"/>
                  </a:lnTo>
                  <a:lnTo>
                    <a:pt x="503890" y="311149"/>
                  </a:lnTo>
                  <a:lnTo>
                    <a:pt x="507290" y="308609"/>
                  </a:lnTo>
                  <a:lnTo>
                    <a:pt x="471164" y="308609"/>
                  </a:lnTo>
                  <a:lnTo>
                    <a:pt x="469505" y="307339"/>
                  </a:lnTo>
                  <a:lnTo>
                    <a:pt x="332384" y="307339"/>
                  </a:lnTo>
                  <a:lnTo>
                    <a:pt x="325767" y="304799"/>
                  </a:lnTo>
                  <a:lnTo>
                    <a:pt x="320691" y="299719"/>
                  </a:lnTo>
                  <a:lnTo>
                    <a:pt x="304261" y="299719"/>
                  </a:lnTo>
                  <a:lnTo>
                    <a:pt x="290158" y="295909"/>
                  </a:lnTo>
                  <a:close/>
                </a:path>
                <a:path w="720090" h="915670">
                  <a:moveTo>
                    <a:pt x="210507" y="281939"/>
                  </a:moveTo>
                  <a:lnTo>
                    <a:pt x="202357" y="284479"/>
                  </a:lnTo>
                  <a:lnTo>
                    <a:pt x="206288" y="290829"/>
                  </a:lnTo>
                  <a:lnTo>
                    <a:pt x="222336" y="299719"/>
                  </a:lnTo>
                  <a:lnTo>
                    <a:pt x="241074" y="306069"/>
                  </a:lnTo>
                  <a:lnTo>
                    <a:pt x="253072" y="311149"/>
                  </a:lnTo>
                  <a:lnTo>
                    <a:pt x="254677" y="313689"/>
                  </a:lnTo>
                  <a:lnTo>
                    <a:pt x="285172" y="313689"/>
                  </a:lnTo>
                  <a:lnTo>
                    <a:pt x="280057" y="309879"/>
                  </a:lnTo>
                  <a:lnTo>
                    <a:pt x="276090" y="302259"/>
                  </a:lnTo>
                  <a:lnTo>
                    <a:pt x="273854" y="297179"/>
                  </a:lnTo>
                  <a:lnTo>
                    <a:pt x="257178" y="297179"/>
                  </a:lnTo>
                  <a:lnTo>
                    <a:pt x="249558" y="295909"/>
                  </a:lnTo>
                  <a:lnTo>
                    <a:pt x="236493" y="292099"/>
                  </a:lnTo>
                  <a:lnTo>
                    <a:pt x="222681" y="285749"/>
                  </a:lnTo>
                  <a:lnTo>
                    <a:pt x="210507" y="281939"/>
                  </a:lnTo>
                  <a:close/>
                </a:path>
                <a:path w="720090" h="915670">
                  <a:moveTo>
                    <a:pt x="537532" y="309879"/>
                  </a:moveTo>
                  <a:lnTo>
                    <a:pt x="509157" y="312419"/>
                  </a:lnTo>
                  <a:lnTo>
                    <a:pt x="542646" y="312419"/>
                  </a:lnTo>
                  <a:lnTo>
                    <a:pt x="537532" y="309879"/>
                  </a:lnTo>
                  <a:close/>
                </a:path>
                <a:path w="720090" h="915670">
                  <a:moveTo>
                    <a:pt x="505778" y="281939"/>
                  </a:moveTo>
                  <a:lnTo>
                    <a:pt x="502628" y="284479"/>
                  </a:lnTo>
                  <a:lnTo>
                    <a:pt x="501801" y="293369"/>
                  </a:lnTo>
                  <a:lnTo>
                    <a:pt x="496824" y="302259"/>
                  </a:lnTo>
                  <a:lnTo>
                    <a:pt x="483994" y="307339"/>
                  </a:lnTo>
                  <a:lnTo>
                    <a:pt x="471164" y="308609"/>
                  </a:lnTo>
                  <a:lnTo>
                    <a:pt x="507290" y="308609"/>
                  </a:lnTo>
                  <a:lnTo>
                    <a:pt x="508991" y="307339"/>
                  </a:lnTo>
                  <a:lnTo>
                    <a:pt x="518979" y="300989"/>
                  </a:lnTo>
                  <a:lnTo>
                    <a:pt x="529092" y="293369"/>
                  </a:lnTo>
                  <a:lnTo>
                    <a:pt x="531829" y="289559"/>
                  </a:lnTo>
                  <a:lnTo>
                    <a:pt x="514066" y="289559"/>
                  </a:lnTo>
                  <a:lnTo>
                    <a:pt x="510253" y="288289"/>
                  </a:lnTo>
                  <a:lnTo>
                    <a:pt x="509053" y="284479"/>
                  </a:lnTo>
                  <a:lnTo>
                    <a:pt x="505778" y="281939"/>
                  </a:lnTo>
                  <a:close/>
                </a:path>
                <a:path w="720090" h="915670">
                  <a:moveTo>
                    <a:pt x="337689" y="293369"/>
                  </a:moveTo>
                  <a:lnTo>
                    <a:pt x="337192" y="297179"/>
                  </a:lnTo>
                  <a:lnTo>
                    <a:pt x="337068" y="299719"/>
                  </a:lnTo>
                  <a:lnTo>
                    <a:pt x="337238" y="304799"/>
                  </a:lnTo>
                  <a:lnTo>
                    <a:pt x="332384" y="307339"/>
                  </a:lnTo>
                  <a:lnTo>
                    <a:pt x="469505" y="307339"/>
                  </a:lnTo>
                  <a:lnTo>
                    <a:pt x="467846" y="306069"/>
                  </a:lnTo>
                  <a:lnTo>
                    <a:pt x="430901" y="306069"/>
                  </a:lnTo>
                  <a:lnTo>
                    <a:pt x="429623" y="302259"/>
                  </a:lnTo>
                  <a:lnTo>
                    <a:pt x="359819" y="302259"/>
                  </a:lnTo>
                  <a:lnTo>
                    <a:pt x="353974" y="299719"/>
                  </a:lnTo>
                  <a:lnTo>
                    <a:pt x="344968" y="294639"/>
                  </a:lnTo>
                  <a:lnTo>
                    <a:pt x="337689" y="293369"/>
                  </a:lnTo>
                  <a:close/>
                </a:path>
                <a:path w="720090" h="915670">
                  <a:moveTo>
                    <a:pt x="464195" y="280669"/>
                  </a:moveTo>
                  <a:lnTo>
                    <a:pt x="455787" y="281939"/>
                  </a:lnTo>
                  <a:lnTo>
                    <a:pt x="447380" y="288289"/>
                  </a:lnTo>
                  <a:lnTo>
                    <a:pt x="444723" y="297179"/>
                  </a:lnTo>
                  <a:lnTo>
                    <a:pt x="443072" y="303529"/>
                  </a:lnTo>
                  <a:lnTo>
                    <a:pt x="436924" y="306069"/>
                  </a:lnTo>
                  <a:lnTo>
                    <a:pt x="467846" y="306069"/>
                  </a:lnTo>
                  <a:lnTo>
                    <a:pt x="466187" y="304799"/>
                  </a:lnTo>
                  <a:lnTo>
                    <a:pt x="467611" y="299719"/>
                  </a:lnTo>
                  <a:lnTo>
                    <a:pt x="464097" y="294639"/>
                  </a:lnTo>
                  <a:lnTo>
                    <a:pt x="466852" y="284479"/>
                  </a:lnTo>
                  <a:lnTo>
                    <a:pt x="464195" y="280669"/>
                  </a:lnTo>
                  <a:close/>
                </a:path>
                <a:path w="720090" h="915670">
                  <a:moveTo>
                    <a:pt x="329737" y="266699"/>
                  </a:moveTo>
                  <a:lnTo>
                    <a:pt x="326161" y="266699"/>
                  </a:lnTo>
                  <a:lnTo>
                    <a:pt x="325629" y="269239"/>
                  </a:lnTo>
                  <a:lnTo>
                    <a:pt x="330040" y="274319"/>
                  </a:lnTo>
                  <a:lnTo>
                    <a:pt x="339472" y="280669"/>
                  </a:lnTo>
                  <a:lnTo>
                    <a:pt x="351432" y="287019"/>
                  </a:lnTo>
                  <a:lnTo>
                    <a:pt x="363428" y="290829"/>
                  </a:lnTo>
                  <a:lnTo>
                    <a:pt x="369916" y="295909"/>
                  </a:lnTo>
                  <a:lnTo>
                    <a:pt x="368604" y="299719"/>
                  </a:lnTo>
                  <a:lnTo>
                    <a:pt x="363802" y="302259"/>
                  </a:lnTo>
                  <a:lnTo>
                    <a:pt x="429623" y="302259"/>
                  </a:lnTo>
                  <a:lnTo>
                    <a:pt x="430454" y="297179"/>
                  </a:lnTo>
                  <a:lnTo>
                    <a:pt x="393296" y="297179"/>
                  </a:lnTo>
                  <a:lnTo>
                    <a:pt x="385019" y="294639"/>
                  </a:lnTo>
                  <a:lnTo>
                    <a:pt x="381283" y="288289"/>
                  </a:lnTo>
                  <a:lnTo>
                    <a:pt x="379997" y="280669"/>
                  </a:lnTo>
                  <a:lnTo>
                    <a:pt x="379834" y="273049"/>
                  </a:lnTo>
                  <a:lnTo>
                    <a:pt x="384835" y="270509"/>
                  </a:lnTo>
                  <a:lnTo>
                    <a:pt x="413579" y="270509"/>
                  </a:lnTo>
                  <a:lnTo>
                    <a:pt x="412148" y="269239"/>
                  </a:lnTo>
                  <a:lnTo>
                    <a:pt x="412106" y="267969"/>
                  </a:lnTo>
                  <a:lnTo>
                    <a:pt x="334631" y="267969"/>
                  </a:lnTo>
                  <a:lnTo>
                    <a:pt x="329737" y="266699"/>
                  </a:lnTo>
                  <a:close/>
                </a:path>
                <a:path w="720090" h="915670">
                  <a:moveTo>
                    <a:pt x="305591" y="271779"/>
                  </a:moveTo>
                  <a:lnTo>
                    <a:pt x="303540" y="275589"/>
                  </a:lnTo>
                  <a:lnTo>
                    <a:pt x="306350" y="285749"/>
                  </a:lnTo>
                  <a:lnTo>
                    <a:pt x="308449" y="297179"/>
                  </a:lnTo>
                  <a:lnTo>
                    <a:pt x="304261" y="299719"/>
                  </a:lnTo>
                  <a:lnTo>
                    <a:pt x="320691" y="299719"/>
                  </a:lnTo>
                  <a:lnTo>
                    <a:pt x="317477" y="292099"/>
                  </a:lnTo>
                  <a:lnTo>
                    <a:pt x="314565" y="284479"/>
                  </a:lnTo>
                  <a:lnTo>
                    <a:pt x="310942" y="276859"/>
                  </a:lnTo>
                  <a:lnTo>
                    <a:pt x="305591" y="271779"/>
                  </a:lnTo>
                  <a:close/>
                </a:path>
                <a:path w="720090" h="915670">
                  <a:moveTo>
                    <a:pt x="261558" y="275589"/>
                  </a:moveTo>
                  <a:lnTo>
                    <a:pt x="256953" y="276859"/>
                  </a:lnTo>
                  <a:lnTo>
                    <a:pt x="254468" y="281939"/>
                  </a:lnTo>
                  <a:lnTo>
                    <a:pt x="255161" y="288289"/>
                  </a:lnTo>
                  <a:lnTo>
                    <a:pt x="257851" y="292099"/>
                  </a:lnTo>
                  <a:lnTo>
                    <a:pt x="259233" y="295909"/>
                  </a:lnTo>
                  <a:lnTo>
                    <a:pt x="257178" y="297179"/>
                  </a:lnTo>
                  <a:lnTo>
                    <a:pt x="273854" y="297179"/>
                  </a:lnTo>
                  <a:lnTo>
                    <a:pt x="272177" y="293369"/>
                  </a:lnTo>
                  <a:lnTo>
                    <a:pt x="267222" y="281939"/>
                  </a:lnTo>
                  <a:lnTo>
                    <a:pt x="261558" y="275589"/>
                  </a:lnTo>
                  <a:close/>
                </a:path>
                <a:path w="720090" h="915670">
                  <a:moveTo>
                    <a:pt x="420755" y="293369"/>
                  </a:moveTo>
                  <a:lnTo>
                    <a:pt x="412718" y="294639"/>
                  </a:lnTo>
                  <a:lnTo>
                    <a:pt x="403426" y="297179"/>
                  </a:lnTo>
                  <a:lnTo>
                    <a:pt x="430454" y="297179"/>
                  </a:lnTo>
                  <a:lnTo>
                    <a:pt x="427082" y="294639"/>
                  </a:lnTo>
                  <a:lnTo>
                    <a:pt x="420755" y="293369"/>
                  </a:lnTo>
                  <a:close/>
                </a:path>
                <a:path w="720090" h="915670">
                  <a:moveTo>
                    <a:pt x="531555" y="283209"/>
                  </a:moveTo>
                  <a:lnTo>
                    <a:pt x="522944" y="285749"/>
                  </a:lnTo>
                  <a:lnTo>
                    <a:pt x="514066" y="289559"/>
                  </a:lnTo>
                  <a:lnTo>
                    <a:pt x="531829" y="289559"/>
                  </a:lnTo>
                  <a:lnTo>
                    <a:pt x="534566" y="285749"/>
                  </a:lnTo>
                  <a:lnTo>
                    <a:pt x="531555" y="283209"/>
                  </a:lnTo>
                  <a:close/>
                </a:path>
                <a:path w="720090" h="915670">
                  <a:moveTo>
                    <a:pt x="413579" y="270509"/>
                  </a:moveTo>
                  <a:lnTo>
                    <a:pt x="384835" y="270509"/>
                  </a:lnTo>
                  <a:lnTo>
                    <a:pt x="399042" y="275589"/>
                  </a:lnTo>
                  <a:lnTo>
                    <a:pt x="416213" y="280669"/>
                  </a:lnTo>
                  <a:lnTo>
                    <a:pt x="426786" y="280669"/>
                  </a:lnTo>
                  <a:lnTo>
                    <a:pt x="430254" y="278129"/>
                  </a:lnTo>
                  <a:lnTo>
                    <a:pt x="417873" y="274319"/>
                  </a:lnTo>
                  <a:lnTo>
                    <a:pt x="413579" y="270509"/>
                  </a:lnTo>
                  <a:close/>
                </a:path>
                <a:path w="720090" h="915670">
                  <a:moveTo>
                    <a:pt x="314507" y="246379"/>
                  </a:moveTo>
                  <a:lnTo>
                    <a:pt x="306552" y="248919"/>
                  </a:lnTo>
                  <a:lnTo>
                    <a:pt x="302960" y="251459"/>
                  </a:lnTo>
                  <a:lnTo>
                    <a:pt x="307015" y="253999"/>
                  </a:lnTo>
                  <a:lnTo>
                    <a:pt x="317653" y="256539"/>
                  </a:lnTo>
                  <a:lnTo>
                    <a:pt x="329369" y="259079"/>
                  </a:lnTo>
                  <a:lnTo>
                    <a:pt x="337933" y="262889"/>
                  </a:lnTo>
                  <a:lnTo>
                    <a:pt x="339115" y="266699"/>
                  </a:lnTo>
                  <a:lnTo>
                    <a:pt x="334631" y="267969"/>
                  </a:lnTo>
                  <a:lnTo>
                    <a:pt x="412106" y="267969"/>
                  </a:lnTo>
                  <a:lnTo>
                    <a:pt x="411979" y="264159"/>
                  </a:lnTo>
                  <a:lnTo>
                    <a:pt x="420411" y="261619"/>
                  </a:lnTo>
                  <a:lnTo>
                    <a:pt x="432751" y="259079"/>
                  </a:lnTo>
                  <a:lnTo>
                    <a:pt x="440640" y="253999"/>
                  </a:lnTo>
                  <a:lnTo>
                    <a:pt x="443137" y="250189"/>
                  </a:lnTo>
                  <a:lnTo>
                    <a:pt x="409019" y="250189"/>
                  </a:lnTo>
                  <a:lnTo>
                    <a:pt x="402081" y="248919"/>
                  </a:lnTo>
                  <a:lnTo>
                    <a:pt x="335271" y="248919"/>
                  </a:lnTo>
                  <a:lnTo>
                    <a:pt x="323540" y="247649"/>
                  </a:lnTo>
                  <a:lnTo>
                    <a:pt x="314507" y="246379"/>
                  </a:lnTo>
                  <a:close/>
                </a:path>
                <a:path w="720090" h="915670">
                  <a:moveTo>
                    <a:pt x="434895" y="245109"/>
                  </a:moveTo>
                  <a:lnTo>
                    <a:pt x="409019" y="250189"/>
                  </a:lnTo>
                  <a:lnTo>
                    <a:pt x="443137" y="250189"/>
                  </a:lnTo>
                  <a:lnTo>
                    <a:pt x="443969" y="248919"/>
                  </a:lnTo>
                  <a:lnTo>
                    <a:pt x="442634" y="246379"/>
                  </a:lnTo>
                  <a:lnTo>
                    <a:pt x="434895" y="245109"/>
                  </a:lnTo>
                  <a:close/>
                </a:path>
                <a:path w="720090" h="915670">
                  <a:moveTo>
                    <a:pt x="355640" y="213359"/>
                  </a:moveTo>
                  <a:lnTo>
                    <a:pt x="334177" y="213359"/>
                  </a:lnTo>
                  <a:lnTo>
                    <a:pt x="343057" y="215899"/>
                  </a:lnTo>
                  <a:lnTo>
                    <a:pt x="352791" y="223519"/>
                  </a:lnTo>
                  <a:lnTo>
                    <a:pt x="360888" y="233679"/>
                  </a:lnTo>
                  <a:lnTo>
                    <a:pt x="364853" y="242569"/>
                  </a:lnTo>
                  <a:lnTo>
                    <a:pt x="360655" y="247649"/>
                  </a:lnTo>
                  <a:lnTo>
                    <a:pt x="349218" y="248919"/>
                  </a:lnTo>
                  <a:lnTo>
                    <a:pt x="402081" y="248919"/>
                  </a:lnTo>
                  <a:lnTo>
                    <a:pt x="402712" y="245109"/>
                  </a:lnTo>
                  <a:lnTo>
                    <a:pt x="407910" y="238759"/>
                  </a:lnTo>
                  <a:lnTo>
                    <a:pt x="410999" y="236219"/>
                  </a:lnTo>
                  <a:lnTo>
                    <a:pt x="395715" y="236219"/>
                  </a:lnTo>
                  <a:lnTo>
                    <a:pt x="391207" y="233679"/>
                  </a:lnTo>
                  <a:lnTo>
                    <a:pt x="387767" y="229869"/>
                  </a:lnTo>
                  <a:lnTo>
                    <a:pt x="386981" y="226059"/>
                  </a:lnTo>
                  <a:lnTo>
                    <a:pt x="392232" y="222249"/>
                  </a:lnTo>
                  <a:lnTo>
                    <a:pt x="366182" y="222249"/>
                  </a:lnTo>
                  <a:lnTo>
                    <a:pt x="355640" y="213359"/>
                  </a:lnTo>
                  <a:close/>
                </a:path>
                <a:path w="720090" h="915670">
                  <a:moveTo>
                    <a:pt x="415760" y="224789"/>
                  </a:moveTo>
                  <a:lnTo>
                    <a:pt x="410605" y="226059"/>
                  </a:lnTo>
                  <a:lnTo>
                    <a:pt x="404488" y="229869"/>
                  </a:lnTo>
                  <a:lnTo>
                    <a:pt x="399707" y="234949"/>
                  </a:lnTo>
                  <a:lnTo>
                    <a:pt x="395715" y="236219"/>
                  </a:lnTo>
                  <a:lnTo>
                    <a:pt x="410999" y="236219"/>
                  </a:lnTo>
                  <a:lnTo>
                    <a:pt x="414088" y="233679"/>
                  </a:lnTo>
                  <a:lnTo>
                    <a:pt x="417657" y="227329"/>
                  </a:lnTo>
                  <a:lnTo>
                    <a:pt x="415760" y="224789"/>
                  </a:lnTo>
                  <a:close/>
                </a:path>
                <a:path w="720090" h="915670">
                  <a:moveTo>
                    <a:pt x="320051" y="76199"/>
                  </a:moveTo>
                  <a:lnTo>
                    <a:pt x="315088" y="77469"/>
                  </a:lnTo>
                  <a:lnTo>
                    <a:pt x="320890" y="82549"/>
                  </a:lnTo>
                  <a:lnTo>
                    <a:pt x="333227" y="86359"/>
                  </a:lnTo>
                  <a:lnTo>
                    <a:pt x="344496" y="88899"/>
                  </a:lnTo>
                  <a:lnTo>
                    <a:pt x="347093" y="91439"/>
                  </a:lnTo>
                  <a:lnTo>
                    <a:pt x="341490" y="95249"/>
                  </a:lnTo>
                  <a:lnTo>
                    <a:pt x="332752" y="97789"/>
                  </a:lnTo>
                  <a:lnTo>
                    <a:pt x="340730" y="97789"/>
                  </a:lnTo>
                  <a:lnTo>
                    <a:pt x="347505" y="99059"/>
                  </a:lnTo>
                  <a:lnTo>
                    <a:pt x="354548" y="99059"/>
                  </a:lnTo>
                  <a:lnTo>
                    <a:pt x="359454" y="100329"/>
                  </a:lnTo>
                  <a:lnTo>
                    <a:pt x="359819" y="102869"/>
                  </a:lnTo>
                  <a:lnTo>
                    <a:pt x="358721" y="111759"/>
                  </a:lnTo>
                  <a:lnTo>
                    <a:pt x="358638" y="114299"/>
                  </a:lnTo>
                  <a:lnTo>
                    <a:pt x="359934" y="135889"/>
                  </a:lnTo>
                  <a:lnTo>
                    <a:pt x="360754" y="148589"/>
                  </a:lnTo>
                  <a:lnTo>
                    <a:pt x="359819" y="156209"/>
                  </a:lnTo>
                  <a:lnTo>
                    <a:pt x="318833" y="156209"/>
                  </a:lnTo>
                  <a:lnTo>
                    <a:pt x="330758" y="162559"/>
                  </a:lnTo>
                  <a:lnTo>
                    <a:pt x="343751" y="170179"/>
                  </a:lnTo>
                  <a:lnTo>
                    <a:pt x="355640" y="175259"/>
                  </a:lnTo>
                  <a:lnTo>
                    <a:pt x="363250" y="181609"/>
                  </a:lnTo>
                  <a:lnTo>
                    <a:pt x="365375" y="193039"/>
                  </a:lnTo>
                  <a:lnTo>
                    <a:pt x="364936" y="205739"/>
                  </a:lnTo>
                  <a:lnTo>
                    <a:pt x="364853" y="214629"/>
                  </a:lnTo>
                  <a:lnTo>
                    <a:pt x="366182" y="222249"/>
                  </a:lnTo>
                  <a:lnTo>
                    <a:pt x="392232" y="222249"/>
                  </a:lnTo>
                  <a:lnTo>
                    <a:pt x="403351" y="218439"/>
                  </a:lnTo>
                  <a:lnTo>
                    <a:pt x="416590" y="214629"/>
                  </a:lnTo>
                  <a:lnTo>
                    <a:pt x="428198" y="212089"/>
                  </a:lnTo>
                  <a:lnTo>
                    <a:pt x="438207" y="209549"/>
                  </a:lnTo>
                  <a:lnTo>
                    <a:pt x="445076" y="207009"/>
                  </a:lnTo>
                  <a:lnTo>
                    <a:pt x="389830" y="207009"/>
                  </a:lnTo>
                  <a:lnTo>
                    <a:pt x="387646" y="203199"/>
                  </a:lnTo>
                  <a:lnTo>
                    <a:pt x="388405" y="190499"/>
                  </a:lnTo>
                  <a:lnTo>
                    <a:pt x="389808" y="182879"/>
                  </a:lnTo>
                  <a:lnTo>
                    <a:pt x="393285" y="176529"/>
                  </a:lnTo>
                  <a:lnTo>
                    <a:pt x="397741" y="172719"/>
                  </a:lnTo>
                  <a:lnTo>
                    <a:pt x="402081" y="168909"/>
                  </a:lnTo>
                  <a:lnTo>
                    <a:pt x="407029" y="165099"/>
                  </a:lnTo>
                  <a:lnTo>
                    <a:pt x="414807" y="161289"/>
                  </a:lnTo>
                  <a:lnTo>
                    <a:pt x="424224" y="160019"/>
                  </a:lnTo>
                  <a:lnTo>
                    <a:pt x="439548" y="160019"/>
                  </a:lnTo>
                  <a:lnTo>
                    <a:pt x="438298" y="158749"/>
                  </a:lnTo>
                  <a:lnTo>
                    <a:pt x="438097" y="157479"/>
                  </a:lnTo>
                  <a:lnTo>
                    <a:pt x="400682" y="157479"/>
                  </a:lnTo>
                  <a:lnTo>
                    <a:pt x="396632" y="156209"/>
                  </a:lnTo>
                  <a:lnTo>
                    <a:pt x="395236" y="151129"/>
                  </a:lnTo>
                  <a:lnTo>
                    <a:pt x="398217" y="146049"/>
                  </a:lnTo>
                  <a:lnTo>
                    <a:pt x="382042" y="146049"/>
                  </a:lnTo>
                  <a:lnTo>
                    <a:pt x="378276" y="143509"/>
                  </a:lnTo>
                  <a:lnTo>
                    <a:pt x="379407" y="135889"/>
                  </a:lnTo>
                  <a:lnTo>
                    <a:pt x="381855" y="125729"/>
                  </a:lnTo>
                  <a:lnTo>
                    <a:pt x="382268" y="109219"/>
                  </a:lnTo>
                  <a:lnTo>
                    <a:pt x="385485" y="99059"/>
                  </a:lnTo>
                  <a:lnTo>
                    <a:pt x="389094" y="90169"/>
                  </a:lnTo>
                  <a:lnTo>
                    <a:pt x="389794" y="86359"/>
                  </a:lnTo>
                  <a:lnTo>
                    <a:pt x="384845" y="86359"/>
                  </a:lnTo>
                  <a:lnTo>
                    <a:pt x="382707" y="83819"/>
                  </a:lnTo>
                  <a:lnTo>
                    <a:pt x="383144" y="80009"/>
                  </a:lnTo>
                  <a:lnTo>
                    <a:pt x="343334" y="80009"/>
                  </a:lnTo>
                  <a:lnTo>
                    <a:pt x="331292" y="77469"/>
                  </a:lnTo>
                  <a:lnTo>
                    <a:pt x="320051" y="76199"/>
                  </a:lnTo>
                  <a:close/>
                </a:path>
                <a:path w="720090" h="915670">
                  <a:moveTo>
                    <a:pt x="301667" y="175259"/>
                  </a:moveTo>
                  <a:lnTo>
                    <a:pt x="298325" y="180339"/>
                  </a:lnTo>
                  <a:lnTo>
                    <a:pt x="298331" y="186689"/>
                  </a:lnTo>
                  <a:lnTo>
                    <a:pt x="300652" y="190499"/>
                  </a:lnTo>
                  <a:lnTo>
                    <a:pt x="306206" y="193039"/>
                  </a:lnTo>
                  <a:lnTo>
                    <a:pt x="314957" y="198119"/>
                  </a:lnTo>
                  <a:lnTo>
                    <a:pt x="323156" y="201929"/>
                  </a:lnTo>
                  <a:lnTo>
                    <a:pt x="327054" y="207009"/>
                  </a:lnTo>
                  <a:lnTo>
                    <a:pt x="323779" y="210819"/>
                  </a:lnTo>
                  <a:lnTo>
                    <a:pt x="307008" y="214629"/>
                  </a:lnTo>
                  <a:lnTo>
                    <a:pt x="302077" y="218439"/>
                  </a:lnTo>
                  <a:lnTo>
                    <a:pt x="304996" y="220979"/>
                  </a:lnTo>
                  <a:lnTo>
                    <a:pt x="313604" y="219709"/>
                  </a:lnTo>
                  <a:lnTo>
                    <a:pt x="324473" y="217169"/>
                  </a:lnTo>
                  <a:lnTo>
                    <a:pt x="334177" y="213359"/>
                  </a:lnTo>
                  <a:lnTo>
                    <a:pt x="355640" y="213359"/>
                  </a:lnTo>
                  <a:lnTo>
                    <a:pt x="352791" y="209549"/>
                  </a:lnTo>
                  <a:lnTo>
                    <a:pt x="350883" y="205739"/>
                  </a:lnTo>
                  <a:lnTo>
                    <a:pt x="350169" y="200659"/>
                  </a:lnTo>
                  <a:lnTo>
                    <a:pt x="341490" y="200659"/>
                  </a:lnTo>
                  <a:lnTo>
                    <a:pt x="337769" y="199389"/>
                  </a:lnTo>
                  <a:lnTo>
                    <a:pt x="329963" y="191769"/>
                  </a:lnTo>
                  <a:lnTo>
                    <a:pt x="319894" y="182879"/>
                  </a:lnTo>
                  <a:lnTo>
                    <a:pt x="309389" y="176529"/>
                  </a:lnTo>
                  <a:lnTo>
                    <a:pt x="301667" y="175259"/>
                  </a:lnTo>
                  <a:close/>
                </a:path>
                <a:path w="720090" h="915670">
                  <a:moveTo>
                    <a:pt x="422380" y="175259"/>
                  </a:moveTo>
                  <a:lnTo>
                    <a:pt x="417716" y="175259"/>
                  </a:lnTo>
                  <a:lnTo>
                    <a:pt x="412642" y="177799"/>
                  </a:lnTo>
                  <a:lnTo>
                    <a:pt x="410534" y="184149"/>
                  </a:lnTo>
                  <a:lnTo>
                    <a:pt x="409085" y="190499"/>
                  </a:lnTo>
                  <a:lnTo>
                    <a:pt x="404788" y="198119"/>
                  </a:lnTo>
                  <a:lnTo>
                    <a:pt x="399422" y="204469"/>
                  </a:lnTo>
                  <a:lnTo>
                    <a:pt x="394768" y="207009"/>
                  </a:lnTo>
                  <a:lnTo>
                    <a:pt x="445076" y="207009"/>
                  </a:lnTo>
                  <a:lnTo>
                    <a:pt x="448510" y="205739"/>
                  </a:lnTo>
                  <a:lnTo>
                    <a:pt x="457086" y="200659"/>
                  </a:lnTo>
                  <a:lnTo>
                    <a:pt x="423180" y="200659"/>
                  </a:lnTo>
                  <a:lnTo>
                    <a:pt x="420886" y="198119"/>
                  </a:lnTo>
                  <a:lnTo>
                    <a:pt x="421369" y="191769"/>
                  </a:lnTo>
                  <a:lnTo>
                    <a:pt x="423260" y="182879"/>
                  </a:lnTo>
                  <a:lnTo>
                    <a:pt x="422380" y="175259"/>
                  </a:lnTo>
                  <a:close/>
                </a:path>
                <a:path w="720090" h="915670">
                  <a:moveTo>
                    <a:pt x="344339" y="180339"/>
                  </a:moveTo>
                  <a:lnTo>
                    <a:pt x="340902" y="180339"/>
                  </a:lnTo>
                  <a:lnTo>
                    <a:pt x="340421" y="186689"/>
                  </a:lnTo>
                  <a:lnTo>
                    <a:pt x="341187" y="194309"/>
                  </a:lnTo>
                  <a:lnTo>
                    <a:pt x="341490" y="200659"/>
                  </a:lnTo>
                  <a:lnTo>
                    <a:pt x="350169" y="200659"/>
                  </a:lnTo>
                  <a:lnTo>
                    <a:pt x="349633" y="196849"/>
                  </a:lnTo>
                  <a:lnTo>
                    <a:pt x="347850" y="187959"/>
                  </a:lnTo>
                  <a:lnTo>
                    <a:pt x="344339" y="180339"/>
                  </a:lnTo>
                  <a:close/>
                </a:path>
                <a:path w="720090" h="915670">
                  <a:moveTo>
                    <a:pt x="459793" y="193039"/>
                  </a:moveTo>
                  <a:lnTo>
                    <a:pt x="451431" y="194309"/>
                  </a:lnTo>
                  <a:lnTo>
                    <a:pt x="440237" y="196849"/>
                  </a:lnTo>
                  <a:lnTo>
                    <a:pt x="429623" y="199389"/>
                  </a:lnTo>
                  <a:lnTo>
                    <a:pt x="423180" y="200659"/>
                  </a:lnTo>
                  <a:lnTo>
                    <a:pt x="457086" y="200659"/>
                  </a:lnTo>
                  <a:lnTo>
                    <a:pt x="461913" y="195579"/>
                  </a:lnTo>
                  <a:lnTo>
                    <a:pt x="459793" y="193039"/>
                  </a:lnTo>
                  <a:close/>
                </a:path>
                <a:path w="720090" h="915670">
                  <a:moveTo>
                    <a:pt x="441574" y="162078"/>
                  </a:moveTo>
                  <a:lnTo>
                    <a:pt x="443299" y="163829"/>
                  </a:lnTo>
                  <a:lnTo>
                    <a:pt x="449368" y="166369"/>
                  </a:lnTo>
                  <a:lnTo>
                    <a:pt x="453176" y="167639"/>
                  </a:lnTo>
                  <a:lnTo>
                    <a:pt x="455360" y="168909"/>
                  </a:lnTo>
                  <a:lnTo>
                    <a:pt x="446148" y="162559"/>
                  </a:lnTo>
                  <a:lnTo>
                    <a:pt x="441574" y="162078"/>
                  </a:lnTo>
                  <a:close/>
                </a:path>
                <a:path w="720090" h="915670">
                  <a:moveTo>
                    <a:pt x="439548" y="160019"/>
                  </a:moveTo>
                  <a:lnTo>
                    <a:pt x="424224" y="160019"/>
                  </a:lnTo>
                  <a:lnTo>
                    <a:pt x="434087" y="161289"/>
                  </a:lnTo>
                  <a:lnTo>
                    <a:pt x="441574" y="162078"/>
                  </a:lnTo>
                  <a:lnTo>
                    <a:pt x="439548" y="160019"/>
                  </a:lnTo>
                  <a:close/>
                </a:path>
                <a:path w="720090" h="915670">
                  <a:moveTo>
                    <a:pt x="287926" y="147319"/>
                  </a:moveTo>
                  <a:lnTo>
                    <a:pt x="285172" y="156209"/>
                  </a:lnTo>
                  <a:lnTo>
                    <a:pt x="286537" y="158749"/>
                  </a:lnTo>
                  <a:lnTo>
                    <a:pt x="293031" y="160019"/>
                  </a:lnTo>
                  <a:lnTo>
                    <a:pt x="301839" y="158749"/>
                  </a:lnTo>
                  <a:lnTo>
                    <a:pt x="310149" y="156209"/>
                  </a:lnTo>
                  <a:lnTo>
                    <a:pt x="359819" y="156209"/>
                  </a:lnTo>
                  <a:lnTo>
                    <a:pt x="354372" y="149859"/>
                  </a:lnTo>
                  <a:lnTo>
                    <a:pt x="302836" y="149859"/>
                  </a:lnTo>
                  <a:lnTo>
                    <a:pt x="287926" y="147319"/>
                  </a:lnTo>
                  <a:close/>
                </a:path>
                <a:path w="720090" h="915670">
                  <a:moveTo>
                    <a:pt x="462673" y="104139"/>
                  </a:moveTo>
                  <a:lnTo>
                    <a:pt x="459635" y="104139"/>
                  </a:lnTo>
                  <a:lnTo>
                    <a:pt x="457248" y="109219"/>
                  </a:lnTo>
                  <a:lnTo>
                    <a:pt x="455554" y="116839"/>
                  </a:lnTo>
                  <a:lnTo>
                    <a:pt x="454600" y="123189"/>
                  </a:lnTo>
                  <a:lnTo>
                    <a:pt x="446841" y="129539"/>
                  </a:lnTo>
                  <a:lnTo>
                    <a:pt x="430205" y="139699"/>
                  </a:lnTo>
                  <a:lnTo>
                    <a:pt x="413159" y="149859"/>
                  </a:lnTo>
                  <a:lnTo>
                    <a:pt x="404171" y="156209"/>
                  </a:lnTo>
                  <a:lnTo>
                    <a:pt x="400682" y="157479"/>
                  </a:lnTo>
                  <a:lnTo>
                    <a:pt x="438097" y="157479"/>
                  </a:lnTo>
                  <a:lnTo>
                    <a:pt x="437695" y="154939"/>
                  </a:lnTo>
                  <a:lnTo>
                    <a:pt x="445716" y="152399"/>
                  </a:lnTo>
                  <a:lnTo>
                    <a:pt x="475184" y="152399"/>
                  </a:lnTo>
                  <a:lnTo>
                    <a:pt x="486036" y="149859"/>
                  </a:lnTo>
                  <a:lnTo>
                    <a:pt x="484396" y="147319"/>
                  </a:lnTo>
                  <a:lnTo>
                    <a:pt x="442634" y="147319"/>
                  </a:lnTo>
                  <a:lnTo>
                    <a:pt x="447485" y="142239"/>
                  </a:lnTo>
                  <a:lnTo>
                    <a:pt x="464418" y="133349"/>
                  </a:lnTo>
                  <a:lnTo>
                    <a:pt x="484182" y="123189"/>
                  </a:lnTo>
                  <a:lnTo>
                    <a:pt x="494191" y="115569"/>
                  </a:lnTo>
                  <a:lnTo>
                    <a:pt x="464062" y="115569"/>
                  </a:lnTo>
                  <a:lnTo>
                    <a:pt x="463361" y="113029"/>
                  </a:lnTo>
                  <a:lnTo>
                    <a:pt x="463907" y="109219"/>
                  </a:lnTo>
                  <a:lnTo>
                    <a:pt x="462673" y="104139"/>
                  </a:lnTo>
                  <a:close/>
                </a:path>
                <a:path w="720090" h="915670">
                  <a:moveTo>
                    <a:pt x="270404" y="106679"/>
                  </a:moveTo>
                  <a:lnTo>
                    <a:pt x="265474" y="109219"/>
                  </a:lnTo>
                  <a:lnTo>
                    <a:pt x="262949" y="113029"/>
                  </a:lnTo>
                  <a:lnTo>
                    <a:pt x="267970" y="121919"/>
                  </a:lnTo>
                  <a:lnTo>
                    <a:pt x="281112" y="132079"/>
                  </a:lnTo>
                  <a:lnTo>
                    <a:pt x="294788" y="140969"/>
                  </a:lnTo>
                  <a:lnTo>
                    <a:pt x="301412" y="146049"/>
                  </a:lnTo>
                  <a:lnTo>
                    <a:pt x="302836" y="149859"/>
                  </a:lnTo>
                  <a:lnTo>
                    <a:pt x="354372" y="149859"/>
                  </a:lnTo>
                  <a:lnTo>
                    <a:pt x="353282" y="148589"/>
                  </a:lnTo>
                  <a:lnTo>
                    <a:pt x="348381" y="142239"/>
                  </a:lnTo>
                  <a:lnTo>
                    <a:pt x="327054" y="142239"/>
                  </a:lnTo>
                  <a:lnTo>
                    <a:pt x="320580" y="133349"/>
                  </a:lnTo>
                  <a:lnTo>
                    <a:pt x="314349" y="123189"/>
                  </a:lnTo>
                  <a:lnTo>
                    <a:pt x="293624" y="123189"/>
                  </a:lnTo>
                  <a:lnTo>
                    <a:pt x="294289" y="121919"/>
                  </a:lnTo>
                  <a:lnTo>
                    <a:pt x="284412" y="113029"/>
                  </a:lnTo>
                  <a:lnTo>
                    <a:pt x="276972" y="109219"/>
                  </a:lnTo>
                  <a:lnTo>
                    <a:pt x="270404" y="106679"/>
                  </a:lnTo>
                  <a:close/>
                </a:path>
                <a:path w="720090" h="915670">
                  <a:moveTo>
                    <a:pt x="404381" y="97789"/>
                  </a:moveTo>
                  <a:lnTo>
                    <a:pt x="400443" y="99059"/>
                  </a:lnTo>
                  <a:lnTo>
                    <a:pt x="397965" y="104139"/>
                  </a:lnTo>
                  <a:lnTo>
                    <a:pt x="399707" y="111759"/>
                  </a:lnTo>
                  <a:lnTo>
                    <a:pt x="401007" y="120649"/>
                  </a:lnTo>
                  <a:lnTo>
                    <a:pt x="396787" y="132079"/>
                  </a:lnTo>
                  <a:lnTo>
                    <a:pt x="389610" y="140969"/>
                  </a:lnTo>
                  <a:lnTo>
                    <a:pt x="382042" y="146049"/>
                  </a:lnTo>
                  <a:lnTo>
                    <a:pt x="398217" y="146049"/>
                  </a:lnTo>
                  <a:lnTo>
                    <a:pt x="399707" y="143509"/>
                  </a:lnTo>
                  <a:lnTo>
                    <a:pt x="410770" y="134619"/>
                  </a:lnTo>
                  <a:lnTo>
                    <a:pt x="423533" y="129539"/>
                  </a:lnTo>
                  <a:lnTo>
                    <a:pt x="434925" y="125729"/>
                  </a:lnTo>
                  <a:lnTo>
                    <a:pt x="441874" y="120649"/>
                  </a:lnTo>
                  <a:lnTo>
                    <a:pt x="423203" y="120649"/>
                  </a:lnTo>
                  <a:lnTo>
                    <a:pt x="420411" y="118109"/>
                  </a:lnTo>
                  <a:lnTo>
                    <a:pt x="421585" y="115569"/>
                  </a:lnTo>
                  <a:lnTo>
                    <a:pt x="410106" y="115569"/>
                  </a:lnTo>
                  <a:lnTo>
                    <a:pt x="408456" y="113029"/>
                  </a:lnTo>
                  <a:lnTo>
                    <a:pt x="407020" y="105409"/>
                  </a:lnTo>
                  <a:lnTo>
                    <a:pt x="404381" y="97789"/>
                  </a:lnTo>
                  <a:close/>
                </a:path>
                <a:path w="720090" h="915670">
                  <a:moveTo>
                    <a:pt x="323540" y="114299"/>
                  </a:moveTo>
                  <a:lnTo>
                    <a:pt x="322727" y="120649"/>
                  </a:lnTo>
                  <a:lnTo>
                    <a:pt x="328722" y="139699"/>
                  </a:lnTo>
                  <a:lnTo>
                    <a:pt x="327054" y="142239"/>
                  </a:lnTo>
                  <a:lnTo>
                    <a:pt x="348381" y="142239"/>
                  </a:lnTo>
                  <a:lnTo>
                    <a:pt x="342499" y="134619"/>
                  </a:lnTo>
                  <a:lnTo>
                    <a:pt x="331305" y="120649"/>
                  </a:lnTo>
                  <a:lnTo>
                    <a:pt x="323540" y="114299"/>
                  </a:lnTo>
                  <a:close/>
                </a:path>
                <a:path w="720090" h="915670">
                  <a:moveTo>
                    <a:pt x="296473" y="97789"/>
                  </a:moveTo>
                  <a:lnTo>
                    <a:pt x="294917" y="101599"/>
                  </a:lnTo>
                  <a:lnTo>
                    <a:pt x="299745" y="116839"/>
                  </a:lnTo>
                  <a:lnTo>
                    <a:pt x="298563" y="120649"/>
                  </a:lnTo>
                  <a:lnTo>
                    <a:pt x="293624" y="123189"/>
                  </a:lnTo>
                  <a:lnTo>
                    <a:pt x="314349" y="123189"/>
                  </a:lnTo>
                  <a:lnTo>
                    <a:pt x="312013" y="119379"/>
                  </a:lnTo>
                  <a:lnTo>
                    <a:pt x="303322" y="105409"/>
                  </a:lnTo>
                  <a:lnTo>
                    <a:pt x="296473" y="97789"/>
                  </a:lnTo>
                  <a:close/>
                </a:path>
                <a:path w="720090" h="915670">
                  <a:moveTo>
                    <a:pt x="439936" y="118109"/>
                  </a:moveTo>
                  <a:lnTo>
                    <a:pt x="423203" y="120649"/>
                  </a:lnTo>
                  <a:lnTo>
                    <a:pt x="441874" y="120649"/>
                  </a:lnTo>
                  <a:lnTo>
                    <a:pt x="439936" y="118109"/>
                  </a:lnTo>
                  <a:close/>
                </a:path>
                <a:path w="720090" h="915670">
                  <a:moveTo>
                    <a:pt x="431332" y="80009"/>
                  </a:moveTo>
                  <a:lnTo>
                    <a:pt x="427488" y="80009"/>
                  </a:lnTo>
                  <a:lnTo>
                    <a:pt x="424293" y="85089"/>
                  </a:lnTo>
                  <a:lnTo>
                    <a:pt x="421009" y="93979"/>
                  </a:lnTo>
                  <a:lnTo>
                    <a:pt x="416897" y="104139"/>
                  </a:lnTo>
                  <a:lnTo>
                    <a:pt x="412682" y="113029"/>
                  </a:lnTo>
                  <a:lnTo>
                    <a:pt x="410106" y="115569"/>
                  </a:lnTo>
                  <a:lnTo>
                    <a:pt x="421585" y="115569"/>
                  </a:lnTo>
                  <a:lnTo>
                    <a:pt x="423934" y="110489"/>
                  </a:lnTo>
                  <a:lnTo>
                    <a:pt x="429077" y="97789"/>
                  </a:lnTo>
                  <a:lnTo>
                    <a:pt x="432617" y="86359"/>
                  </a:lnTo>
                  <a:lnTo>
                    <a:pt x="431332" y="80009"/>
                  </a:lnTo>
                  <a:close/>
                </a:path>
                <a:path w="720090" h="915670">
                  <a:moveTo>
                    <a:pt x="498738" y="106679"/>
                  </a:moveTo>
                  <a:lnTo>
                    <a:pt x="490974" y="106679"/>
                  </a:lnTo>
                  <a:lnTo>
                    <a:pt x="479364" y="110489"/>
                  </a:lnTo>
                  <a:lnTo>
                    <a:pt x="469036" y="114299"/>
                  </a:lnTo>
                  <a:lnTo>
                    <a:pt x="464062" y="115569"/>
                  </a:lnTo>
                  <a:lnTo>
                    <a:pt x="494191" y="115569"/>
                  </a:lnTo>
                  <a:lnTo>
                    <a:pt x="497527" y="113029"/>
                  </a:lnTo>
                  <a:lnTo>
                    <a:pt x="498738" y="106679"/>
                  </a:lnTo>
                  <a:close/>
                </a:path>
                <a:path w="720090" h="915670">
                  <a:moveTo>
                    <a:pt x="389585" y="81279"/>
                  </a:moveTo>
                  <a:lnTo>
                    <a:pt x="387420" y="85089"/>
                  </a:lnTo>
                  <a:lnTo>
                    <a:pt x="384845" y="86359"/>
                  </a:lnTo>
                  <a:lnTo>
                    <a:pt x="389794" y="86359"/>
                  </a:lnTo>
                  <a:lnTo>
                    <a:pt x="390495" y="82549"/>
                  </a:lnTo>
                  <a:lnTo>
                    <a:pt x="389585" y="81279"/>
                  </a:lnTo>
                  <a:close/>
                </a:path>
                <a:path w="720090" h="915670">
                  <a:moveTo>
                    <a:pt x="339115" y="54609"/>
                  </a:moveTo>
                  <a:lnTo>
                    <a:pt x="337253" y="55879"/>
                  </a:lnTo>
                  <a:lnTo>
                    <a:pt x="342522" y="64769"/>
                  </a:lnTo>
                  <a:lnTo>
                    <a:pt x="348985" y="74929"/>
                  </a:lnTo>
                  <a:lnTo>
                    <a:pt x="350702" y="80009"/>
                  </a:lnTo>
                  <a:lnTo>
                    <a:pt x="383144" y="80009"/>
                  </a:lnTo>
                  <a:lnTo>
                    <a:pt x="383872" y="73659"/>
                  </a:lnTo>
                  <a:lnTo>
                    <a:pt x="364076" y="73659"/>
                  </a:lnTo>
                  <a:lnTo>
                    <a:pt x="357243" y="69849"/>
                  </a:lnTo>
                  <a:lnTo>
                    <a:pt x="348112" y="60959"/>
                  </a:lnTo>
                  <a:lnTo>
                    <a:pt x="339115" y="54609"/>
                  </a:lnTo>
                  <a:close/>
                </a:path>
                <a:path w="720090" h="915670">
                  <a:moveTo>
                    <a:pt x="371406" y="0"/>
                  </a:moveTo>
                  <a:lnTo>
                    <a:pt x="367018" y="2539"/>
                  </a:lnTo>
                  <a:lnTo>
                    <a:pt x="364223" y="11429"/>
                  </a:lnTo>
                  <a:lnTo>
                    <a:pt x="362124" y="22859"/>
                  </a:lnTo>
                  <a:lnTo>
                    <a:pt x="359819" y="29209"/>
                  </a:lnTo>
                  <a:lnTo>
                    <a:pt x="358957" y="36829"/>
                  </a:lnTo>
                  <a:lnTo>
                    <a:pt x="361184" y="48259"/>
                  </a:lnTo>
                  <a:lnTo>
                    <a:pt x="364320" y="62229"/>
                  </a:lnTo>
                  <a:lnTo>
                    <a:pt x="366182" y="72389"/>
                  </a:lnTo>
                  <a:lnTo>
                    <a:pt x="364076" y="73659"/>
                  </a:lnTo>
                  <a:lnTo>
                    <a:pt x="383872" y="73659"/>
                  </a:lnTo>
                  <a:lnTo>
                    <a:pt x="388892" y="60959"/>
                  </a:lnTo>
                  <a:lnTo>
                    <a:pt x="393645" y="48259"/>
                  </a:lnTo>
                  <a:lnTo>
                    <a:pt x="382216" y="48259"/>
                  </a:lnTo>
                  <a:lnTo>
                    <a:pt x="380618" y="46989"/>
                  </a:lnTo>
                  <a:lnTo>
                    <a:pt x="382339" y="40639"/>
                  </a:lnTo>
                  <a:lnTo>
                    <a:pt x="385912" y="29209"/>
                  </a:lnTo>
                  <a:lnTo>
                    <a:pt x="386672" y="26669"/>
                  </a:lnTo>
                  <a:lnTo>
                    <a:pt x="374967" y="26669"/>
                  </a:lnTo>
                  <a:lnTo>
                    <a:pt x="373495" y="25399"/>
                  </a:lnTo>
                  <a:lnTo>
                    <a:pt x="374664" y="17779"/>
                  </a:lnTo>
                  <a:lnTo>
                    <a:pt x="375371" y="11429"/>
                  </a:lnTo>
                  <a:lnTo>
                    <a:pt x="374617" y="5079"/>
                  </a:lnTo>
                  <a:lnTo>
                    <a:pt x="371406" y="0"/>
                  </a:lnTo>
                  <a:close/>
                </a:path>
                <a:path w="720090" h="915670">
                  <a:moveTo>
                    <a:pt x="394009" y="40639"/>
                  </a:moveTo>
                  <a:lnTo>
                    <a:pt x="390434" y="40639"/>
                  </a:lnTo>
                  <a:lnTo>
                    <a:pt x="385996" y="44449"/>
                  </a:lnTo>
                  <a:lnTo>
                    <a:pt x="382216" y="48259"/>
                  </a:lnTo>
                  <a:lnTo>
                    <a:pt x="393645" y="48259"/>
                  </a:lnTo>
                  <a:lnTo>
                    <a:pt x="394009" y="40639"/>
                  </a:lnTo>
                  <a:close/>
                </a:path>
                <a:path w="720090" h="915670">
                  <a:moveTo>
                    <a:pt x="389070" y="13969"/>
                  </a:moveTo>
                  <a:lnTo>
                    <a:pt x="385248" y="16509"/>
                  </a:lnTo>
                  <a:lnTo>
                    <a:pt x="379716" y="21589"/>
                  </a:lnTo>
                  <a:lnTo>
                    <a:pt x="374967" y="26669"/>
                  </a:lnTo>
                  <a:lnTo>
                    <a:pt x="386672" y="26669"/>
                  </a:lnTo>
                  <a:lnTo>
                    <a:pt x="388951" y="19049"/>
                  </a:lnTo>
                  <a:lnTo>
                    <a:pt x="389070" y="13969"/>
                  </a:lnTo>
                  <a:close/>
                </a:path>
              </a:pathLst>
            </a:custGeom>
            <a:solidFill>
              <a:srgbClr val="1A4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0" name="object 3260"/>
            <p:cNvSpPr/>
            <p:nvPr/>
          </p:nvSpPr>
          <p:spPr>
            <a:xfrm>
              <a:off x="830075" y="4426985"/>
              <a:ext cx="622935" cy="792480"/>
            </a:xfrm>
            <a:custGeom>
              <a:avLst/>
              <a:gdLst/>
              <a:ahLst/>
              <a:cxnLst/>
              <a:rect l="l" t="t" r="r" b="b"/>
              <a:pathLst>
                <a:path w="622935" h="792479">
                  <a:moveTo>
                    <a:pt x="339720" y="774699"/>
                  </a:moveTo>
                  <a:lnTo>
                    <a:pt x="323480" y="774699"/>
                  </a:lnTo>
                  <a:lnTo>
                    <a:pt x="321295" y="779779"/>
                  </a:lnTo>
                  <a:lnTo>
                    <a:pt x="326234" y="792479"/>
                  </a:lnTo>
                  <a:lnTo>
                    <a:pt x="336206" y="792479"/>
                  </a:lnTo>
                  <a:lnTo>
                    <a:pt x="340427" y="788669"/>
                  </a:lnTo>
                  <a:lnTo>
                    <a:pt x="340349" y="782319"/>
                  </a:lnTo>
                  <a:lnTo>
                    <a:pt x="339077" y="775969"/>
                  </a:lnTo>
                  <a:lnTo>
                    <a:pt x="339720" y="774699"/>
                  </a:lnTo>
                  <a:close/>
                </a:path>
                <a:path w="622935" h="792479">
                  <a:moveTo>
                    <a:pt x="314742" y="749299"/>
                  </a:moveTo>
                  <a:lnTo>
                    <a:pt x="278368" y="749299"/>
                  </a:lnTo>
                  <a:lnTo>
                    <a:pt x="287580" y="751839"/>
                  </a:lnTo>
                  <a:lnTo>
                    <a:pt x="288248" y="758189"/>
                  </a:lnTo>
                  <a:lnTo>
                    <a:pt x="280600" y="767079"/>
                  </a:lnTo>
                  <a:lnTo>
                    <a:pt x="271314" y="777239"/>
                  </a:lnTo>
                  <a:lnTo>
                    <a:pt x="267067" y="783589"/>
                  </a:lnTo>
                  <a:lnTo>
                    <a:pt x="268491" y="787399"/>
                  </a:lnTo>
                  <a:lnTo>
                    <a:pt x="276279" y="788669"/>
                  </a:lnTo>
                  <a:lnTo>
                    <a:pt x="284067" y="783589"/>
                  </a:lnTo>
                  <a:lnTo>
                    <a:pt x="290127" y="775969"/>
                  </a:lnTo>
                  <a:lnTo>
                    <a:pt x="295582" y="765809"/>
                  </a:lnTo>
                  <a:lnTo>
                    <a:pt x="301001" y="756919"/>
                  </a:lnTo>
                  <a:lnTo>
                    <a:pt x="306955" y="751839"/>
                  </a:lnTo>
                  <a:lnTo>
                    <a:pt x="314742" y="749299"/>
                  </a:lnTo>
                  <a:close/>
                </a:path>
                <a:path w="622935" h="792479">
                  <a:moveTo>
                    <a:pt x="358334" y="774699"/>
                  </a:moveTo>
                  <a:lnTo>
                    <a:pt x="339720" y="774699"/>
                  </a:lnTo>
                  <a:lnTo>
                    <a:pt x="343993" y="779779"/>
                  </a:lnTo>
                  <a:lnTo>
                    <a:pt x="356909" y="783589"/>
                  </a:lnTo>
                  <a:lnTo>
                    <a:pt x="358334" y="774699"/>
                  </a:lnTo>
                  <a:close/>
                </a:path>
                <a:path w="622935" h="792479">
                  <a:moveTo>
                    <a:pt x="371797" y="749299"/>
                  </a:moveTo>
                  <a:lnTo>
                    <a:pt x="314742" y="749299"/>
                  </a:lnTo>
                  <a:lnTo>
                    <a:pt x="313982" y="751839"/>
                  </a:lnTo>
                  <a:lnTo>
                    <a:pt x="311893" y="760729"/>
                  </a:lnTo>
                  <a:lnTo>
                    <a:pt x="309084" y="767079"/>
                  </a:lnTo>
                  <a:lnTo>
                    <a:pt x="304877" y="772159"/>
                  </a:lnTo>
                  <a:lnTo>
                    <a:pt x="302397" y="777239"/>
                  </a:lnTo>
                  <a:lnTo>
                    <a:pt x="304770" y="782319"/>
                  </a:lnTo>
                  <a:lnTo>
                    <a:pt x="311273" y="782319"/>
                  </a:lnTo>
                  <a:lnTo>
                    <a:pt x="317829" y="778509"/>
                  </a:lnTo>
                  <a:lnTo>
                    <a:pt x="322533" y="774699"/>
                  </a:lnTo>
                  <a:lnTo>
                    <a:pt x="358334" y="774699"/>
                  </a:lnTo>
                  <a:lnTo>
                    <a:pt x="356375" y="769619"/>
                  </a:lnTo>
                  <a:lnTo>
                    <a:pt x="350784" y="764539"/>
                  </a:lnTo>
                  <a:lnTo>
                    <a:pt x="345192" y="760729"/>
                  </a:lnTo>
                  <a:lnTo>
                    <a:pt x="343234" y="755649"/>
                  </a:lnTo>
                  <a:lnTo>
                    <a:pt x="346360" y="753109"/>
                  </a:lnTo>
                  <a:lnTo>
                    <a:pt x="373418" y="753109"/>
                  </a:lnTo>
                  <a:lnTo>
                    <a:pt x="371797" y="749299"/>
                  </a:lnTo>
                  <a:close/>
                </a:path>
                <a:path w="622935" h="792479">
                  <a:moveTo>
                    <a:pt x="255554" y="755649"/>
                  </a:moveTo>
                  <a:lnTo>
                    <a:pt x="242809" y="755649"/>
                  </a:lnTo>
                  <a:lnTo>
                    <a:pt x="243514" y="756919"/>
                  </a:lnTo>
                  <a:lnTo>
                    <a:pt x="240717" y="761999"/>
                  </a:lnTo>
                  <a:lnTo>
                    <a:pt x="237661" y="769619"/>
                  </a:lnTo>
                  <a:lnTo>
                    <a:pt x="235941" y="775969"/>
                  </a:lnTo>
                  <a:lnTo>
                    <a:pt x="237151" y="779779"/>
                  </a:lnTo>
                  <a:lnTo>
                    <a:pt x="242098" y="777239"/>
                  </a:lnTo>
                  <a:lnTo>
                    <a:pt x="248666" y="767079"/>
                  </a:lnTo>
                  <a:lnTo>
                    <a:pt x="255554" y="755649"/>
                  </a:lnTo>
                  <a:close/>
                </a:path>
                <a:path w="622935" h="792479">
                  <a:moveTo>
                    <a:pt x="182922" y="772159"/>
                  </a:moveTo>
                  <a:lnTo>
                    <a:pt x="167788" y="772159"/>
                  </a:lnTo>
                  <a:lnTo>
                    <a:pt x="167822" y="773429"/>
                  </a:lnTo>
                  <a:lnTo>
                    <a:pt x="168205" y="777239"/>
                  </a:lnTo>
                  <a:lnTo>
                    <a:pt x="172737" y="778509"/>
                  </a:lnTo>
                  <a:lnTo>
                    <a:pt x="178586" y="777239"/>
                  </a:lnTo>
                  <a:lnTo>
                    <a:pt x="182922" y="772159"/>
                  </a:lnTo>
                  <a:close/>
                </a:path>
                <a:path w="622935" h="792479">
                  <a:moveTo>
                    <a:pt x="236412" y="741679"/>
                  </a:moveTo>
                  <a:lnTo>
                    <a:pt x="177224" y="741679"/>
                  </a:lnTo>
                  <a:lnTo>
                    <a:pt x="175135" y="748029"/>
                  </a:lnTo>
                  <a:lnTo>
                    <a:pt x="175894" y="753109"/>
                  </a:lnTo>
                  <a:lnTo>
                    <a:pt x="171434" y="758189"/>
                  </a:lnTo>
                  <a:lnTo>
                    <a:pt x="162147" y="765809"/>
                  </a:lnTo>
                  <a:lnTo>
                    <a:pt x="154179" y="773429"/>
                  </a:lnTo>
                  <a:lnTo>
                    <a:pt x="153671" y="777239"/>
                  </a:lnTo>
                  <a:lnTo>
                    <a:pt x="158994" y="777239"/>
                  </a:lnTo>
                  <a:lnTo>
                    <a:pt x="164272" y="773429"/>
                  </a:lnTo>
                  <a:lnTo>
                    <a:pt x="167788" y="772159"/>
                  </a:lnTo>
                  <a:lnTo>
                    <a:pt x="182922" y="772159"/>
                  </a:lnTo>
                  <a:lnTo>
                    <a:pt x="186195" y="765063"/>
                  </a:lnTo>
                  <a:lnTo>
                    <a:pt x="181498" y="761999"/>
                  </a:lnTo>
                  <a:lnTo>
                    <a:pt x="195205" y="761999"/>
                  </a:lnTo>
                  <a:lnTo>
                    <a:pt x="194224" y="760729"/>
                  </a:lnTo>
                  <a:lnTo>
                    <a:pt x="192407" y="754379"/>
                  </a:lnTo>
                  <a:lnTo>
                    <a:pt x="193440" y="748029"/>
                  </a:lnTo>
                  <a:lnTo>
                    <a:pt x="195933" y="745489"/>
                  </a:lnTo>
                  <a:lnTo>
                    <a:pt x="232800" y="745489"/>
                  </a:lnTo>
                  <a:lnTo>
                    <a:pt x="235275" y="742949"/>
                  </a:lnTo>
                  <a:lnTo>
                    <a:pt x="236412" y="741679"/>
                  </a:lnTo>
                  <a:close/>
                </a:path>
                <a:path w="622935" h="792479">
                  <a:moveTo>
                    <a:pt x="195205" y="761999"/>
                  </a:moveTo>
                  <a:lnTo>
                    <a:pt x="181498" y="761999"/>
                  </a:lnTo>
                  <a:lnTo>
                    <a:pt x="186436" y="764539"/>
                  </a:lnTo>
                  <a:lnTo>
                    <a:pt x="186195" y="765063"/>
                  </a:lnTo>
                  <a:lnTo>
                    <a:pt x="189285" y="767079"/>
                  </a:lnTo>
                  <a:lnTo>
                    <a:pt x="197738" y="772159"/>
                  </a:lnTo>
                  <a:lnTo>
                    <a:pt x="200112" y="768349"/>
                  </a:lnTo>
                  <a:lnTo>
                    <a:pt x="195205" y="761999"/>
                  </a:lnTo>
                  <a:close/>
                </a:path>
                <a:path w="622935" h="792479">
                  <a:moveTo>
                    <a:pt x="373418" y="753109"/>
                  </a:moveTo>
                  <a:lnTo>
                    <a:pt x="346360" y="753109"/>
                  </a:lnTo>
                  <a:lnTo>
                    <a:pt x="352648" y="754379"/>
                  </a:lnTo>
                  <a:lnTo>
                    <a:pt x="360662" y="759459"/>
                  </a:lnTo>
                  <a:lnTo>
                    <a:pt x="368971" y="765809"/>
                  </a:lnTo>
                  <a:lnTo>
                    <a:pt x="374323" y="768349"/>
                  </a:lnTo>
                  <a:lnTo>
                    <a:pt x="375393" y="763269"/>
                  </a:lnTo>
                  <a:lnTo>
                    <a:pt x="373418" y="753109"/>
                  </a:lnTo>
                  <a:close/>
                </a:path>
                <a:path w="622935" h="792479">
                  <a:moveTo>
                    <a:pt x="181498" y="761999"/>
                  </a:moveTo>
                  <a:lnTo>
                    <a:pt x="186195" y="765063"/>
                  </a:lnTo>
                  <a:lnTo>
                    <a:pt x="186436" y="764539"/>
                  </a:lnTo>
                  <a:lnTo>
                    <a:pt x="181498" y="761999"/>
                  </a:lnTo>
                  <a:close/>
                </a:path>
                <a:path w="622935" h="792479">
                  <a:moveTo>
                    <a:pt x="142821" y="742949"/>
                  </a:moveTo>
                  <a:lnTo>
                    <a:pt x="126576" y="742949"/>
                  </a:lnTo>
                  <a:lnTo>
                    <a:pt x="127279" y="746759"/>
                  </a:lnTo>
                  <a:lnTo>
                    <a:pt x="127279" y="750569"/>
                  </a:lnTo>
                  <a:lnTo>
                    <a:pt x="128694" y="760729"/>
                  </a:lnTo>
                  <a:lnTo>
                    <a:pt x="140280" y="760729"/>
                  </a:lnTo>
                  <a:lnTo>
                    <a:pt x="137906" y="746759"/>
                  </a:lnTo>
                  <a:lnTo>
                    <a:pt x="142821" y="742949"/>
                  </a:lnTo>
                  <a:close/>
                </a:path>
                <a:path w="622935" h="792479">
                  <a:moveTo>
                    <a:pt x="479838" y="727709"/>
                  </a:moveTo>
                  <a:lnTo>
                    <a:pt x="256832" y="727709"/>
                  </a:lnTo>
                  <a:lnTo>
                    <a:pt x="257225" y="731519"/>
                  </a:lnTo>
                  <a:lnTo>
                    <a:pt x="252544" y="737869"/>
                  </a:lnTo>
                  <a:lnTo>
                    <a:pt x="242849" y="744219"/>
                  </a:lnTo>
                  <a:lnTo>
                    <a:pt x="231777" y="750569"/>
                  </a:lnTo>
                  <a:lnTo>
                    <a:pt x="224223" y="755649"/>
                  </a:lnTo>
                  <a:lnTo>
                    <a:pt x="221494" y="759459"/>
                  </a:lnTo>
                  <a:lnTo>
                    <a:pt x="224900" y="760729"/>
                  </a:lnTo>
                  <a:lnTo>
                    <a:pt x="232068" y="759459"/>
                  </a:lnTo>
                  <a:lnTo>
                    <a:pt x="238516" y="756919"/>
                  </a:lnTo>
                  <a:lnTo>
                    <a:pt x="242809" y="755649"/>
                  </a:lnTo>
                  <a:lnTo>
                    <a:pt x="255554" y="755649"/>
                  </a:lnTo>
                  <a:lnTo>
                    <a:pt x="261463" y="746759"/>
                  </a:lnTo>
                  <a:lnTo>
                    <a:pt x="267963" y="741679"/>
                  </a:lnTo>
                  <a:lnTo>
                    <a:pt x="275852" y="739139"/>
                  </a:lnTo>
                  <a:lnTo>
                    <a:pt x="369775" y="739139"/>
                  </a:lnTo>
                  <a:lnTo>
                    <a:pt x="376236" y="736599"/>
                  </a:lnTo>
                  <a:lnTo>
                    <a:pt x="421077" y="736599"/>
                  </a:lnTo>
                  <a:lnTo>
                    <a:pt x="423104" y="732789"/>
                  </a:lnTo>
                  <a:lnTo>
                    <a:pt x="430438" y="730249"/>
                  </a:lnTo>
                  <a:lnTo>
                    <a:pt x="479286" y="730249"/>
                  </a:lnTo>
                  <a:lnTo>
                    <a:pt x="479838" y="727709"/>
                  </a:lnTo>
                  <a:close/>
                </a:path>
                <a:path w="622935" h="792479">
                  <a:moveTo>
                    <a:pt x="158214" y="735329"/>
                  </a:moveTo>
                  <a:lnTo>
                    <a:pt x="116670" y="735329"/>
                  </a:lnTo>
                  <a:lnTo>
                    <a:pt x="114015" y="739139"/>
                  </a:lnTo>
                  <a:lnTo>
                    <a:pt x="95088" y="748029"/>
                  </a:lnTo>
                  <a:lnTo>
                    <a:pt x="88853" y="754379"/>
                  </a:lnTo>
                  <a:lnTo>
                    <a:pt x="88991" y="756919"/>
                  </a:lnTo>
                  <a:lnTo>
                    <a:pt x="93658" y="758189"/>
                  </a:lnTo>
                  <a:lnTo>
                    <a:pt x="101286" y="755649"/>
                  </a:lnTo>
                  <a:lnTo>
                    <a:pt x="110307" y="753109"/>
                  </a:lnTo>
                  <a:lnTo>
                    <a:pt x="123043" y="748029"/>
                  </a:lnTo>
                  <a:lnTo>
                    <a:pt x="126576" y="742949"/>
                  </a:lnTo>
                  <a:lnTo>
                    <a:pt x="142821" y="742949"/>
                  </a:lnTo>
                  <a:lnTo>
                    <a:pt x="144459" y="741679"/>
                  </a:lnTo>
                  <a:lnTo>
                    <a:pt x="151654" y="737869"/>
                  </a:lnTo>
                  <a:lnTo>
                    <a:pt x="158214" y="735329"/>
                  </a:lnTo>
                  <a:close/>
                </a:path>
                <a:path w="622935" h="792479">
                  <a:moveTo>
                    <a:pt x="245252" y="732789"/>
                  </a:moveTo>
                  <a:lnTo>
                    <a:pt x="170675" y="732789"/>
                  </a:lnTo>
                  <a:lnTo>
                    <a:pt x="175894" y="734059"/>
                  </a:lnTo>
                  <a:lnTo>
                    <a:pt x="171585" y="739139"/>
                  </a:lnTo>
                  <a:lnTo>
                    <a:pt x="159369" y="745489"/>
                  </a:lnTo>
                  <a:lnTo>
                    <a:pt x="146513" y="751839"/>
                  </a:lnTo>
                  <a:lnTo>
                    <a:pt x="140280" y="755649"/>
                  </a:lnTo>
                  <a:lnTo>
                    <a:pt x="141525" y="758189"/>
                  </a:lnTo>
                  <a:lnTo>
                    <a:pt x="146608" y="758189"/>
                  </a:lnTo>
                  <a:lnTo>
                    <a:pt x="154343" y="755649"/>
                  </a:lnTo>
                  <a:lnTo>
                    <a:pt x="163548" y="750569"/>
                  </a:lnTo>
                  <a:lnTo>
                    <a:pt x="177224" y="741679"/>
                  </a:lnTo>
                  <a:lnTo>
                    <a:pt x="236412" y="741679"/>
                  </a:lnTo>
                  <a:lnTo>
                    <a:pt x="243235" y="734059"/>
                  </a:lnTo>
                  <a:lnTo>
                    <a:pt x="245252" y="732789"/>
                  </a:lnTo>
                  <a:close/>
                </a:path>
                <a:path w="622935" h="792479">
                  <a:moveTo>
                    <a:pt x="369775" y="739139"/>
                  </a:moveTo>
                  <a:lnTo>
                    <a:pt x="282031" y="739139"/>
                  </a:lnTo>
                  <a:lnTo>
                    <a:pt x="283402" y="740409"/>
                  </a:lnTo>
                  <a:lnTo>
                    <a:pt x="280553" y="742949"/>
                  </a:lnTo>
                  <a:lnTo>
                    <a:pt x="270581" y="744219"/>
                  </a:lnTo>
                  <a:lnTo>
                    <a:pt x="269916" y="750569"/>
                  </a:lnTo>
                  <a:lnTo>
                    <a:pt x="269916" y="755649"/>
                  </a:lnTo>
                  <a:lnTo>
                    <a:pt x="278368" y="749299"/>
                  </a:lnTo>
                  <a:lnTo>
                    <a:pt x="371797" y="749299"/>
                  </a:lnTo>
                  <a:lnTo>
                    <a:pt x="369636" y="744219"/>
                  </a:lnTo>
                  <a:lnTo>
                    <a:pt x="369775" y="739139"/>
                  </a:lnTo>
                  <a:close/>
                </a:path>
                <a:path w="622935" h="792479">
                  <a:moveTo>
                    <a:pt x="232800" y="745489"/>
                  </a:moveTo>
                  <a:lnTo>
                    <a:pt x="195933" y="745489"/>
                  </a:lnTo>
                  <a:lnTo>
                    <a:pt x="198498" y="746759"/>
                  </a:lnTo>
                  <a:lnTo>
                    <a:pt x="201980" y="749299"/>
                  </a:lnTo>
                  <a:lnTo>
                    <a:pt x="207912" y="749299"/>
                  </a:lnTo>
                  <a:lnTo>
                    <a:pt x="214858" y="750569"/>
                  </a:lnTo>
                  <a:lnTo>
                    <a:pt x="221386" y="751839"/>
                  </a:lnTo>
                  <a:lnTo>
                    <a:pt x="227850" y="750569"/>
                  </a:lnTo>
                  <a:lnTo>
                    <a:pt x="232800" y="745489"/>
                  </a:lnTo>
                  <a:close/>
                </a:path>
                <a:path w="622935" h="792479">
                  <a:moveTo>
                    <a:pt x="421077" y="736599"/>
                  </a:moveTo>
                  <a:lnTo>
                    <a:pt x="376236" y="736599"/>
                  </a:lnTo>
                  <a:lnTo>
                    <a:pt x="385475" y="737869"/>
                  </a:lnTo>
                  <a:lnTo>
                    <a:pt x="393948" y="741679"/>
                  </a:lnTo>
                  <a:lnTo>
                    <a:pt x="403781" y="749299"/>
                  </a:lnTo>
                  <a:lnTo>
                    <a:pt x="415198" y="751839"/>
                  </a:lnTo>
                  <a:lnTo>
                    <a:pt x="423303" y="751839"/>
                  </a:lnTo>
                  <a:lnTo>
                    <a:pt x="423199" y="745489"/>
                  </a:lnTo>
                  <a:lnTo>
                    <a:pt x="420401" y="737869"/>
                  </a:lnTo>
                  <a:lnTo>
                    <a:pt x="421077" y="736599"/>
                  </a:lnTo>
                  <a:close/>
                </a:path>
                <a:path w="622935" h="792479">
                  <a:moveTo>
                    <a:pt x="479286" y="730249"/>
                  </a:moveTo>
                  <a:lnTo>
                    <a:pt x="430438" y="730249"/>
                  </a:lnTo>
                  <a:lnTo>
                    <a:pt x="441529" y="731519"/>
                  </a:lnTo>
                  <a:lnTo>
                    <a:pt x="451137" y="735329"/>
                  </a:lnTo>
                  <a:lnTo>
                    <a:pt x="455359" y="739139"/>
                  </a:lnTo>
                  <a:lnTo>
                    <a:pt x="457675" y="745489"/>
                  </a:lnTo>
                  <a:lnTo>
                    <a:pt x="461568" y="751839"/>
                  </a:lnTo>
                  <a:lnTo>
                    <a:pt x="467880" y="751839"/>
                  </a:lnTo>
                  <a:lnTo>
                    <a:pt x="474175" y="742949"/>
                  </a:lnTo>
                  <a:lnTo>
                    <a:pt x="479010" y="731519"/>
                  </a:lnTo>
                  <a:lnTo>
                    <a:pt x="479286" y="730249"/>
                  </a:lnTo>
                  <a:close/>
                </a:path>
                <a:path w="622935" h="792479">
                  <a:moveTo>
                    <a:pt x="82490" y="737869"/>
                  </a:moveTo>
                  <a:lnTo>
                    <a:pt x="59621" y="737869"/>
                  </a:lnTo>
                  <a:lnTo>
                    <a:pt x="62473" y="739139"/>
                  </a:lnTo>
                  <a:lnTo>
                    <a:pt x="63864" y="742949"/>
                  </a:lnTo>
                  <a:lnTo>
                    <a:pt x="65786" y="748029"/>
                  </a:lnTo>
                  <a:lnTo>
                    <a:pt x="70229" y="749299"/>
                  </a:lnTo>
                  <a:lnTo>
                    <a:pt x="79660" y="748029"/>
                  </a:lnTo>
                  <a:lnTo>
                    <a:pt x="79660" y="739139"/>
                  </a:lnTo>
                  <a:lnTo>
                    <a:pt x="82490" y="737869"/>
                  </a:lnTo>
                  <a:close/>
                </a:path>
                <a:path w="622935" h="792479">
                  <a:moveTo>
                    <a:pt x="608912" y="716279"/>
                  </a:moveTo>
                  <a:lnTo>
                    <a:pt x="502120" y="716279"/>
                  </a:lnTo>
                  <a:lnTo>
                    <a:pt x="506979" y="717549"/>
                  </a:lnTo>
                  <a:lnTo>
                    <a:pt x="539702" y="740409"/>
                  </a:lnTo>
                  <a:lnTo>
                    <a:pt x="554924" y="746759"/>
                  </a:lnTo>
                  <a:lnTo>
                    <a:pt x="562151" y="744219"/>
                  </a:lnTo>
                  <a:lnTo>
                    <a:pt x="561952" y="739139"/>
                  </a:lnTo>
                  <a:lnTo>
                    <a:pt x="557195" y="734059"/>
                  </a:lnTo>
                  <a:lnTo>
                    <a:pt x="550746" y="728979"/>
                  </a:lnTo>
                  <a:lnTo>
                    <a:pt x="548082" y="727709"/>
                  </a:lnTo>
                  <a:lnTo>
                    <a:pt x="620185" y="727709"/>
                  </a:lnTo>
                  <a:lnTo>
                    <a:pt x="622639" y="722629"/>
                  </a:lnTo>
                  <a:lnTo>
                    <a:pt x="608912" y="716279"/>
                  </a:lnTo>
                  <a:close/>
                </a:path>
                <a:path w="622935" h="792479">
                  <a:moveTo>
                    <a:pt x="582009" y="709929"/>
                  </a:moveTo>
                  <a:lnTo>
                    <a:pt x="83193" y="709929"/>
                  </a:lnTo>
                  <a:lnTo>
                    <a:pt x="80363" y="716279"/>
                  </a:lnTo>
                  <a:lnTo>
                    <a:pt x="74475" y="721359"/>
                  </a:lnTo>
                  <a:lnTo>
                    <a:pt x="66557" y="726439"/>
                  </a:lnTo>
                  <a:lnTo>
                    <a:pt x="54286" y="732789"/>
                  </a:lnTo>
                  <a:lnTo>
                    <a:pt x="42147" y="737869"/>
                  </a:lnTo>
                  <a:lnTo>
                    <a:pt x="34625" y="741679"/>
                  </a:lnTo>
                  <a:lnTo>
                    <a:pt x="35647" y="744219"/>
                  </a:lnTo>
                  <a:lnTo>
                    <a:pt x="43145" y="742949"/>
                  </a:lnTo>
                  <a:lnTo>
                    <a:pt x="52632" y="740409"/>
                  </a:lnTo>
                  <a:lnTo>
                    <a:pt x="59621" y="737869"/>
                  </a:lnTo>
                  <a:lnTo>
                    <a:pt x="82490" y="737869"/>
                  </a:lnTo>
                  <a:lnTo>
                    <a:pt x="88151" y="735329"/>
                  </a:lnTo>
                  <a:lnTo>
                    <a:pt x="92028" y="734059"/>
                  </a:lnTo>
                  <a:lnTo>
                    <a:pt x="161494" y="734059"/>
                  </a:lnTo>
                  <a:lnTo>
                    <a:pt x="170675" y="732789"/>
                  </a:lnTo>
                  <a:lnTo>
                    <a:pt x="245252" y="732789"/>
                  </a:lnTo>
                  <a:lnTo>
                    <a:pt x="251301" y="728979"/>
                  </a:lnTo>
                  <a:lnTo>
                    <a:pt x="256832" y="727709"/>
                  </a:lnTo>
                  <a:lnTo>
                    <a:pt x="479838" y="727709"/>
                  </a:lnTo>
                  <a:lnTo>
                    <a:pt x="480942" y="722629"/>
                  </a:lnTo>
                  <a:lnTo>
                    <a:pt x="508163" y="722629"/>
                  </a:lnTo>
                  <a:lnTo>
                    <a:pt x="502120" y="716279"/>
                  </a:lnTo>
                  <a:lnTo>
                    <a:pt x="608912" y="716279"/>
                  </a:lnTo>
                  <a:lnTo>
                    <a:pt x="606167" y="715009"/>
                  </a:lnTo>
                  <a:lnTo>
                    <a:pt x="582009" y="709929"/>
                  </a:lnTo>
                  <a:close/>
                </a:path>
                <a:path w="622935" h="792479">
                  <a:moveTo>
                    <a:pt x="161494" y="734059"/>
                  </a:moveTo>
                  <a:lnTo>
                    <a:pt x="92028" y="734059"/>
                  </a:lnTo>
                  <a:lnTo>
                    <a:pt x="92126" y="736599"/>
                  </a:lnTo>
                  <a:lnTo>
                    <a:pt x="91827" y="739139"/>
                  </a:lnTo>
                  <a:lnTo>
                    <a:pt x="94514" y="740409"/>
                  </a:lnTo>
                  <a:lnTo>
                    <a:pt x="100163" y="740409"/>
                  </a:lnTo>
                  <a:lnTo>
                    <a:pt x="106653" y="737869"/>
                  </a:lnTo>
                  <a:lnTo>
                    <a:pt x="112613" y="735329"/>
                  </a:lnTo>
                  <a:lnTo>
                    <a:pt x="158214" y="735329"/>
                  </a:lnTo>
                  <a:lnTo>
                    <a:pt x="161494" y="734059"/>
                  </a:lnTo>
                  <a:close/>
                </a:path>
                <a:path w="622935" h="792479">
                  <a:moveTo>
                    <a:pt x="620185" y="727709"/>
                  </a:moveTo>
                  <a:lnTo>
                    <a:pt x="552871" y="727709"/>
                  </a:lnTo>
                  <a:lnTo>
                    <a:pt x="563553" y="728979"/>
                  </a:lnTo>
                  <a:lnTo>
                    <a:pt x="578572" y="732789"/>
                  </a:lnTo>
                  <a:lnTo>
                    <a:pt x="595073" y="736599"/>
                  </a:lnTo>
                  <a:lnTo>
                    <a:pt x="609153" y="735329"/>
                  </a:lnTo>
                  <a:lnTo>
                    <a:pt x="618959" y="730249"/>
                  </a:lnTo>
                  <a:lnTo>
                    <a:pt x="620185" y="727709"/>
                  </a:lnTo>
                  <a:close/>
                </a:path>
                <a:path w="622935" h="792479">
                  <a:moveTo>
                    <a:pt x="508163" y="722629"/>
                  </a:moveTo>
                  <a:lnTo>
                    <a:pt x="485699" y="722629"/>
                  </a:lnTo>
                  <a:lnTo>
                    <a:pt x="497063" y="727709"/>
                  </a:lnTo>
                  <a:lnTo>
                    <a:pt x="510671" y="732789"/>
                  </a:lnTo>
                  <a:lnTo>
                    <a:pt x="522159" y="735329"/>
                  </a:lnTo>
                  <a:lnTo>
                    <a:pt x="524237" y="734059"/>
                  </a:lnTo>
                  <a:lnTo>
                    <a:pt x="517553" y="728979"/>
                  </a:lnTo>
                  <a:lnTo>
                    <a:pt x="508163" y="722629"/>
                  </a:lnTo>
                  <a:close/>
                </a:path>
                <a:path w="622935" h="792479">
                  <a:moveTo>
                    <a:pt x="56791" y="712469"/>
                  </a:moveTo>
                  <a:lnTo>
                    <a:pt x="45233" y="712469"/>
                  </a:lnTo>
                  <a:lnTo>
                    <a:pt x="42412" y="716279"/>
                  </a:lnTo>
                  <a:lnTo>
                    <a:pt x="41700" y="725169"/>
                  </a:lnTo>
                  <a:lnTo>
                    <a:pt x="42612" y="728979"/>
                  </a:lnTo>
                  <a:lnTo>
                    <a:pt x="45622" y="726439"/>
                  </a:lnTo>
                  <a:lnTo>
                    <a:pt x="49558" y="722629"/>
                  </a:lnTo>
                  <a:lnTo>
                    <a:pt x="53249" y="717549"/>
                  </a:lnTo>
                  <a:lnTo>
                    <a:pt x="56791" y="712469"/>
                  </a:lnTo>
                  <a:close/>
                </a:path>
                <a:path w="622935" h="792479">
                  <a:moveTo>
                    <a:pt x="571608" y="666749"/>
                  </a:moveTo>
                  <a:lnTo>
                    <a:pt x="115302" y="666749"/>
                  </a:lnTo>
                  <a:lnTo>
                    <a:pt x="118798" y="669289"/>
                  </a:lnTo>
                  <a:lnTo>
                    <a:pt x="115357" y="673099"/>
                  </a:lnTo>
                  <a:lnTo>
                    <a:pt x="107893" y="675639"/>
                  </a:lnTo>
                  <a:lnTo>
                    <a:pt x="97512" y="676909"/>
                  </a:lnTo>
                  <a:lnTo>
                    <a:pt x="85320" y="679449"/>
                  </a:lnTo>
                  <a:lnTo>
                    <a:pt x="72319" y="683259"/>
                  </a:lnTo>
                  <a:lnTo>
                    <a:pt x="60356" y="687069"/>
                  </a:lnTo>
                  <a:lnTo>
                    <a:pt x="52858" y="692149"/>
                  </a:lnTo>
                  <a:lnTo>
                    <a:pt x="53249" y="693419"/>
                  </a:lnTo>
                  <a:lnTo>
                    <a:pt x="59621" y="694689"/>
                  </a:lnTo>
                  <a:lnTo>
                    <a:pt x="65984" y="697229"/>
                  </a:lnTo>
                  <a:lnTo>
                    <a:pt x="24286" y="712469"/>
                  </a:lnTo>
                  <a:lnTo>
                    <a:pt x="6808" y="725169"/>
                  </a:lnTo>
                  <a:lnTo>
                    <a:pt x="11344" y="725169"/>
                  </a:lnTo>
                  <a:lnTo>
                    <a:pt x="17979" y="723899"/>
                  </a:lnTo>
                  <a:lnTo>
                    <a:pt x="25807" y="720089"/>
                  </a:lnTo>
                  <a:lnTo>
                    <a:pt x="33922" y="717549"/>
                  </a:lnTo>
                  <a:lnTo>
                    <a:pt x="45233" y="712469"/>
                  </a:lnTo>
                  <a:lnTo>
                    <a:pt x="72347" y="712469"/>
                  </a:lnTo>
                  <a:lnTo>
                    <a:pt x="83193" y="709929"/>
                  </a:lnTo>
                  <a:lnTo>
                    <a:pt x="582009" y="709929"/>
                  </a:lnTo>
                  <a:lnTo>
                    <a:pt x="569930" y="707389"/>
                  </a:lnTo>
                  <a:lnTo>
                    <a:pt x="533692" y="702309"/>
                  </a:lnTo>
                  <a:lnTo>
                    <a:pt x="517221" y="699769"/>
                  </a:lnTo>
                  <a:lnTo>
                    <a:pt x="516154" y="698499"/>
                  </a:lnTo>
                  <a:lnTo>
                    <a:pt x="515025" y="697229"/>
                  </a:lnTo>
                  <a:lnTo>
                    <a:pt x="516940" y="694689"/>
                  </a:lnTo>
                  <a:lnTo>
                    <a:pt x="525008" y="693419"/>
                  </a:lnTo>
                  <a:lnTo>
                    <a:pt x="584083" y="693419"/>
                  </a:lnTo>
                  <a:lnTo>
                    <a:pt x="587025" y="692149"/>
                  </a:lnTo>
                  <a:lnTo>
                    <a:pt x="571854" y="688339"/>
                  </a:lnTo>
                  <a:lnTo>
                    <a:pt x="540952" y="684529"/>
                  </a:lnTo>
                  <a:lnTo>
                    <a:pt x="508322" y="681989"/>
                  </a:lnTo>
                  <a:lnTo>
                    <a:pt x="487970" y="679449"/>
                  </a:lnTo>
                  <a:lnTo>
                    <a:pt x="482942" y="676909"/>
                  </a:lnTo>
                  <a:lnTo>
                    <a:pt x="485785" y="674369"/>
                  </a:lnTo>
                  <a:lnTo>
                    <a:pt x="493258" y="673099"/>
                  </a:lnTo>
                  <a:lnTo>
                    <a:pt x="510552" y="670559"/>
                  </a:lnTo>
                  <a:lnTo>
                    <a:pt x="530247" y="670559"/>
                  </a:lnTo>
                  <a:lnTo>
                    <a:pt x="529282" y="669289"/>
                  </a:lnTo>
                  <a:lnTo>
                    <a:pt x="578815" y="669289"/>
                  </a:lnTo>
                  <a:lnTo>
                    <a:pt x="577148" y="668019"/>
                  </a:lnTo>
                  <a:lnTo>
                    <a:pt x="571608" y="666749"/>
                  </a:lnTo>
                  <a:close/>
                </a:path>
                <a:path w="622935" h="792479">
                  <a:moveTo>
                    <a:pt x="72347" y="712469"/>
                  </a:moveTo>
                  <a:lnTo>
                    <a:pt x="56791" y="712469"/>
                  </a:lnTo>
                  <a:lnTo>
                    <a:pt x="61739" y="715009"/>
                  </a:lnTo>
                  <a:lnTo>
                    <a:pt x="72347" y="712469"/>
                  </a:lnTo>
                  <a:close/>
                </a:path>
                <a:path w="622935" h="792479">
                  <a:moveTo>
                    <a:pt x="584083" y="693419"/>
                  </a:moveTo>
                  <a:lnTo>
                    <a:pt x="525008" y="693419"/>
                  </a:lnTo>
                  <a:lnTo>
                    <a:pt x="542164" y="694689"/>
                  </a:lnTo>
                  <a:lnTo>
                    <a:pt x="563531" y="695959"/>
                  </a:lnTo>
                  <a:lnTo>
                    <a:pt x="581141" y="694689"/>
                  </a:lnTo>
                  <a:lnTo>
                    <a:pt x="584083" y="693419"/>
                  </a:lnTo>
                  <a:close/>
                </a:path>
                <a:path w="622935" h="792479">
                  <a:moveTo>
                    <a:pt x="578815" y="669289"/>
                  </a:moveTo>
                  <a:lnTo>
                    <a:pt x="532492" y="669289"/>
                  </a:lnTo>
                  <a:lnTo>
                    <a:pt x="538862" y="673099"/>
                  </a:lnTo>
                  <a:lnTo>
                    <a:pt x="549916" y="676909"/>
                  </a:lnTo>
                  <a:lnTo>
                    <a:pt x="567176" y="679449"/>
                  </a:lnTo>
                  <a:lnTo>
                    <a:pt x="581555" y="679449"/>
                  </a:lnTo>
                  <a:lnTo>
                    <a:pt x="586194" y="676909"/>
                  </a:lnTo>
                  <a:lnTo>
                    <a:pt x="583816" y="673099"/>
                  </a:lnTo>
                  <a:lnTo>
                    <a:pt x="578815" y="669289"/>
                  </a:lnTo>
                  <a:close/>
                </a:path>
                <a:path w="622935" h="792479">
                  <a:moveTo>
                    <a:pt x="530247" y="670559"/>
                  </a:moveTo>
                  <a:lnTo>
                    <a:pt x="510552" y="670559"/>
                  </a:lnTo>
                  <a:lnTo>
                    <a:pt x="518289" y="674369"/>
                  </a:lnTo>
                  <a:lnTo>
                    <a:pt x="526561" y="678179"/>
                  </a:lnTo>
                  <a:lnTo>
                    <a:pt x="536595" y="678179"/>
                  </a:lnTo>
                  <a:lnTo>
                    <a:pt x="541021" y="676909"/>
                  </a:lnTo>
                  <a:lnTo>
                    <a:pt x="537177" y="674369"/>
                  </a:lnTo>
                  <a:lnTo>
                    <a:pt x="531213" y="671829"/>
                  </a:lnTo>
                  <a:lnTo>
                    <a:pt x="530247" y="670559"/>
                  </a:lnTo>
                  <a:close/>
                </a:path>
                <a:path w="622935" h="792479">
                  <a:moveTo>
                    <a:pt x="511230" y="656589"/>
                  </a:moveTo>
                  <a:lnTo>
                    <a:pt x="80363" y="656589"/>
                  </a:lnTo>
                  <a:lnTo>
                    <a:pt x="77477" y="660399"/>
                  </a:lnTo>
                  <a:lnTo>
                    <a:pt x="69108" y="665479"/>
                  </a:lnTo>
                  <a:lnTo>
                    <a:pt x="60473" y="671829"/>
                  </a:lnTo>
                  <a:lnTo>
                    <a:pt x="56791" y="675639"/>
                  </a:lnTo>
                  <a:lnTo>
                    <a:pt x="57494" y="676909"/>
                  </a:lnTo>
                  <a:lnTo>
                    <a:pt x="66687" y="671829"/>
                  </a:lnTo>
                  <a:lnTo>
                    <a:pt x="85987" y="661669"/>
                  </a:lnTo>
                  <a:lnTo>
                    <a:pt x="526292" y="661669"/>
                  </a:lnTo>
                  <a:lnTo>
                    <a:pt x="515131" y="659129"/>
                  </a:lnTo>
                  <a:lnTo>
                    <a:pt x="511230" y="656589"/>
                  </a:lnTo>
                  <a:close/>
                </a:path>
                <a:path w="622935" h="792479">
                  <a:moveTo>
                    <a:pt x="526292" y="661669"/>
                  </a:moveTo>
                  <a:lnTo>
                    <a:pt x="85987" y="661669"/>
                  </a:lnTo>
                  <a:lnTo>
                    <a:pt x="83905" y="662939"/>
                  </a:lnTo>
                  <a:lnTo>
                    <a:pt x="79296" y="668019"/>
                  </a:lnTo>
                  <a:lnTo>
                    <a:pt x="80102" y="671829"/>
                  </a:lnTo>
                  <a:lnTo>
                    <a:pt x="83871" y="674369"/>
                  </a:lnTo>
                  <a:lnTo>
                    <a:pt x="88151" y="673099"/>
                  </a:lnTo>
                  <a:lnTo>
                    <a:pt x="95226" y="670559"/>
                  </a:lnTo>
                  <a:lnTo>
                    <a:pt x="105860" y="668019"/>
                  </a:lnTo>
                  <a:lnTo>
                    <a:pt x="115302" y="666749"/>
                  </a:lnTo>
                  <a:lnTo>
                    <a:pt x="571608" y="666749"/>
                  </a:lnTo>
                  <a:lnTo>
                    <a:pt x="566069" y="665479"/>
                  </a:lnTo>
                  <a:lnTo>
                    <a:pt x="531873" y="662939"/>
                  </a:lnTo>
                  <a:lnTo>
                    <a:pt x="526292" y="661669"/>
                  </a:lnTo>
                  <a:close/>
                </a:path>
                <a:path w="622935" h="792479">
                  <a:moveTo>
                    <a:pt x="509584" y="650239"/>
                  </a:moveTo>
                  <a:lnTo>
                    <a:pt x="46648" y="650239"/>
                  </a:lnTo>
                  <a:lnTo>
                    <a:pt x="42301" y="651509"/>
                  </a:lnTo>
                  <a:lnTo>
                    <a:pt x="40948" y="651677"/>
                  </a:lnTo>
                  <a:lnTo>
                    <a:pt x="29735" y="656589"/>
                  </a:lnTo>
                  <a:lnTo>
                    <a:pt x="18406" y="661669"/>
                  </a:lnTo>
                  <a:lnTo>
                    <a:pt x="13883" y="666749"/>
                  </a:lnTo>
                  <a:lnTo>
                    <a:pt x="16216" y="670559"/>
                  </a:lnTo>
                  <a:lnTo>
                    <a:pt x="21778" y="670559"/>
                  </a:lnTo>
                  <a:lnTo>
                    <a:pt x="29992" y="668019"/>
                  </a:lnTo>
                  <a:lnTo>
                    <a:pt x="40285" y="664209"/>
                  </a:lnTo>
                  <a:lnTo>
                    <a:pt x="52912" y="660399"/>
                  </a:lnTo>
                  <a:lnTo>
                    <a:pt x="65452" y="657859"/>
                  </a:lnTo>
                  <a:lnTo>
                    <a:pt x="75428" y="657859"/>
                  </a:lnTo>
                  <a:lnTo>
                    <a:pt x="80363" y="656589"/>
                  </a:lnTo>
                  <a:lnTo>
                    <a:pt x="511230" y="656589"/>
                  </a:lnTo>
                  <a:lnTo>
                    <a:pt x="507329" y="654049"/>
                  </a:lnTo>
                  <a:lnTo>
                    <a:pt x="509584" y="650239"/>
                  </a:lnTo>
                  <a:close/>
                </a:path>
                <a:path w="622935" h="792479">
                  <a:moveTo>
                    <a:pt x="542364" y="638809"/>
                  </a:moveTo>
                  <a:lnTo>
                    <a:pt x="523266" y="638809"/>
                  </a:lnTo>
                  <a:lnTo>
                    <a:pt x="532748" y="645159"/>
                  </a:lnTo>
                  <a:lnTo>
                    <a:pt x="545151" y="654049"/>
                  </a:lnTo>
                  <a:lnTo>
                    <a:pt x="557109" y="657859"/>
                  </a:lnTo>
                  <a:lnTo>
                    <a:pt x="559281" y="655319"/>
                  </a:lnTo>
                  <a:lnTo>
                    <a:pt x="550627" y="646429"/>
                  </a:lnTo>
                  <a:lnTo>
                    <a:pt x="542364" y="638809"/>
                  </a:lnTo>
                  <a:close/>
                </a:path>
                <a:path w="622935" h="792479">
                  <a:moveTo>
                    <a:pt x="545712" y="634999"/>
                  </a:moveTo>
                  <a:lnTo>
                    <a:pt x="84608" y="634999"/>
                  </a:lnTo>
                  <a:lnTo>
                    <a:pt x="90268" y="637539"/>
                  </a:lnTo>
                  <a:lnTo>
                    <a:pt x="81625" y="638809"/>
                  </a:lnTo>
                  <a:lnTo>
                    <a:pt x="25619" y="641349"/>
                  </a:lnTo>
                  <a:lnTo>
                    <a:pt x="6105" y="643889"/>
                  </a:lnTo>
                  <a:lnTo>
                    <a:pt x="101" y="646429"/>
                  </a:lnTo>
                  <a:lnTo>
                    <a:pt x="0" y="650239"/>
                  </a:lnTo>
                  <a:lnTo>
                    <a:pt x="4010" y="652779"/>
                  </a:lnTo>
                  <a:lnTo>
                    <a:pt x="10341" y="654049"/>
                  </a:lnTo>
                  <a:lnTo>
                    <a:pt x="19992" y="654049"/>
                  </a:lnTo>
                  <a:lnTo>
                    <a:pt x="32031" y="652779"/>
                  </a:lnTo>
                  <a:lnTo>
                    <a:pt x="40948" y="651677"/>
                  </a:lnTo>
                  <a:lnTo>
                    <a:pt x="41330" y="651509"/>
                  </a:lnTo>
                  <a:lnTo>
                    <a:pt x="46648" y="650239"/>
                  </a:lnTo>
                  <a:lnTo>
                    <a:pt x="509584" y="650239"/>
                  </a:lnTo>
                  <a:lnTo>
                    <a:pt x="510335" y="648969"/>
                  </a:lnTo>
                  <a:lnTo>
                    <a:pt x="516974" y="645159"/>
                  </a:lnTo>
                  <a:lnTo>
                    <a:pt x="520070" y="638809"/>
                  </a:lnTo>
                  <a:lnTo>
                    <a:pt x="542364" y="638809"/>
                  </a:lnTo>
                  <a:lnTo>
                    <a:pt x="545712" y="634999"/>
                  </a:lnTo>
                  <a:close/>
                </a:path>
                <a:path w="622935" h="792479">
                  <a:moveTo>
                    <a:pt x="46648" y="650239"/>
                  </a:moveTo>
                  <a:lnTo>
                    <a:pt x="41330" y="651509"/>
                  </a:lnTo>
                  <a:lnTo>
                    <a:pt x="40948" y="651677"/>
                  </a:lnTo>
                  <a:lnTo>
                    <a:pt x="42301" y="651509"/>
                  </a:lnTo>
                  <a:lnTo>
                    <a:pt x="46648" y="650239"/>
                  </a:lnTo>
                  <a:close/>
                </a:path>
                <a:path w="622935" h="792479">
                  <a:moveTo>
                    <a:pt x="527287" y="619759"/>
                  </a:moveTo>
                  <a:lnTo>
                    <a:pt x="160422" y="619759"/>
                  </a:lnTo>
                  <a:lnTo>
                    <a:pt x="167157" y="622299"/>
                  </a:lnTo>
                  <a:lnTo>
                    <a:pt x="162723" y="624839"/>
                  </a:lnTo>
                  <a:lnTo>
                    <a:pt x="153054" y="627379"/>
                  </a:lnTo>
                  <a:lnTo>
                    <a:pt x="122591" y="627379"/>
                  </a:lnTo>
                  <a:lnTo>
                    <a:pt x="92757" y="629919"/>
                  </a:lnTo>
                  <a:lnTo>
                    <a:pt x="83193" y="632459"/>
                  </a:lnTo>
                  <a:lnTo>
                    <a:pt x="75890" y="637539"/>
                  </a:lnTo>
                  <a:lnTo>
                    <a:pt x="84608" y="634999"/>
                  </a:lnTo>
                  <a:lnTo>
                    <a:pt x="592955" y="634999"/>
                  </a:lnTo>
                  <a:lnTo>
                    <a:pt x="597186" y="632459"/>
                  </a:lnTo>
                  <a:lnTo>
                    <a:pt x="587707" y="627379"/>
                  </a:lnTo>
                  <a:lnTo>
                    <a:pt x="564445" y="626109"/>
                  </a:lnTo>
                  <a:lnTo>
                    <a:pt x="539865" y="623569"/>
                  </a:lnTo>
                  <a:lnTo>
                    <a:pt x="526433" y="621029"/>
                  </a:lnTo>
                  <a:lnTo>
                    <a:pt x="527287" y="619759"/>
                  </a:lnTo>
                  <a:close/>
                </a:path>
                <a:path w="622935" h="792479">
                  <a:moveTo>
                    <a:pt x="592955" y="634999"/>
                  </a:moveTo>
                  <a:lnTo>
                    <a:pt x="545712" y="634999"/>
                  </a:lnTo>
                  <a:lnTo>
                    <a:pt x="577041" y="637539"/>
                  </a:lnTo>
                  <a:lnTo>
                    <a:pt x="590840" y="636269"/>
                  </a:lnTo>
                  <a:lnTo>
                    <a:pt x="592955" y="634999"/>
                  </a:lnTo>
                  <a:close/>
                </a:path>
                <a:path w="622935" h="792479">
                  <a:moveTo>
                    <a:pt x="576011" y="614679"/>
                  </a:moveTo>
                  <a:lnTo>
                    <a:pt x="68102" y="614679"/>
                  </a:lnTo>
                  <a:lnTo>
                    <a:pt x="75890" y="615949"/>
                  </a:lnTo>
                  <a:lnTo>
                    <a:pt x="78397" y="618489"/>
                  </a:lnTo>
                  <a:lnTo>
                    <a:pt x="75621" y="621029"/>
                  </a:lnTo>
                  <a:lnTo>
                    <a:pt x="70150" y="623569"/>
                  </a:lnTo>
                  <a:lnTo>
                    <a:pt x="64569" y="627379"/>
                  </a:lnTo>
                  <a:lnTo>
                    <a:pt x="62858" y="629919"/>
                  </a:lnTo>
                  <a:lnTo>
                    <a:pt x="65721" y="631189"/>
                  </a:lnTo>
                  <a:lnTo>
                    <a:pt x="70838" y="629919"/>
                  </a:lnTo>
                  <a:lnTo>
                    <a:pt x="75890" y="627379"/>
                  </a:lnTo>
                  <a:lnTo>
                    <a:pt x="81809" y="624839"/>
                  </a:lnTo>
                  <a:lnTo>
                    <a:pt x="89474" y="623569"/>
                  </a:lnTo>
                  <a:lnTo>
                    <a:pt x="98598" y="623569"/>
                  </a:lnTo>
                  <a:lnTo>
                    <a:pt x="108892" y="622299"/>
                  </a:lnTo>
                  <a:lnTo>
                    <a:pt x="124356" y="621029"/>
                  </a:lnTo>
                  <a:lnTo>
                    <a:pt x="143844" y="619759"/>
                  </a:lnTo>
                  <a:lnTo>
                    <a:pt x="527287" y="619759"/>
                  </a:lnTo>
                  <a:lnTo>
                    <a:pt x="528141" y="618489"/>
                  </a:lnTo>
                  <a:lnTo>
                    <a:pt x="580969" y="618489"/>
                  </a:lnTo>
                  <a:lnTo>
                    <a:pt x="581148" y="617219"/>
                  </a:lnTo>
                  <a:lnTo>
                    <a:pt x="576011" y="614679"/>
                  </a:lnTo>
                  <a:close/>
                </a:path>
                <a:path w="622935" h="792479">
                  <a:moveTo>
                    <a:pt x="580969" y="618489"/>
                  </a:moveTo>
                  <a:lnTo>
                    <a:pt x="528141" y="618489"/>
                  </a:lnTo>
                  <a:lnTo>
                    <a:pt x="538957" y="619759"/>
                  </a:lnTo>
                  <a:lnTo>
                    <a:pt x="554599" y="622299"/>
                  </a:lnTo>
                  <a:lnTo>
                    <a:pt x="570784" y="623569"/>
                  </a:lnTo>
                  <a:lnTo>
                    <a:pt x="580610" y="621029"/>
                  </a:lnTo>
                  <a:lnTo>
                    <a:pt x="580969" y="618489"/>
                  </a:lnTo>
                  <a:close/>
                </a:path>
                <a:path w="622935" h="792479">
                  <a:moveTo>
                    <a:pt x="496899" y="596899"/>
                  </a:moveTo>
                  <a:lnTo>
                    <a:pt x="111722" y="596899"/>
                  </a:lnTo>
                  <a:lnTo>
                    <a:pt x="123043" y="598169"/>
                  </a:lnTo>
                  <a:lnTo>
                    <a:pt x="120916" y="601979"/>
                  </a:lnTo>
                  <a:lnTo>
                    <a:pt x="115563" y="604519"/>
                  </a:lnTo>
                  <a:lnTo>
                    <a:pt x="104266" y="605789"/>
                  </a:lnTo>
                  <a:lnTo>
                    <a:pt x="90980" y="607059"/>
                  </a:lnTo>
                  <a:lnTo>
                    <a:pt x="79660" y="608329"/>
                  </a:lnTo>
                  <a:lnTo>
                    <a:pt x="69708" y="609599"/>
                  </a:lnTo>
                  <a:lnTo>
                    <a:pt x="60886" y="612139"/>
                  </a:lnTo>
                  <a:lnTo>
                    <a:pt x="55555" y="614679"/>
                  </a:lnTo>
                  <a:lnTo>
                    <a:pt x="56079" y="615949"/>
                  </a:lnTo>
                  <a:lnTo>
                    <a:pt x="61036" y="615949"/>
                  </a:lnTo>
                  <a:lnTo>
                    <a:pt x="68102" y="614679"/>
                  </a:lnTo>
                  <a:lnTo>
                    <a:pt x="576011" y="614679"/>
                  </a:lnTo>
                  <a:lnTo>
                    <a:pt x="573442" y="613409"/>
                  </a:lnTo>
                  <a:lnTo>
                    <a:pt x="558533" y="610869"/>
                  </a:lnTo>
                  <a:lnTo>
                    <a:pt x="542349" y="609599"/>
                  </a:lnTo>
                  <a:lnTo>
                    <a:pt x="525332" y="609599"/>
                  </a:lnTo>
                  <a:lnTo>
                    <a:pt x="527098" y="608329"/>
                  </a:lnTo>
                  <a:lnTo>
                    <a:pt x="535835" y="604519"/>
                  </a:lnTo>
                  <a:lnTo>
                    <a:pt x="543124" y="604519"/>
                  </a:lnTo>
                  <a:lnTo>
                    <a:pt x="543623" y="600709"/>
                  </a:lnTo>
                  <a:lnTo>
                    <a:pt x="538643" y="598169"/>
                  </a:lnTo>
                  <a:lnTo>
                    <a:pt x="499271" y="598169"/>
                  </a:lnTo>
                  <a:lnTo>
                    <a:pt x="496899" y="596899"/>
                  </a:lnTo>
                  <a:close/>
                </a:path>
                <a:path w="622935" h="792479">
                  <a:moveTo>
                    <a:pt x="482211" y="575309"/>
                  </a:moveTo>
                  <a:lnTo>
                    <a:pt x="102515" y="575309"/>
                  </a:lnTo>
                  <a:lnTo>
                    <a:pt x="110630" y="576579"/>
                  </a:lnTo>
                  <a:lnTo>
                    <a:pt x="127279" y="576579"/>
                  </a:lnTo>
                  <a:lnTo>
                    <a:pt x="135817" y="577849"/>
                  </a:lnTo>
                  <a:lnTo>
                    <a:pt x="120916" y="581659"/>
                  </a:lnTo>
                  <a:lnTo>
                    <a:pt x="120213" y="582929"/>
                  </a:lnTo>
                  <a:lnTo>
                    <a:pt x="115466" y="584199"/>
                  </a:lnTo>
                  <a:lnTo>
                    <a:pt x="69785" y="584199"/>
                  </a:lnTo>
                  <a:lnTo>
                    <a:pt x="60972" y="585469"/>
                  </a:lnTo>
                  <a:lnTo>
                    <a:pt x="55255" y="586739"/>
                  </a:lnTo>
                  <a:lnTo>
                    <a:pt x="54664" y="589279"/>
                  </a:lnTo>
                  <a:lnTo>
                    <a:pt x="60360" y="591819"/>
                  </a:lnTo>
                  <a:lnTo>
                    <a:pt x="68754" y="591819"/>
                  </a:lnTo>
                  <a:lnTo>
                    <a:pt x="76351" y="593089"/>
                  </a:lnTo>
                  <a:lnTo>
                    <a:pt x="79660" y="594359"/>
                  </a:lnTo>
                  <a:lnTo>
                    <a:pt x="79660" y="596899"/>
                  </a:lnTo>
                  <a:lnTo>
                    <a:pt x="62451" y="604519"/>
                  </a:lnTo>
                  <a:lnTo>
                    <a:pt x="67399" y="605789"/>
                  </a:lnTo>
                  <a:lnTo>
                    <a:pt x="74266" y="605789"/>
                  </a:lnTo>
                  <a:lnTo>
                    <a:pt x="84492" y="603249"/>
                  </a:lnTo>
                  <a:lnTo>
                    <a:pt x="95248" y="600709"/>
                  </a:lnTo>
                  <a:lnTo>
                    <a:pt x="103707" y="598169"/>
                  </a:lnTo>
                  <a:lnTo>
                    <a:pt x="111722" y="596899"/>
                  </a:lnTo>
                  <a:lnTo>
                    <a:pt x="496899" y="596899"/>
                  </a:lnTo>
                  <a:lnTo>
                    <a:pt x="494527" y="595629"/>
                  </a:lnTo>
                  <a:lnTo>
                    <a:pt x="496149" y="593089"/>
                  </a:lnTo>
                  <a:lnTo>
                    <a:pt x="502636" y="588009"/>
                  </a:lnTo>
                  <a:lnTo>
                    <a:pt x="487305" y="588009"/>
                  </a:lnTo>
                  <a:lnTo>
                    <a:pt x="483411" y="584199"/>
                  </a:lnTo>
                  <a:lnTo>
                    <a:pt x="91566" y="584199"/>
                  </a:lnTo>
                  <a:lnTo>
                    <a:pt x="79660" y="582929"/>
                  </a:lnTo>
                  <a:lnTo>
                    <a:pt x="482113" y="582929"/>
                  </a:lnTo>
                  <a:lnTo>
                    <a:pt x="479517" y="580389"/>
                  </a:lnTo>
                  <a:lnTo>
                    <a:pt x="480182" y="576579"/>
                  </a:lnTo>
                  <a:lnTo>
                    <a:pt x="482211" y="575309"/>
                  </a:lnTo>
                  <a:close/>
                </a:path>
                <a:path w="622935" h="792479">
                  <a:moveTo>
                    <a:pt x="543124" y="604519"/>
                  </a:moveTo>
                  <a:lnTo>
                    <a:pt x="535835" y="604519"/>
                  </a:lnTo>
                  <a:lnTo>
                    <a:pt x="542958" y="605789"/>
                  </a:lnTo>
                  <a:lnTo>
                    <a:pt x="543124" y="604519"/>
                  </a:lnTo>
                  <a:close/>
                </a:path>
                <a:path w="622935" h="792479">
                  <a:moveTo>
                    <a:pt x="507304" y="582929"/>
                  </a:moveTo>
                  <a:lnTo>
                    <a:pt x="504317" y="582929"/>
                  </a:lnTo>
                  <a:lnTo>
                    <a:pt x="493668" y="585469"/>
                  </a:lnTo>
                  <a:lnTo>
                    <a:pt x="487305" y="588009"/>
                  </a:lnTo>
                  <a:lnTo>
                    <a:pt x="502636" y="588009"/>
                  </a:lnTo>
                  <a:lnTo>
                    <a:pt x="505919" y="585469"/>
                  </a:lnTo>
                  <a:lnTo>
                    <a:pt x="507304" y="582929"/>
                  </a:lnTo>
                  <a:close/>
                </a:path>
                <a:path w="622935" h="792479">
                  <a:moveTo>
                    <a:pt x="484240" y="574039"/>
                  </a:moveTo>
                  <a:lnTo>
                    <a:pt x="85320" y="574039"/>
                  </a:lnTo>
                  <a:lnTo>
                    <a:pt x="82490" y="575309"/>
                  </a:lnTo>
                  <a:lnTo>
                    <a:pt x="78948" y="577849"/>
                  </a:lnTo>
                  <a:lnTo>
                    <a:pt x="90268" y="580389"/>
                  </a:lnTo>
                  <a:lnTo>
                    <a:pt x="96631" y="576579"/>
                  </a:lnTo>
                  <a:lnTo>
                    <a:pt x="102515" y="575309"/>
                  </a:lnTo>
                  <a:lnTo>
                    <a:pt x="482211" y="575309"/>
                  </a:lnTo>
                  <a:lnTo>
                    <a:pt x="484240" y="574039"/>
                  </a:lnTo>
                  <a:close/>
                </a:path>
                <a:path w="622935" h="792479">
                  <a:moveTo>
                    <a:pt x="96848" y="565149"/>
                  </a:moveTo>
                  <a:lnTo>
                    <a:pt x="82490" y="566419"/>
                  </a:lnTo>
                  <a:lnTo>
                    <a:pt x="74296" y="568959"/>
                  </a:lnTo>
                  <a:lnTo>
                    <a:pt x="71408" y="572769"/>
                  </a:lnTo>
                  <a:lnTo>
                    <a:pt x="72411" y="575309"/>
                  </a:lnTo>
                  <a:lnTo>
                    <a:pt x="81075" y="575309"/>
                  </a:lnTo>
                  <a:lnTo>
                    <a:pt x="85320" y="574039"/>
                  </a:lnTo>
                  <a:lnTo>
                    <a:pt x="484240" y="574039"/>
                  </a:lnTo>
                  <a:lnTo>
                    <a:pt x="493347" y="571499"/>
                  </a:lnTo>
                  <a:lnTo>
                    <a:pt x="541546" y="571499"/>
                  </a:lnTo>
                  <a:lnTo>
                    <a:pt x="544420" y="570229"/>
                  </a:lnTo>
                  <a:lnTo>
                    <a:pt x="547181" y="567689"/>
                  </a:lnTo>
                  <a:lnTo>
                    <a:pt x="128832" y="567689"/>
                  </a:lnTo>
                  <a:lnTo>
                    <a:pt x="114433" y="566419"/>
                  </a:lnTo>
                  <a:lnTo>
                    <a:pt x="96848" y="565149"/>
                  </a:lnTo>
                  <a:close/>
                </a:path>
                <a:path w="622935" h="792479">
                  <a:moveTo>
                    <a:pt x="541546" y="571499"/>
                  </a:moveTo>
                  <a:lnTo>
                    <a:pt x="504609" y="571499"/>
                  </a:lnTo>
                  <a:lnTo>
                    <a:pt x="515131" y="574039"/>
                  </a:lnTo>
                  <a:lnTo>
                    <a:pt x="525203" y="575309"/>
                  </a:lnTo>
                  <a:lnTo>
                    <a:pt x="535799" y="574039"/>
                  </a:lnTo>
                  <a:lnTo>
                    <a:pt x="541546" y="571499"/>
                  </a:lnTo>
                  <a:close/>
                </a:path>
                <a:path w="622935" h="792479">
                  <a:moveTo>
                    <a:pt x="529460" y="560069"/>
                  </a:moveTo>
                  <a:lnTo>
                    <a:pt x="112859" y="560069"/>
                  </a:lnTo>
                  <a:lnTo>
                    <a:pt x="121592" y="561339"/>
                  </a:lnTo>
                  <a:lnTo>
                    <a:pt x="129218" y="562609"/>
                  </a:lnTo>
                  <a:lnTo>
                    <a:pt x="133632" y="566419"/>
                  </a:lnTo>
                  <a:lnTo>
                    <a:pt x="128832" y="567689"/>
                  </a:lnTo>
                  <a:lnTo>
                    <a:pt x="547181" y="567689"/>
                  </a:lnTo>
                  <a:lnTo>
                    <a:pt x="548561" y="566419"/>
                  </a:lnTo>
                  <a:lnTo>
                    <a:pt x="542790" y="562609"/>
                  </a:lnTo>
                  <a:lnTo>
                    <a:pt x="529460" y="560069"/>
                  </a:lnTo>
                  <a:close/>
                </a:path>
                <a:path w="622935" h="792479">
                  <a:moveTo>
                    <a:pt x="566333" y="552449"/>
                  </a:moveTo>
                  <a:lnTo>
                    <a:pt x="102292" y="552449"/>
                  </a:lnTo>
                  <a:lnTo>
                    <a:pt x="104410" y="553719"/>
                  </a:lnTo>
                  <a:lnTo>
                    <a:pt x="98224" y="554275"/>
                  </a:lnTo>
                  <a:lnTo>
                    <a:pt x="96631" y="554989"/>
                  </a:lnTo>
                  <a:lnTo>
                    <a:pt x="90971" y="558799"/>
                  </a:lnTo>
                  <a:lnTo>
                    <a:pt x="96631" y="562609"/>
                  </a:lnTo>
                  <a:lnTo>
                    <a:pt x="105122" y="561339"/>
                  </a:lnTo>
                  <a:lnTo>
                    <a:pt x="112859" y="560069"/>
                  </a:lnTo>
                  <a:lnTo>
                    <a:pt x="529460" y="560069"/>
                  </a:lnTo>
                  <a:lnTo>
                    <a:pt x="516255" y="558799"/>
                  </a:lnTo>
                  <a:lnTo>
                    <a:pt x="510858" y="556259"/>
                  </a:lnTo>
                  <a:lnTo>
                    <a:pt x="516431" y="554989"/>
                  </a:lnTo>
                  <a:lnTo>
                    <a:pt x="567402" y="554989"/>
                  </a:lnTo>
                  <a:lnTo>
                    <a:pt x="566333" y="552449"/>
                  </a:lnTo>
                  <a:close/>
                </a:path>
                <a:path w="622935" h="792479">
                  <a:moveTo>
                    <a:pt x="567402" y="554989"/>
                  </a:moveTo>
                  <a:lnTo>
                    <a:pt x="516431" y="554989"/>
                  </a:lnTo>
                  <a:lnTo>
                    <a:pt x="528736" y="557529"/>
                  </a:lnTo>
                  <a:lnTo>
                    <a:pt x="544353" y="558799"/>
                  </a:lnTo>
                  <a:lnTo>
                    <a:pt x="559863" y="558799"/>
                  </a:lnTo>
                  <a:lnTo>
                    <a:pt x="567937" y="556259"/>
                  </a:lnTo>
                  <a:lnTo>
                    <a:pt x="567402" y="554989"/>
                  </a:lnTo>
                  <a:close/>
                </a:path>
                <a:path w="622935" h="792479">
                  <a:moveTo>
                    <a:pt x="79274" y="518159"/>
                  </a:moveTo>
                  <a:lnTo>
                    <a:pt x="69900" y="519429"/>
                  </a:lnTo>
                  <a:lnTo>
                    <a:pt x="65281" y="521969"/>
                  </a:lnTo>
                  <a:lnTo>
                    <a:pt x="67360" y="525779"/>
                  </a:lnTo>
                  <a:lnTo>
                    <a:pt x="74326" y="529589"/>
                  </a:lnTo>
                  <a:lnTo>
                    <a:pt x="82487" y="534669"/>
                  </a:lnTo>
                  <a:lnTo>
                    <a:pt x="88151" y="538479"/>
                  </a:lnTo>
                  <a:lnTo>
                    <a:pt x="86023" y="542289"/>
                  </a:lnTo>
                  <a:lnTo>
                    <a:pt x="77687" y="546099"/>
                  </a:lnTo>
                  <a:lnTo>
                    <a:pt x="68158" y="549909"/>
                  </a:lnTo>
                  <a:lnTo>
                    <a:pt x="62451" y="553719"/>
                  </a:lnTo>
                  <a:lnTo>
                    <a:pt x="63778" y="556259"/>
                  </a:lnTo>
                  <a:lnTo>
                    <a:pt x="79256" y="556259"/>
                  </a:lnTo>
                  <a:lnTo>
                    <a:pt x="90268" y="554989"/>
                  </a:lnTo>
                  <a:lnTo>
                    <a:pt x="98224" y="554275"/>
                  </a:lnTo>
                  <a:lnTo>
                    <a:pt x="102292" y="552449"/>
                  </a:lnTo>
                  <a:lnTo>
                    <a:pt x="566333" y="552449"/>
                  </a:lnTo>
                  <a:lnTo>
                    <a:pt x="557777" y="547369"/>
                  </a:lnTo>
                  <a:lnTo>
                    <a:pt x="527347" y="547369"/>
                  </a:lnTo>
                  <a:lnTo>
                    <a:pt x="518400" y="544829"/>
                  </a:lnTo>
                  <a:lnTo>
                    <a:pt x="508768" y="542289"/>
                  </a:lnTo>
                  <a:lnTo>
                    <a:pt x="503543" y="538479"/>
                  </a:lnTo>
                  <a:lnTo>
                    <a:pt x="506002" y="534669"/>
                  </a:lnTo>
                  <a:lnTo>
                    <a:pt x="514070" y="533399"/>
                  </a:lnTo>
                  <a:lnTo>
                    <a:pt x="525673" y="532129"/>
                  </a:lnTo>
                  <a:lnTo>
                    <a:pt x="469866" y="532129"/>
                  </a:lnTo>
                  <a:lnTo>
                    <a:pt x="470962" y="530859"/>
                  </a:lnTo>
                  <a:lnTo>
                    <a:pt x="128701" y="530859"/>
                  </a:lnTo>
                  <a:lnTo>
                    <a:pt x="117975" y="529589"/>
                  </a:lnTo>
                  <a:lnTo>
                    <a:pt x="106727" y="525779"/>
                  </a:lnTo>
                  <a:lnTo>
                    <a:pt x="98047" y="521969"/>
                  </a:lnTo>
                  <a:lnTo>
                    <a:pt x="89843" y="519429"/>
                  </a:lnTo>
                  <a:lnTo>
                    <a:pt x="79274" y="518159"/>
                  </a:lnTo>
                  <a:close/>
                </a:path>
                <a:path w="622935" h="792479">
                  <a:moveTo>
                    <a:pt x="102292" y="552449"/>
                  </a:moveTo>
                  <a:lnTo>
                    <a:pt x="98224" y="554275"/>
                  </a:lnTo>
                  <a:lnTo>
                    <a:pt x="104410" y="553719"/>
                  </a:lnTo>
                  <a:lnTo>
                    <a:pt x="102292" y="552449"/>
                  </a:lnTo>
                  <a:close/>
                </a:path>
                <a:path w="622935" h="792479">
                  <a:moveTo>
                    <a:pt x="540774" y="537209"/>
                  </a:moveTo>
                  <a:lnTo>
                    <a:pt x="538019" y="544829"/>
                  </a:lnTo>
                  <a:lnTo>
                    <a:pt x="534317" y="547369"/>
                  </a:lnTo>
                  <a:lnTo>
                    <a:pt x="557777" y="547369"/>
                  </a:lnTo>
                  <a:lnTo>
                    <a:pt x="553500" y="544829"/>
                  </a:lnTo>
                  <a:lnTo>
                    <a:pt x="547137" y="539749"/>
                  </a:lnTo>
                  <a:lnTo>
                    <a:pt x="540774" y="537209"/>
                  </a:lnTo>
                  <a:close/>
                </a:path>
                <a:path w="622935" h="792479">
                  <a:moveTo>
                    <a:pt x="510027" y="505459"/>
                  </a:moveTo>
                  <a:lnTo>
                    <a:pt x="505572" y="506729"/>
                  </a:lnTo>
                  <a:lnTo>
                    <a:pt x="498606" y="516889"/>
                  </a:lnTo>
                  <a:lnTo>
                    <a:pt x="488219" y="528319"/>
                  </a:lnTo>
                  <a:lnTo>
                    <a:pt x="476763" y="532129"/>
                  </a:lnTo>
                  <a:lnTo>
                    <a:pt x="525673" y="532129"/>
                  </a:lnTo>
                  <a:lnTo>
                    <a:pt x="538272" y="533399"/>
                  </a:lnTo>
                  <a:lnTo>
                    <a:pt x="553425" y="529589"/>
                  </a:lnTo>
                  <a:lnTo>
                    <a:pt x="550746" y="527049"/>
                  </a:lnTo>
                  <a:lnTo>
                    <a:pt x="544482" y="524509"/>
                  </a:lnTo>
                  <a:lnTo>
                    <a:pt x="542271" y="521969"/>
                  </a:lnTo>
                  <a:lnTo>
                    <a:pt x="515464" y="521969"/>
                  </a:lnTo>
                  <a:lnTo>
                    <a:pt x="510691" y="520699"/>
                  </a:lnTo>
                  <a:lnTo>
                    <a:pt x="510193" y="515619"/>
                  </a:lnTo>
                  <a:lnTo>
                    <a:pt x="511668" y="509269"/>
                  </a:lnTo>
                  <a:lnTo>
                    <a:pt x="510027" y="505459"/>
                  </a:lnTo>
                  <a:close/>
                </a:path>
                <a:path w="622935" h="792479">
                  <a:moveTo>
                    <a:pt x="484527" y="520699"/>
                  </a:moveTo>
                  <a:lnTo>
                    <a:pt x="147817" y="520699"/>
                  </a:lnTo>
                  <a:lnTo>
                    <a:pt x="155400" y="521969"/>
                  </a:lnTo>
                  <a:lnTo>
                    <a:pt x="160034" y="524509"/>
                  </a:lnTo>
                  <a:lnTo>
                    <a:pt x="158280" y="527049"/>
                  </a:lnTo>
                  <a:lnTo>
                    <a:pt x="151202" y="528319"/>
                  </a:lnTo>
                  <a:lnTo>
                    <a:pt x="142485" y="529589"/>
                  </a:lnTo>
                  <a:lnTo>
                    <a:pt x="135817" y="530859"/>
                  </a:lnTo>
                  <a:lnTo>
                    <a:pt x="470962" y="530859"/>
                  </a:lnTo>
                  <a:lnTo>
                    <a:pt x="473154" y="528319"/>
                  </a:lnTo>
                  <a:lnTo>
                    <a:pt x="481120" y="524509"/>
                  </a:lnTo>
                  <a:lnTo>
                    <a:pt x="484527" y="520699"/>
                  </a:lnTo>
                  <a:close/>
                </a:path>
                <a:path w="622935" h="792479">
                  <a:moveTo>
                    <a:pt x="575692" y="515619"/>
                  </a:moveTo>
                  <a:lnTo>
                    <a:pt x="546472" y="515619"/>
                  </a:lnTo>
                  <a:lnTo>
                    <a:pt x="557569" y="516889"/>
                  </a:lnTo>
                  <a:lnTo>
                    <a:pt x="572565" y="520699"/>
                  </a:lnTo>
                  <a:lnTo>
                    <a:pt x="586244" y="524509"/>
                  </a:lnTo>
                  <a:lnTo>
                    <a:pt x="593388" y="523239"/>
                  </a:lnTo>
                  <a:lnTo>
                    <a:pt x="592190" y="519429"/>
                  </a:lnTo>
                  <a:lnTo>
                    <a:pt x="585161" y="516889"/>
                  </a:lnTo>
                  <a:lnTo>
                    <a:pt x="575692" y="515619"/>
                  </a:lnTo>
                  <a:close/>
                </a:path>
                <a:path w="622935" h="792479">
                  <a:moveTo>
                    <a:pt x="157328" y="507999"/>
                  </a:moveTo>
                  <a:lnTo>
                    <a:pt x="136481" y="507999"/>
                  </a:lnTo>
                  <a:lnTo>
                    <a:pt x="135985" y="509269"/>
                  </a:lnTo>
                  <a:lnTo>
                    <a:pt x="126620" y="511809"/>
                  </a:lnTo>
                  <a:lnTo>
                    <a:pt x="114521" y="514349"/>
                  </a:lnTo>
                  <a:lnTo>
                    <a:pt x="105825" y="518159"/>
                  </a:lnTo>
                  <a:lnTo>
                    <a:pt x="105247" y="521969"/>
                  </a:lnTo>
                  <a:lnTo>
                    <a:pt x="121146" y="521969"/>
                  </a:lnTo>
                  <a:lnTo>
                    <a:pt x="130109" y="520699"/>
                  </a:lnTo>
                  <a:lnTo>
                    <a:pt x="484527" y="520699"/>
                  </a:lnTo>
                  <a:lnTo>
                    <a:pt x="483356" y="518159"/>
                  </a:lnTo>
                  <a:lnTo>
                    <a:pt x="176338" y="518159"/>
                  </a:lnTo>
                  <a:lnTo>
                    <a:pt x="163560" y="511809"/>
                  </a:lnTo>
                  <a:lnTo>
                    <a:pt x="157328" y="507999"/>
                  </a:lnTo>
                  <a:close/>
                </a:path>
                <a:path w="622935" h="792479">
                  <a:moveTo>
                    <a:pt x="542490" y="480059"/>
                  </a:moveTo>
                  <a:lnTo>
                    <a:pt x="535894" y="488949"/>
                  </a:lnTo>
                  <a:lnTo>
                    <a:pt x="529031" y="500379"/>
                  </a:lnTo>
                  <a:lnTo>
                    <a:pt x="525008" y="511809"/>
                  </a:lnTo>
                  <a:lnTo>
                    <a:pt x="521304" y="519429"/>
                  </a:lnTo>
                  <a:lnTo>
                    <a:pt x="515464" y="521969"/>
                  </a:lnTo>
                  <a:lnTo>
                    <a:pt x="542271" y="521969"/>
                  </a:lnTo>
                  <a:lnTo>
                    <a:pt x="541165" y="520699"/>
                  </a:lnTo>
                  <a:lnTo>
                    <a:pt x="541570" y="516889"/>
                  </a:lnTo>
                  <a:lnTo>
                    <a:pt x="546472" y="515619"/>
                  </a:lnTo>
                  <a:lnTo>
                    <a:pt x="575692" y="515619"/>
                  </a:lnTo>
                  <a:lnTo>
                    <a:pt x="567176" y="513079"/>
                  </a:lnTo>
                  <a:lnTo>
                    <a:pt x="563657" y="510539"/>
                  </a:lnTo>
                  <a:lnTo>
                    <a:pt x="565090" y="509269"/>
                  </a:lnTo>
                  <a:lnTo>
                    <a:pt x="537260" y="509269"/>
                  </a:lnTo>
                  <a:lnTo>
                    <a:pt x="535215" y="506729"/>
                  </a:lnTo>
                  <a:lnTo>
                    <a:pt x="538494" y="500379"/>
                  </a:lnTo>
                  <a:lnTo>
                    <a:pt x="543270" y="490219"/>
                  </a:lnTo>
                  <a:lnTo>
                    <a:pt x="545712" y="481329"/>
                  </a:lnTo>
                  <a:lnTo>
                    <a:pt x="542490" y="480059"/>
                  </a:lnTo>
                  <a:close/>
                </a:path>
                <a:path w="622935" h="792479">
                  <a:moveTo>
                    <a:pt x="438806" y="507999"/>
                  </a:moveTo>
                  <a:lnTo>
                    <a:pt x="186815" y="507999"/>
                  </a:lnTo>
                  <a:lnTo>
                    <a:pt x="190342" y="510539"/>
                  </a:lnTo>
                  <a:lnTo>
                    <a:pt x="189613" y="514349"/>
                  </a:lnTo>
                  <a:lnTo>
                    <a:pt x="185012" y="518159"/>
                  </a:lnTo>
                  <a:lnTo>
                    <a:pt x="442697" y="518159"/>
                  </a:lnTo>
                  <a:lnTo>
                    <a:pt x="436590" y="515619"/>
                  </a:lnTo>
                  <a:lnTo>
                    <a:pt x="434734" y="511809"/>
                  </a:lnTo>
                  <a:lnTo>
                    <a:pt x="436982" y="509269"/>
                  </a:lnTo>
                  <a:lnTo>
                    <a:pt x="438806" y="507999"/>
                  </a:lnTo>
                  <a:close/>
                </a:path>
                <a:path w="622935" h="792479">
                  <a:moveTo>
                    <a:pt x="475243" y="515619"/>
                  </a:moveTo>
                  <a:lnTo>
                    <a:pt x="452391" y="518159"/>
                  </a:lnTo>
                  <a:lnTo>
                    <a:pt x="483356" y="518159"/>
                  </a:lnTo>
                  <a:lnTo>
                    <a:pt x="482770" y="516889"/>
                  </a:lnTo>
                  <a:lnTo>
                    <a:pt x="475243" y="515619"/>
                  </a:lnTo>
                  <a:close/>
                </a:path>
                <a:path w="622935" h="792479">
                  <a:moveTo>
                    <a:pt x="87820" y="485139"/>
                  </a:moveTo>
                  <a:lnTo>
                    <a:pt x="79660" y="485139"/>
                  </a:lnTo>
                  <a:lnTo>
                    <a:pt x="78865" y="487679"/>
                  </a:lnTo>
                  <a:lnTo>
                    <a:pt x="83020" y="491489"/>
                  </a:lnTo>
                  <a:lnTo>
                    <a:pt x="90270" y="494029"/>
                  </a:lnTo>
                  <a:lnTo>
                    <a:pt x="98759" y="495299"/>
                  </a:lnTo>
                  <a:lnTo>
                    <a:pt x="110307" y="495299"/>
                  </a:lnTo>
                  <a:lnTo>
                    <a:pt x="117383" y="497839"/>
                  </a:lnTo>
                  <a:lnTo>
                    <a:pt x="112425" y="500379"/>
                  </a:lnTo>
                  <a:lnTo>
                    <a:pt x="107240" y="502919"/>
                  </a:lnTo>
                  <a:lnTo>
                    <a:pt x="104410" y="505459"/>
                  </a:lnTo>
                  <a:lnTo>
                    <a:pt x="107952" y="507999"/>
                  </a:lnTo>
                  <a:lnTo>
                    <a:pt x="112806" y="509269"/>
                  </a:lnTo>
                  <a:lnTo>
                    <a:pt x="120447" y="509269"/>
                  </a:lnTo>
                  <a:lnTo>
                    <a:pt x="128972" y="507999"/>
                  </a:lnTo>
                  <a:lnTo>
                    <a:pt x="157328" y="507999"/>
                  </a:lnTo>
                  <a:lnTo>
                    <a:pt x="149019" y="502919"/>
                  </a:lnTo>
                  <a:lnTo>
                    <a:pt x="135057" y="496569"/>
                  </a:lnTo>
                  <a:lnTo>
                    <a:pt x="120139" y="491489"/>
                  </a:lnTo>
                  <a:lnTo>
                    <a:pt x="102853" y="487679"/>
                  </a:lnTo>
                  <a:lnTo>
                    <a:pt x="87820" y="485139"/>
                  </a:lnTo>
                  <a:close/>
                </a:path>
                <a:path w="622935" h="792479">
                  <a:moveTo>
                    <a:pt x="499240" y="491489"/>
                  </a:moveTo>
                  <a:lnTo>
                    <a:pt x="165670" y="491489"/>
                  </a:lnTo>
                  <a:lnTo>
                    <a:pt x="170576" y="492759"/>
                  </a:lnTo>
                  <a:lnTo>
                    <a:pt x="171849" y="495299"/>
                  </a:lnTo>
                  <a:lnTo>
                    <a:pt x="169436" y="500379"/>
                  </a:lnTo>
                  <a:lnTo>
                    <a:pt x="166188" y="504189"/>
                  </a:lnTo>
                  <a:lnTo>
                    <a:pt x="166457" y="507999"/>
                  </a:lnTo>
                  <a:lnTo>
                    <a:pt x="170518" y="509269"/>
                  </a:lnTo>
                  <a:lnTo>
                    <a:pt x="178649" y="509269"/>
                  </a:lnTo>
                  <a:lnTo>
                    <a:pt x="186815" y="507999"/>
                  </a:lnTo>
                  <a:lnTo>
                    <a:pt x="438806" y="507999"/>
                  </a:lnTo>
                  <a:lnTo>
                    <a:pt x="442453" y="505459"/>
                  </a:lnTo>
                  <a:lnTo>
                    <a:pt x="450266" y="502919"/>
                  </a:lnTo>
                  <a:lnTo>
                    <a:pt x="463979" y="499109"/>
                  </a:lnTo>
                  <a:lnTo>
                    <a:pt x="482544" y="495299"/>
                  </a:lnTo>
                  <a:lnTo>
                    <a:pt x="499240" y="491489"/>
                  </a:lnTo>
                  <a:close/>
                </a:path>
                <a:path w="622935" h="792479">
                  <a:moveTo>
                    <a:pt x="602790" y="486409"/>
                  </a:moveTo>
                  <a:lnTo>
                    <a:pt x="579543" y="487679"/>
                  </a:lnTo>
                  <a:lnTo>
                    <a:pt x="560409" y="495299"/>
                  </a:lnTo>
                  <a:lnTo>
                    <a:pt x="546083" y="504189"/>
                  </a:lnTo>
                  <a:lnTo>
                    <a:pt x="537260" y="509269"/>
                  </a:lnTo>
                  <a:lnTo>
                    <a:pt x="565090" y="509269"/>
                  </a:lnTo>
                  <a:lnTo>
                    <a:pt x="566523" y="507999"/>
                  </a:lnTo>
                  <a:lnTo>
                    <a:pt x="573252" y="504189"/>
                  </a:lnTo>
                  <a:lnTo>
                    <a:pt x="581326" y="500379"/>
                  </a:lnTo>
                  <a:lnTo>
                    <a:pt x="593975" y="495299"/>
                  </a:lnTo>
                  <a:lnTo>
                    <a:pt x="608868" y="492759"/>
                  </a:lnTo>
                  <a:lnTo>
                    <a:pt x="615356" y="490219"/>
                  </a:lnTo>
                  <a:lnTo>
                    <a:pt x="602790" y="486409"/>
                  </a:lnTo>
                  <a:close/>
                </a:path>
                <a:path w="622935" h="792479">
                  <a:moveTo>
                    <a:pt x="491227" y="481329"/>
                  </a:moveTo>
                  <a:lnTo>
                    <a:pt x="146794" y="481329"/>
                  </a:lnTo>
                  <a:lnTo>
                    <a:pt x="146643" y="485139"/>
                  </a:lnTo>
                  <a:lnTo>
                    <a:pt x="141933" y="490219"/>
                  </a:lnTo>
                  <a:lnTo>
                    <a:pt x="143082" y="492759"/>
                  </a:lnTo>
                  <a:lnTo>
                    <a:pt x="148647" y="492759"/>
                  </a:lnTo>
                  <a:lnTo>
                    <a:pt x="157185" y="491489"/>
                  </a:lnTo>
                  <a:lnTo>
                    <a:pt x="499240" y="491489"/>
                  </a:lnTo>
                  <a:lnTo>
                    <a:pt x="507344" y="487679"/>
                  </a:lnTo>
                  <a:lnTo>
                    <a:pt x="501844" y="486409"/>
                  </a:lnTo>
                  <a:lnTo>
                    <a:pt x="473181" y="486409"/>
                  </a:lnTo>
                  <a:lnTo>
                    <a:pt x="466506" y="485139"/>
                  </a:lnTo>
                  <a:lnTo>
                    <a:pt x="470995" y="483869"/>
                  </a:lnTo>
                  <a:lnTo>
                    <a:pt x="491227" y="481329"/>
                  </a:lnTo>
                  <a:close/>
                </a:path>
                <a:path w="622935" h="792479">
                  <a:moveTo>
                    <a:pt x="500163" y="464819"/>
                  </a:moveTo>
                  <a:lnTo>
                    <a:pt x="137906" y="464819"/>
                  </a:lnTo>
                  <a:lnTo>
                    <a:pt x="143794" y="468629"/>
                  </a:lnTo>
                  <a:lnTo>
                    <a:pt x="141213" y="471169"/>
                  </a:lnTo>
                  <a:lnTo>
                    <a:pt x="130390" y="476249"/>
                  </a:lnTo>
                  <a:lnTo>
                    <a:pt x="119313" y="481329"/>
                  </a:lnTo>
                  <a:lnTo>
                    <a:pt x="115968" y="485139"/>
                  </a:lnTo>
                  <a:lnTo>
                    <a:pt x="123734" y="483869"/>
                  </a:lnTo>
                  <a:lnTo>
                    <a:pt x="136583" y="482599"/>
                  </a:lnTo>
                  <a:lnTo>
                    <a:pt x="146794" y="481329"/>
                  </a:lnTo>
                  <a:lnTo>
                    <a:pt x="491227" y="481329"/>
                  </a:lnTo>
                  <a:lnTo>
                    <a:pt x="496517" y="478789"/>
                  </a:lnTo>
                  <a:lnTo>
                    <a:pt x="490339" y="476249"/>
                  </a:lnTo>
                  <a:lnTo>
                    <a:pt x="462741" y="473709"/>
                  </a:lnTo>
                  <a:lnTo>
                    <a:pt x="460143" y="469899"/>
                  </a:lnTo>
                  <a:lnTo>
                    <a:pt x="469720" y="467359"/>
                  </a:lnTo>
                  <a:lnTo>
                    <a:pt x="496496" y="466089"/>
                  </a:lnTo>
                  <a:lnTo>
                    <a:pt x="500163" y="464819"/>
                  </a:lnTo>
                  <a:close/>
                </a:path>
                <a:path w="622935" h="792479">
                  <a:moveTo>
                    <a:pt x="122285" y="351789"/>
                  </a:moveTo>
                  <a:lnTo>
                    <a:pt x="114784" y="351789"/>
                  </a:lnTo>
                  <a:lnTo>
                    <a:pt x="109753" y="353059"/>
                  </a:lnTo>
                  <a:lnTo>
                    <a:pt x="107240" y="356869"/>
                  </a:lnTo>
                  <a:lnTo>
                    <a:pt x="113341" y="361949"/>
                  </a:lnTo>
                  <a:lnTo>
                    <a:pt x="128678" y="369569"/>
                  </a:lnTo>
                  <a:lnTo>
                    <a:pt x="145616" y="377189"/>
                  </a:lnTo>
                  <a:lnTo>
                    <a:pt x="156520" y="382269"/>
                  </a:lnTo>
                  <a:lnTo>
                    <a:pt x="158961" y="383539"/>
                  </a:lnTo>
                  <a:lnTo>
                    <a:pt x="155891" y="386079"/>
                  </a:lnTo>
                  <a:lnTo>
                    <a:pt x="149242" y="388619"/>
                  </a:lnTo>
                  <a:lnTo>
                    <a:pt x="140945" y="392429"/>
                  </a:lnTo>
                  <a:lnTo>
                    <a:pt x="135782" y="396239"/>
                  </a:lnTo>
                  <a:lnTo>
                    <a:pt x="136535" y="400049"/>
                  </a:lnTo>
                  <a:lnTo>
                    <a:pt x="141606" y="402589"/>
                  </a:lnTo>
                  <a:lnTo>
                    <a:pt x="149397" y="403859"/>
                  </a:lnTo>
                  <a:lnTo>
                    <a:pt x="161534" y="405129"/>
                  </a:lnTo>
                  <a:lnTo>
                    <a:pt x="176690" y="407669"/>
                  </a:lnTo>
                  <a:lnTo>
                    <a:pt x="190118" y="410209"/>
                  </a:lnTo>
                  <a:lnTo>
                    <a:pt x="197073" y="414019"/>
                  </a:lnTo>
                  <a:lnTo>
                    <a:pt x="194604" y="417829"/>
                  </a:lnTo>
                  <a:lnTo>
                    <a:pt x="186792" y="419099"/>
                  </a:lnTo>
                  <a:lnTo>
                    <a:pt x="179871" y="420369"/>
                  </a:lnTo>
                  <a:lnTo>
                    <a:pt x="180073" y="421639"/>
                  </a:lnTo>
                  <a:lnTo>
                    <a:pt x="196123" y="424179"/>
                  </a:lnTo>
                  <a:lnTo>
                    <a:pt x="203952" y="426719"/>
                  </a:lnTo>
                  <a:lnTo>
                    <a:pt x="207900" y="429259"/>
                  </a:lnTo>
                  <a:lnTo>
                    <a:pt x="205586" y="430529"/>
                  </a:lnTo>
                  <a:lnTo>
                    <a:pt x="198581" y="433069"/>
                  </a:lnTo>
                  <a:lnTo>
                    <a:pt x="122681" y="433069"/>
                  </a:lnTo>
                  <a:lnTo>
                    <a:pt x="110185" y="434339"/>
                  </a:lnTo>
                  <a:lnTo>
                    <a:pt x="99806" y="435609"/>
                  </a:lnTo>
                  <a:lnTo>
                    <a:pt x="96631" y="439419"/>
                  </a:lnTo>
                  <a:lnTo>
                    <a:pt x="102912" y="441959"/>
                  </a:lnTo>
                  <a:lnTo>
                    <a:pt x="126165" y="441959"/>
                  </a:lnTo>
                  <a:lnTo>
                    <a:pt x="133632" y="443229"/>
                  </a:lnTo>
                  <a:lnTo>
                    <a:pt x="133716" y="445769"/>
                  </a:lnTo>
                  <a:lnTo>
                    <a:pt x="128171" y="448309"/>
                  </a:lnTo>
                  <a:lnTo>
                    <a:pt x="120055" y="453389"/>
                  </a:lnTo>
                  <a:lnTo>
                    <a:pt x="112425" y="458469"/>
                  </a:lnTo>
                  <a:lnTo>
                    <a:pt x="109245" y="463549"/>
                  </a:lnTo>
                  <a:lnTo>
                    <a:pt x="111545" y="467359"/>
                  </a:lnTo>
                  <a:lnTo>
                    <a:pt x="117469" y="468629"/>
                  </a:lnTo>
                  <a:lnTo>
                    <a:pt x="135817" y="468629"/>
                  </a:lnTo>
                  <a:lnTo>
                    <a:pt x="137906" y="464819"/>
                  </a:lnTo>
                  <a:lnTo>
                    <a:pt x="500163" y="464819"/>
                  </a:lnTo>
                  <a:lnTo>
                    <a:pt x="503830" y="463549"/>
                  </a:lnTo>
                  <a:lnTo>
                    <a:pt x="500653" y="459739"/>
                  </a:lnTo>
                  <a:lnTo>
                    <a:pt x="488884" y="458469"/>
                  </a:lnTo>
                  <a:lnTo>
                    <a:pt x="474568" y="457199"/>
                  </a:lnTo>
                  <a:lnTo>
                    <a:pt x="463752" y="455929"/>
                  </a:lnTo>
                  <a:lnTo>
                    <a:pt x="460137" y="453389"/>
                  </a:lnTo>
                  <a:lnTo>
                    <a:pt x="461544" y="452119"/>
                  </a:lnTo>
                  <a:lnTo>
                    <a:pt x="467117" y="450849"/>
                  </a:lnTo>
                  <a:lnTo>
                    <a:pt x="476003" y="448309"/>
                  </a:lnTo>
                  <a:lnTo>
                    <a:pt x="489879" y="444499"/>
                  </a:lnTo>
                  <a:lnTo>
                    <a:pt x="506240" y="439419"/>
                  </a:lnTo>
                  <a:lnTo>
                    <a:pt x="396038" y="439419"/>
                  </a:lnTo>
                  <a:lnTo>
                    <a:pt x="393404" y="438149"/>
                  </a:lnTo>
                  <a:lnTo>
                    <a:pt x="392417" y="436879"/>
                  </a:lnTo>
                  <a:lnTo>
                    <a:pt x="395543" y="436879"/>
                  </a:lnTo>
                  <a:lnTo>
                    <a:pt x="405250" y="435609"/>
                  </a:lnTo>
                  <a:lnTo>
                    <a:pt x="421015" y="433069"/>
                  </a:lnTo>
                  <a:lnTo>
                    <a:pt x="437492" y="429259"/>
                  </a:lnTo>
                  <a:lnTo>
                    <a:pt x="450337" y="425449"/>
                  </a:lnTo>
                  <a:lnTo>
                    <a:pt x="455205" y="420369"/>
                  </a:lnTo>
                  <a:lnTo>
                    <a:pt x="451705" y="417829"/>
                  </a:lnTo>
                  <a:lnTo>
                    <a:pt x="435839" y="417829"/>
                  </a:lnTo>
                  <a:lnTo>
                    <a:pt x="429562" y="416559"/>
                  </a:lnTo>
                  <a:lnTo>
                    <a:pt x="430223" y="414019"/>
                  </a:lnTo>
                  <a:lnTo>
                    <a:pt x="439475" y="411479"/>
                  </a:lnTo>
                  <a:lnTo>
                    <a:pt x="485139" y="411479"/>
                  </a:lnTo>
                  <a:lnTo>
                    <a:pt x="489762" y="408939"/>
                  </a:lnTo>
                  <a:lnTo>
                    <a:pt x="492405" y="405129"/>
                  </a:lnTo>
                  <a:lnTo>
                    <a:pt x="492243" y="401319"/>
                  </a:lnTo>
                  <a:lnTo>
                    <a:pt x="484988" y="400049"/>
                  </a:lnTo>
                  <a:lnTo>
                    <a:pt x="471528" y="400049"/>
                  </a:lnTo>
                  <a:lnTo>
                    <a:pt x="461112" y="398779"/>
                  </a:lnTo>
                  <a:lnTo>
                    <a:pt x="462992" y="396239"/>
                  </a:lnTo>
                  <a:lnTo>
                    <a:pt x="476060" y="393699"/>
                  </a:lnTo>
                  <a:lnTo>
                    <a:pt x="490035" y="393699"/>
                  </a:lnTo>
                  <a:lnTo>
                    <a:pt x="501055" y="391159"/>
                  </a:lnTo>
                  <a:lnTo>
                    <a:pt x="505254" y="384809"/>
                  </a:lnTo>
                  <a:lnTo>
                    <a:pt x="198038" y="384809"/>
                  </a:lnTo>
                  <a:lnTo>
                    <a:pt x="188621" y="383539"/>
                  </a:lnTo>
                  <a:lnTo>
                    <a:pt x="179908" y="379729"/>
                  </a:lnTo>
                  <a:lnTo>
                    <a:pt x="174838" y="373379"/>
                  </a:lnTo>
                  <a:lnTo>
                    <a:pt x="161923" y="373379"/>
                  </a:lnTo>
                  <a:lnTo>
                    <a:pt x="154205" y="367029"/>
                  </a:lnTo>
                  <a:lnTo>
                    <a:pt x="143514" y="359409"/>
                  </a:lnTo>
                  <a:lnTo>
                    <a:pt x="132208" y="354329"/>
                  </a:lnTo>
                  <a:lnTo>
                    <a:pt x="122285" y="351789"/>
                  </a:lnTo>
                  <a:close/>
                </a:path>
                <a:path w="622935" h="792479">
                  <a:moveTo>
                    <a:pt x="480014" y="420369"/>
                  </a:moveTo>
                  <a:lnTo>
                    <a:pt x="474163" y="421639"/>
                  </a:lnTo>
                  <a:lnTo>
                    <a:pt x="465267" y="425449"/>
                  </a:lnTo>
                  <a:lnTo>
                    <a:pt x="456629" y="430529"/>
                  </a:lnTo>
                  <a:lnTo>
                    <a:pt x="443596" y="435609"/>
                  </a:lnTo>
                  <a:lnTo>
                    <a:pt x="424232" y="439419"/>
                  </a:lnTo>
                  <a:lnTo>
                    <a:pt x="465082" y="439419"/>
                  </a:lnTo>
                  <a:lnTo>
                    <a:pt x="463758" y="438149"/>
                  </a:lnTo>
                  <a:lnTo>
                    <a:pt x="467527" y="435609"/>
                  </a:lnTo>
                  <a:lnTo>
                    <a:pt x="473682" y="431799"/>
                  </a:lnTo>
                  <a:lnTo>
                    <a:pt x="479517" y="425449"/>
                  </a:lnTo>
                  <a:lnTo>
                    <a:pt x="480014" y="420369"/>
                  </a:lnTo>
                  <a:close/>
                </a:path>
                <a:path w="622935" h="792479">
                  <a:moveTo>
                    <a:pt x="512480" y="427989"/>
                  </a:moveTo>
                  <a:lnTo>
                    <a:pt x="494724" y="431799"/>
                  </a:lnTo>
                  <a:lnTo>
                    <a:pt x="476417" y="436879"/>
                  </a:lnTo>
                  <a:lnTo>
                    <a:pt x="465082" y="439419"/>
                  </a:lnTo>
                  <a:lnTo>
                    <a:pt x="506240" y="439419"/>
                  </a:lnTo>
                  <a:lnTo>
                    <a:pt x="519021" y="434339"/>
                  </a:lnTo>
                  <a:lnTo>
                    <a:pt x="522159" y="429259"/>
                  </a:lnTo>
                  <a:lnTo>
                    <a:pt x="512480" y="427989"/>
                  </a:lnTo>
                  <a:close/>
                </a:path>
                <a:path w="622935" h="792479">
                  <a:moveTo>
                    <a:pt x="100877" y="408939"/>
                  </a:moveTo>
                  <a:lnTo>
                    <a:pt x="105122" y="415289"/>
                  </a:lnTo>
                  <a:lnTo>
                    <a:pt x="112280" y="420369"/>
                  </a:lnTo>
                  <a:lnTo>
                    <a:pt x="123640" y="425449"/>
                  </a:lnTo>
                  <a:lnTo>
                    <a:pt x="132512" y="430529"/>
                  </a:lnTo>
                  <a:lnTo>
                    <a:pt x="132208" y="433069"/>
                  </a:lnTo>
                  <a:lnTo>
                    <a:pt x="189990" y="433069"/>
                  </a:lnTo>
                  <a:lnTo>
                    <a:pt x="182922" y="431799"/>
                  </a:lnTo>
                  <a:lnTo>
                    <a:pt x="176559" y="429259"/>
                  </a:lnTo>
                  <a:lnTo>
                    <a:pt x="176152" y="426719"/>
                  </a:lnTo>
                  <a:lnTo>
                    <a:pt x="158519" y="426719"/>
                  </a:lnTo>
                  <a:lnTo>
                    <a:pt x="132751" y="415289"/>
                  </a:lnTo>
                  <a:lnTo>
                    <a:pt x="119501" y="412749"/>
                  </a:lnTo>
                  <a:lnTo>
                    <a:pt x="105122" y="411479"/>
                  </a:lnTo>
                  <a:lnTo>
                    <a:pt x="100877" y="408939"/>
                  </a:lnTo>
                  <a:close/>
                </a:path>
                <a:path w="622935" h="792479">
                  <a:moveTo>
                    <a:pt x="160034" y="412749"/>
                  </a:moveTo>
                  <a:lnTo>
                    <a:pt x="160034" y="420369"/>
                  </a:lnTo>
                  <a:lnTo>
                    <a:pt x="162219" y="425449"/>
                  </a:lnTo>
                  <a:lnTo>
                    <a:pt x="158519" y="426719"/>
                  </a:lnTo>
                  <a:lnTo>
                    <a:pt x="176152" y="426719"/>
                  </a:lnTo>
                  <a:lnTo>
                    <a:pt x="175135" y="420369"/>
                  </a:lnTo>
                  <a:lnTo>
                    <a:pt x="160034" y="412749"/>
                  </a:lnTo>
                  <a:close/>
                </a:path>
                <a:path w="622935" h="792479">
                  <a:moveTo>
                    <a:pt x="485139" y="411479"/>
                  </a:moveTo>
                  <a:lnTo>
                    <a:pt x="453909" y="411479"/>
                  </a:lnTo>
                  <a:lnTo>
                    <a:pt x="470115" y="412749"/>
                  </a:lnTo>
                  <a:lnTo>
                    <a:pt x="482828" y="412749"/>
                  </a:lnTo>
                  <a:lnTo>
                    <a:pt x="485139" y="411479"/>
                  </a:lnTo>
                  <a:close/>
                </a:path>
                <a:path w="622935" h="792479">
                  <a:moveTo>
                    <a:pt x="180073" y="350519"/>
                  </a:moveTo>
                  <a:lnTo>
                    <a:pt x="175894" y="354329"/>
                  </a:lnTo>
                  <a:lnTo>
                    <a:pt x="170861" y="358139"/>
                  </a:lnTo>
                  <a:lnTo>
                    <a:pt x="180073" y="359409"/>
                  </a:lnTo>
                  <a:lnTo>
                    <a:pt x="187861" y="360679"/>
                  </a:lnTo>
                  <a:lnTo>
                    <a:pt x="196313" y="361949"/>
                  </a:lnTo>
                  <a:lnTo>
                    <a:pt x="202961" y="369569"/>
                  </a:lnTo>
                  <a:lnTo>
                    <a:pt x="205810" y="374649"/>
                  </a:lnTo>
                  <a:lnTo>
                    <a:pt x="206437" y="379729"/>
                  </a:lnTo>
                  <a:lnTo>
                    <a:pt x="203911" y="383539"/>
                  </a:lnTo>
                  <a:lnTo>
                    <a:pt x="198038" y="384809"/>
                  </a:lnTo>
                  <a:lnTo>
                    <a:pt x="505254" y="384809"/>
                  </a:lnTo>
                  <a:lnTo>
                    <a:pt x="500932" y="379729"/>
                  </a:lnTo>
                  <a:lnTo>
                    <a:pt x="486624" y="379729"/>
                  </a:lnTo>
                  <a:lnTo>
                    <a:pt x="485880" y="378459"/>
                  </a:lnTo>
                  <a:lnTo>
                    <a:pt x="380937" y="378459"/>
                  </a:lnTo>
                  <a:lnTo>
                    <a:pt x="378088" y="369569"/>
                  </a:lnTo>
                  <a:lnTo>
                    <a:pt x="381887" y="363219"/>
                  </a:lnTo>
                  <a:lnTo>
                    <a:pt x="385702" y="360679"/>
                  </a:lnTo>
                  <a:lnTo>
                    <a:pt x="244179" y="360679"/>
                  </a:lnTo>
                  <a:lnTo>
                    <a:pt x="239052" y="355599"/>
                  </a:lnTo>
                  <a:lnTo>
                    <a:pt x="190710" y="355599"/>
                  </a:lnTo>
                  <a:lnTo>
                    <a:pt x="180073" y="350519"/>
                  </a:lnTo>
                  <a:close/>
                </a:path>
                <a:path w="622935" h="792479">
                  <a:moveTo>
                    <a:pt x="493181" y="378459"/>
                  </a:moveTo>
                  <a:lnTo>
                    <a:pt x="486624" y="379729"/>
                  </a:lnTo>
                  <a:lnTo>
                    <a:pt x="500932" y="379729"/>
                  </a:lnTo>
                  <a:lnTo>
                    <a:pt x="493181" y="378459"/>
                  </a:lnTo>
                  <a:close/>
                </a:path>
                <a:path w="622935" h="792479">
                  <a:moveTo>
                    <a:pt x="436704" y="330199"/>
                  </a:moveTo>
                  <a:lnTo>
                    <a:pt x="433563" y="336549"/>
                  </a:lnTo>
                  <a:lnTo>
                    <a:pt x="430154" y="345439"/>
                  </a:lnTo>
                  <a:lnTo>
                    <a:pt x="425953" y="354329"/>
                  </a:lnTo>
                  <a:lnTo>
                    <a:pt x="417982" y="360679"/>
                  </a:lnTo>
                  <a:lnTo>
                    <a:pt x="406769" y="368299"/>
                  </a:lnTo>
                  <a:lnTo>
                    <a:pt x="395557" y="373379"/>
                  </a:lnTo>
                  <a:lnTo>
                    <a:pt x="387585" y="377189"/>
                  </a:lnTo>
                  <a:lnTo>
                    <a:pt x="380937" y="378459"/>
                  </a:lnTo>
                  <a:lnTo>
                    <a:pt x="485880" y="378459"/>
                  </a:lnTo>
                  <a:lnTo>
                    <a:pt x="491941" y="374649"/>
                  </a:lnTo>
                  <a:lnTo>
                    <a:pt x="496923" y="370839"/>
                  </a:lnTo>
                  <a:lnTo>
                    <a:pt x="453115" y="370839"/>
                  </a:lnTo>
                  <a:lnTo>
                    <a:pt x="452814" y="367029"/>
                  </a:lnTo>
                  <a:lnTo>
                    <a:pt x="459751" y="363219"/>
                  </a:lnTo>
                  <a:lnTo>
                    <a:pt x="471372" y="358139"/>
                  </a:lnTo>
                  <a:lnTo>
                    <a:pt x="473663" y="356869"/>
                  </a:lnTo>
                  <a:lnTo>
                    <a:pt x="437350" y="356869"/>
                  </a:lnTo>
                  <a:lnTo>
                    <a:pt x="435830" y="351789"/>
                  </a:lnTo>
                  <a:lnTo>
                    <a:pt x="438300" y="345439"/>
                  </a:lnTo>
                  <a:lnTo>
                    <a:pt x="440983" y="339089"/>
                  </a:lnTo>
                  <a:lnTo>
                    <a:pt x="440104" y="331469"/>
                  </a:lnTo>
                  <a:lnTo>
                    <a:pt x="436704" y="330199"/>
                  </a:lnTo>
                  <a:close/>
                </a:path>
                <a:path w="622935" h="792479">
                  <a:moveTo>
                    <a:pt x="164482" y="358139"/>
                  </a:moveTo>
                  <a:lnTo>
                    <a:pt x="163394" y="361949"/>
                  </a:lnTo>
                  <a:lnTo>
                    <a:pt x="163642" y="368299"/>
                  </a:lnTo>
                  <a:lnTo>
                    <a:pt x="164308" y="373379"/>
                  </a:lnTo>
                  <a:lnTo>
                    <a:pt x="174838" y="373379"/>
                  </a:lnTo>
                  <a:lnTo>
                    <a:pt x="171459" y="367029"/>
                  </a:lnTo>
                  <a:lnTo>
                    <a:pt x="167822" y="360679"/>
                  </a:lnTo>
                  <a:lnTo>
                    <a:pt x="164482" y="358139"/>
                  </a:lnTo>
                  <a:close/>
                </a:path>
                <a:path w="622935" h="792479">
                  <a:moveTo>
                    <a:pt x="480948" y="364489"/>
                  </a:moveTo>
                  <a:lnTo>
                    <a:pt x="471587" y="368299"/>
                  </a:lnTo>
                  <a:lnTo>
                    <a:pt x="460659" y="370839"/>
                  </a:lnTo>
                  <a:lnTo>
                    <a:pt x="496923" y="370839"/>
                  </a:lnTo>
                  <a:lnTo>
                    <a:pt x="500245" y="368299"/>
                  </a:lnTo>
                  <a:lnTo>
                    <a:pt x="501613" y="367029"/>
                  </a:lnTo>
                  <a:lnTo>
                    <a:pt x="486184" y="367029"/>
                  </a:lnTo>
                  <a:lnTo>
                    <a:pt x="483791" y="365759"/>
                  </a:lnTo>
                  <a:lnTo>
                    <a:pt x="480948" y="364489"/>
                  </a:lnTo>
                  <a:close/>
                </a:path>
                <a:path w="622935" h="792479">
                  <a:moveTo>
                    <a:pt x="508768" y="358139"/>
                  </a:moveTo>
                  <a:lnTo>
                    <a:pt x="503543" y="359409"/>
                  </a:lnTo>
                  <a:lnTo>
                    <a:pt x="494392" y="363219"/>
                  </a:lnTo>
                  <a:lnTo>
                    <a:pt x="486184" y="367029"/>
                  </a:lnTo>
                  <a:lnTo>
                    <a:pt x="501613" y="367029"/>
                  </a:lnTo>
                  <a:lnTo>
                    <a:pt x="507088" y="361949"/>
                  </a:lnTo>
                  <a:lnTo>
                    <a:pt x="508768" y="358139"/>
                  </a:lnTo>
                  <a:close/>
                </a:path>
                <a:path w="622935" h="792479">
                  <a:moveTo>
                    <a:pt x="194841" y="299719"/>
                  </a:moveTo>
                  <a:lnTo>
                    <a:pt x="191375" y="302259"/>
                  </a:lnTo>
                  <a:lnTo>
                    <a:pt x="198158" y="307339"/>
                  </a:lnTo>
                  <a:lnTo>
                    <a:pt x="212375" y="311149"/>
                  </a:lnTo>
                  <a:lnTo>
                    <a:pt x="224830" y="313689"/>
                  </a:lnTo>
                  <a:lnTo>
                    <a:pt x="226324" y="314959"/>
                  </a:lnTo>
                  <a:lnTo>
                    <a:pt x="212150" y="314959"/>
                  </a:lnTo>
                  <a:lnTo>
                    <a:pt x="208001" y="317499"/>
                  </a:lnTo>
                  <a:lnTo>
                    <a:pt x="208659" y="320039"/>
                  </a:lnTo>
                  <a:lnTo>
                    <a:pt x="219074" y="322579"/>
                  </a:lnTo>
                  <a:lnTo>
                    <a:pt x="249019" y="331469"/>
                  </a:lnTo>
                  <a:lnTo>
                    <a:pt x="247788" y="332739"/>
                  </a:lnTo>
                  <a:lnTo>
                    <a:pt x="239138" y="334009"/>
                  </a:lnTo>
                  <a:lnTo>
                    <a:pt x="235928" y="336549"/>
                  </a:lnTo>
                  <a:lnTo>
                    <a:pt x="237223" y="339089"/>
                  </a:lnTo>
                  <a:lnTo>
                    <a:pt x="242089" y="341629"/>
                  </a:lnTo>
                  <a:lnTo>
                    <a:pt x="249877" y="344169"/>
                  </a:lnTo>
                  <a:lnTo>
                    <a:pt x="257665" y="351789"/>
                  </a:lnTo>
                  <a:lnTo>
                    <a:pt x="261463" y="356869"/>
                  </a:lnTo>
                  <a:lnTo>
                    <a:pt x="261327" y="359409"/>
                  </a:lnTo>
                  <a:lnTo>
                    <a:pt x="256525" y="360679"/>
                  </a:lnTo>
                  <a:lnTo>
                    <a:pt x="385702" y="360679"/>
                  </a:lnTo>
                  <a:lnTo>
                    <a:pt x="389517" y="358139"/>
                  </a:lnTo>
                  <a:lnTo>
                    <a:pt x="403042" y="354329"/>
                  </a:lnTo>
                  <a:lnTo>
                    <a:pt x="416317" y="349249"/>
                  </a:lnTo>
                  <a:lnTo>
                    <a:pt x="418037" y="347979"/>
                  </a:lnTo>
                  <a:lnTo>
                    <a:pt x="346617" y="347979"/>
                  </a:lnTo>
                  <a:lnTo>
                    <a:pt x="336451" y="345439"/>
                  </a:lnTo>
                  <a:lnTo>
                    <a:pt x="331172" y="341629"/>
                  </a:lnTo>
                  <a:lnTo>
                    <a:pt x="330674" y="335279"/>
                  </a:lnTo>
                  <a:lnTo>
                    <a:pt x="331671" y="328929"/>
                  </a:lnTo>
                  <a:lnTo>
                    <a:pt x="333291" y="326389"/>
                  </a:lnTo>
                  <a:lnTo>
                    <a:pt x="284067" y="326389"/>
                  </a:lnTo>
                  <a:lnTo>
                    <a:pt x="275173" y="323849"/>
                  </a:lnTo>
                  <a:lnTo>
                    <a:pt x="262995" y="317499"/>
                  </a:lnTo>
                  <a:lnTo>
                    <a:pt x="248555" y="312419"/>
                  </a:lnTo>
                  <a:lnTo>
                    <a:pt x="232877" y="307339"/>
                  </a:lnTo>
                  <a:lnTo>
                    <a:pt x="217337" y="303529"/>
                  </a:lnTo>
                  <a:lnTo>
                    <a:pt x="204077" y="300989"/>
                  </a:lnTo>
                  <a:lnTo>
                    <a:pt x="194841" y="299719"/>
                  </a:lnTo>
                  <a:close/>
                </a:path>
                <a:path w="622935" h="792479">
                  <a:moveTo>
                    <a:pt x="502120" y="323849"/>
                  </a:moveTo>
                  <a:lnTo>
                    <a:pt x="489636" y="326389"/>
                  </a:lnTo>
                  <a:lnTo>
                    <a:pt x="449140" y="351789"/>
                  </a:lnTo>
                  <a:lnTo>
                    <a:pt x="437350" y="356869"/>
                  </a:lnTo>
                  <a:lnTo>
                    <a:pt x="485120" y="350519"/>
                  </a:lnTo>
                  <a:lnTo>
                    <a:pt x="505875" y="328929"/>
                  </a:lnTo>
                  <a:lnTo>
                    <a:pt x="502120" y="323849"/>
                  </a:lnTo>
                  <a:close/>
                </a:path>
                <a:path w="622935" h="792479">
                  <a:moveTo>
                    <a:pt x="159208" y="318769"/>
                  </a:moveTo>
                  <a:lnTo>
                    <a:pt x="153006" y="320039"/>
                  </a:lnTo>
                  <a:lnTo>
                    <a:pt x="154064" y="323849"/>
                  </a:lnTo>
                  <a:lnTo>
                    <a:pt x="161257" y="327659"/>
                  </a:lnTo>
                  <a:lnTo>
                    <a:pt x="169500" y="331469"/>
                  </a:lnTo>
                  <a:lnTo>
                    <a:pt x="173710" y="335279"/>
                  </a:lnTo>
                  <a:lnTo>
                    <a:pt x="171714" y="339089"/>
                  </a:lnTo>
                  <a:lnTo>
                    <a:pt x="161810" y="342899"/>
                  </a:lnTo>
                  <a:lnTo>
                    <a:pt x="162219" y="345439"/>
                  </a:lnTo>
                  <a:lnTo>
                    <a:pt x="168518" y="347979"/>
                  </a:lnTo>
                  <a:lnTo>
                    <a:pt x="177070" y="349249"/>
                  </a:lnTo>
                  <a:lnTo>
                    <a:pt x="184963" y="349249"/>
                  </a:lnTo>
                  <a:lnTo>
                    <a:pt x="189285" y="351789"/>
                  </a:lnTo>
                  <a:lnTo>
                    <a:pt x="190710" y="355599"/>
                  </a:lnTo>
                  <a:lnTo>
                    <a:pt x="239052" y="355599"/>
                  </a:lnTo>
                  <a:lnTo>
                    <a:pt x="234103" y="350519"/>
                  </a:lnTo>
                  <a:lnTo>
                    <a:pt x="215607" y="350519"/>
                  </a:lnTo>
                  <a:lnTo>
                    <a:pt x="205858" y="345439"/>
                  </a:lnTo>
                  <a:lnTo>
                    <a:pt x="194256" y="337819"/>
                  </a:lnTo>
                  <a:lnTo>
                    <a:pt x="185771" y="330199"/>
                  </a:lnTo>
                  <a:lnTo>
                    <a:pt x="178341" y="325119"/>
                  </a:lnTo>
                  <a:lnTo>
                    <a:pt x="168570" y="321309"/>
                  </a:lnTo>
                  <a:lnTo>
                    <a:pt x="159208" y="318769"/>
                  </a:lnTo>
                  <a:close/>
                </a:path>
                <a:path w="622935" h="792479">
                  <a:moveTo>
                    <a:pt x="216447" y="332739"/>
                  </a:moveTo>
                  <a:lnTo>
                    <a:pt x="215687" y="340359"/>
                  </a:lnTo>
                  <a:lnTo>
                    <a:pt x="218536" y="349249"/>
                  </a:lnTo>
                  <a:lnTo>
                    <a:pt x="215607" y="350519"/>
                  </a:lnTo>
                  <a:lnTo>
                    <a:pt x="234103" y="350519"/>
                  </a:lnTo>
                  <a:lnTo>
                    <a:pt x="232865" y="349249"/>
                  </a:lnTo>
                  <a:lnTo>
                    <a:pt x="226803" y="341629"/>
                  </a:lnTo>
                  <a:lnTo>
                    <a:pt x="222050" y="336549"/>
                  </a:lnTo>
                  <a:lnTo>
                    <a:pt x="216447" y="332739"/>
                  </a:lnTo>
                  <a:close/>
                </a:path>
                <a:path w="622935" h="792479">
                  <a:moveTo>
                    <a:pt x="365409" y="340359"/>
                  </a:moveTo>
                  <a:lnTo>
                    <a:pt x="361928" y="340359"/>
                  </a:lnTo>
                  <a:lnTo>
                    <a:pt x="360423" y="344169"/>
                  </a:lnTo>
                  <a:lnTo>
                    <a:pt x="356374" y="347979"/>
                  </a:lnTo>
                  <a:lnTo>
                    <a:pt x="366122" y="347979"/>
                  </a:lnTo>
                  <a:lnTo>
                    <a:pt x="367822" y="342899"/>
                  </a:lnTo>
                  <a:lnTo>
                    <a:pt x="365409" y="340359"/>
                  </a:lnTo>
                  <a:close/>
                </a:path>
                <a:path w="622935" h="792479">
                  <a:moveTo>
                    <a:pt x="410948" y="322579"/>
                  </a:moveTo>
                  <a:lnTo>
                    <a:pt x="401847" y="323849"/>
                  </a:lnTo>
                  <a:lnTo>
                    <a:pt x="385080" y="334009"/>
                  </a:lnTo>
                  <a:lnTo>
                    <a:pt x="370041" y="345439"/>
                  </a:lnTo>
                  <a:lnTo>
                    <a:pt x="366122" y="347979"/>
                  </a:lnTo>
                  <a:lnTo>
                    <a:pt x="418037" y="347979"/>
                  </a:lnTo>
                  <a:lnTo>
                    <a:pt x="423199" y="344169"/>
                  </a:lnTo>
                  <a:lnTo>
                    <a:pt x="400949" y="344169"/>
                  </a:lnTo>
                  <a:lnTo>
                    <a:pt x="400976" y="342899"/>
                  </a:lnTo>
                  <a:lnTo>
                    <a:pt x="410188" y="334009"/>
                  </a:lnTo>
                  <a:lnTo>
                    <a:pt x="413987" y="334009"/>
                  </a:lnTo>
                  <a:lnTo>
                    <a:pt x="410948" y="322579"/>
                  </a:lnTo>
                  <a:close/>
                </a:path>
                <a:path w="622935" h="792479">
                  <a:moveTo>
                    <a:pt x="419593" y="341629"/>
                  </a:moveTo>
                  <a:lnTo>
                    <a:pt x="409666" y="342899"/>
                  </a:lnTo>
                  <a:lnTo>
                    <a:pt x="400949" y="344169"/>
                  </a:lnTo>
                  <a:lnTo>
                    <a:pt x="423199" y="344169"/>
                  </a:lnTo>
                  <a:lnTo>
                    <a:pt x="419593" y="341629"/>
                  </a:lnTo>
                  <a:close/>
                </a:path>
                <a:path w="622935" h="792479">
                  <a:moveTo>
                    <a:pt x="372046" y="318769"/>
                  </a:moveTo>
                  <a:lnTo>
                    <a:pt x="351082" y="318769"/>
                  </a:lnTo>
                  <a:lnTo>
                    <a:pt x="362168" y="325119"/>
                  </a:lnTo>
                  <a:lnTo>
                    <a:pt x="372169" y="330199"/>
                  </a:lnTo>
                  <a:lnTo>
                    <a:pt x="378848" y="330199"/>
                  </a:lnTo>
                  <a:lnTo>
                    <a:pt x="379481" y="325119"/>
                  </a:lnTo>
                  <a:lnTo>
                    <a:pt x="375298" y="321309"/>
                  </a:lnTo>
                  <a:lnTo>
                    <a:pt x="372046" y="318769"/>
                  </a:lnTo>
                  <a:close/>
                </a:path>
                <a:path w="622935" h="792479">
                  <a:moveTo>
                    <a:pt x="397814" y="299719"/>
                  </a:moveTo>
                  <a:lnTo>
                    <a:pt x="249024" y="299719"/>
                  </a:lnTo>
                  <a:lnTo>
                    <a:pt x="254815" y="300989"/>
                  </a:lnTo>
                  <a:lnTo>
                    <a:pt x="262360" y="304799"/>
                  </a:lnTo>
                  <a:lnTo>
                    <a:pt x="273287" y="309879"/>
                  </a:lnTo>
                  <a:lnTo>
                    <a:pt x="284998" y="314959"/>
                  </a:lnTo>
                  <a:lnTo>
                    <a:pt x="294893" y="318769"/>
                  </a:lnTo>
                  <a:lnTo>
                    <a:pt x="299011" y="321309"/>
                  </a:lnTo>
                  <a:lnTo>
                    <a:pt x="296994" y="323849"/>
                  </a:lnTo>
                  <a:lnTo>
                    <a:pt x="291221" y="326389"/>
                  </a:lnTo>
                  <a:lnTo>
                    <a:pt x="333291" y="326389"/>
                  </a:lnTo>
                  <a:lnTo>
                    <a:pt x="334912" y="323849"/>
                  </a:lnTo>
                  <a:lnTo>
                    <a:pt x="341144" y="318769"/>
                  </a:lnTo>
                  <a:lnTo>
                    <a:pt x="372046" y="318769"/>
                  </a:lnTo>
                  <a:lnTo>
                    <a:pt x="370421" y="317499"/>
                  </a:lnTo>
                  <a:lnTo>
                    <a:pt x="368971" y="312419"/>
                  </a:lnTo>
                  <a:lnTo>
                    <a:pt x="379242" y="309879"/>
                  </a:lnTo>
                  <a:lnTo>
                    <a:pt x="420442" y="307339"/>
                  </a:lnTo>
                  <a:lnTo>
                    <a:pt x="432316" y="304799"/>
                  </a:lnTo>
                  <a:lnTo>
                    <a:pt x="428227" y="302259"/>
                  </a:lnTo>
                  <a:lnTo>
                    <a:pt x="413560" y="302259"/>
                  </a:lnTo>
                  <a:lnTo>
                    <a:pt x="399035" y="300989"/>
                  </a:lnTo>
                  <a:lnTo>
                    <a:pt x="397814" y="299719"/>
                  </a:lnTo>
                  <a:close/>
                </a:path>
                <a:path w="622935" h="792479">
                  <a:moveTo>
                    <a:pt x="463170" y="278129"/>
                  </a:moveTo>
                  <a:lnTo>
                    <a:pt x="207900" y="278129"/>
                  </a:lnTo>
                  <a:lnTo>
                    <a:pt x="220699" y="279399"/>
                  </a:lnTo>
                  <a:lnTo>
                    <a:pt x="230942" y="281939"/>
                  </a:lnTo>
                  <a:lnTo>
                    <a:pt x="237856" y="287019"/>
                  </a:lnTo>
                  <a:lnTo>
                    <a:pt x="240665" y="290829"/>
                  </a:lnTo>
                  <a:lnTo>
                    <a:pt x="238246" y="293369"/>
                  </a:lnTo>
                  <a:lnTo>
                    <a:pt x="232070" y="294639"/>
                  </a:lnTo>
                  <a:lnTo>
                    <a:pt x="226962" y="295909"/>
                  </a:lnTo>
                  <a:lnTo>
                    <a:pt x="227749" y="299719"/>
                  </a:lnTo>
                  <a:lnTo>
                    <a:pt x="234449" y="302259"/>
                  </a:lnTo>
                  <a:lnTo>
                    <a:pt x="249024" y="299719"/>
                  </a:lnTo>
                  <a:lnTo>
                    <a:pt x="397814" y="299719"/>
                  </a:lnTo>
                  <a:lnTo>
                    <a:pt x="451654" y="280669"/>
                  </a:lnTo>
                  <a:lnTo>
                    <a:pt x="463170" y="278129"/>
                  </a:lnTo>
                  <a:close/>
                </a:path>
                <a:path w="622935" h="792479">
                  <a:moveTo>
                    <a:pt x="176535" y="269239"/>
                  </a:moveTo>
                  <a:lnTo>
                    <a:pt x="168341" y="269239"/>
                  </a:lnTo>
                  <a:lnTo>
                    <a:pt x="167822" y="270509"/>
                  </a:lnTo>
                  <a:lnTo>
                    <a:pt x="174177" y="274319"/>
                  </a:lnTo>
                  <a:lnTo>
                    <a:pt x="183124" y="276859"/>
                  </a:lnTo>
                  <a:lnTo>
                    <a:pt x="194439" y="279399"/>
                  </a:lnTo>
                  <a:lnTo>
                    <a:pt x="207900" y="278129"/>
                  </a:lnTo>
                  <a:lnTo>
                    <a:pt x="463170" y="278129"/>
                  </a:lnTo>
                  <a:lnTo>
                    <a:pt x="466569" y="276859"/>
                  </a:lnTo>
                  <a:lnTo>
                    <a:pt x="270135" y="276859"/>
                  </a:lnTo>
                  <a:lnTo>
                    <a:pt x="262484" y="275589"/>
                  </a:lnTo>
                  <a:lnTo>
                    <a:pt x="253373" y="273049"/>
                  </a:lnTo>
                  <a:lnTo>
                    <a:pt x="249868" y="271779"/>
                  </a:lnTo>
                  <a:lnTo>
                    <a:pt x="215497" y="271779"/>
                  </a:lnTo>
                  <a:lnTo>
                    <a:pt x="207692" y="270509"/>
                  </a:lnTo>
                  <a:lnTo>
                    <a:pt x="188042" y="270509"/>
                  </a:lnTo>
                  <a:lnTo>
                    <a:pt x="176535" y="269239"/>
                  </a:lnTo>
                  <a:close/>
                </a:path>
                <a:path w="622935" h="792479">
                  <a:moveTo>
                    <a:pt x="245603" y="252729"/>
                  </a:moveTo>
                  <a:lnTo>
                    <a:pt x="247028" y="260349"/>
                  </a:lnTo>
                  <a:lnTo>
                    <a:pt x="251169" y="265429"/>
                  </a:lnTo>
                  <a:lnTo>
                    <a:pt x="268249" y="273049"/>
                  </a:lnTo>
                  <a:lnTo>
                    <a:pt x="272765" y="275589"/>
                  </a:lnTo>
                  <a:lnTo>
                    <a:pt x="270135" y="276859"/>
                  </a:lnTo>
                  <a:lnTo>
                    <a:pt x="466569" y="276859"/>
                  </a:lnTo>
                  <a:lnTo>
                    <a:pt x="469968" y="275589"/>
                  </a:lnTo>
                  <a:lnTo>
                    <a:pt x="471540" y="270509"/>
                  </a:lnTo>
                  <a:lnTo>
                    <a:pt x="440582" y="270509"/>
                  </a:lnTo>
                  <a:lnTo>
                    <a:pt x="435925" y="269239"/>
                  </a:lnTo>
                  <a:lnTo>
                    <a:pt x="438871" y="266699"/>
                  </a:lnTo>
                  <a:lnTo>
                    <a:pt x="407657" y="266699"/>
                  </a:lnTo>
                  <a:lnTo>
                    <a:pt x="405409" y="265429"/>
                  </a:lnTo>
                  <a:lnTo>
                    <a:pt x="287117" y="265429"/>
                  </a:lnTo>
                  <a:lnTo>
                    <a:pt x="281323" y="264159"/>
                  </a:lnTo>
                  <a:lnTo>
                    <a:pt x="278038" y="260349"/>
                  </a:lnTo>
                  <a:lnTo>
                    <a:pt x="263553" y="260349"/>
                  </a:lnTo>
                  <a:lnTo>
                    <a:pt x="252726" y="256539"/>
                  </a:lnTo>
                  <a:lnTo>
                    <a:pt x="245603" y="252729"/>
                  </a:lnTo>
                  <a:close/>
                </a:path>
                <a:path w="622935" h="792479">
                  <a:moveTo>
                    <a:pt x="182272" y="243839"/>
                  </a:moveTo>
                  <a:lnTo>
                    <a:pt x="175135" y="246379"/>
                  </a:lnTo>
                  <a:lnTo>
                    <a:pt x="178350" y="251459"/>
                  </a:lnTo>
                  <a:lnTo>
                    <a:pt x="192241" y="259079"/>
                  </a:lnTo>
                  <a:lnTo>
                    <a:pt x="208429" y="265429"/>
                  </a:lnTo>
                  <a:lnTo>
                    <a:pt x="218536" y="269239"/>
                  </a:lnTo>
                  <a:lnTo>
                    <a:pt x="219813" y="271779"/>
                  </a:lnTo>
                  <a:lnTo>
                    <a:pt x="249868" y="271779"/>
                  </a:lnTo>
                  <a:lnTo>
                    <a:pt x="246363" y="270509"/>
                  </a:lnTo>
                  <a:lnTo>
                    <a:pt x="242244" y="267969"/>
                  </a:lnTo>
                  <a:lnTo>
                    <a:pt x="238908" y="261619"/>
                  </a:lnTo>
                  <a:lnTo>
                    <a:pt x="237796" y="259079"/>
                  </a:lnTo>
                  <a:lnTo>
                    <a:pt x="228413" y="259079"/>
                  </a:lnTo>
                  <a:lnTo>
                    <a:pt x="215687" y="255269"/>
                  </a:lnTo>
                  <a:lnTo>
                    <a:pt x="204596" y="251459"/>
                  </a:lnTo>
                  <a:lnTo>
                    <a:pt x="192776" y="247649"/>
                  </a:lnTo>
                  <a:lnTo>
                    <a:pt x="182272" y="243839"/>
                  </a:lnTo>
                  <a:close/>
                </a:path>
                <a:path w="622935" h="792479">
                  <a:moveTo>
                    <a:pt x="464853" y="267969"/>
                  </a:moveTo>
                  <a:lnTo>
                    <a:pt x="440582" y="270509"/>
                  </a:lnTo>
                  <a:lnTo>
                    <a:pt x="471540" y="270509"/>
                  </a:lnTo>
                  <a:lnTo>
                    <a:pt x="464853" y="267969"/>
                  </a:lnTo>
                  <a:close/>
                </a:path>
                <a:path w="622935" h="792479">
                  <a:moveTo>
                    <a:pt x="437196" y="243839"/>
                  </a:moveTo>
                  <a:lnTo>
                    <a:pt x="434677" y="246379"/>
                  </a:lnTo>
                  <a:lnTo>
                    <a:pt x="434501" y="253999"/>
                  </a:lnTo>
                  <a:lnTo>
                    <a:pt x="430005" y="261619"/>
                  </a:lnTo>
                  <a:lnTo>
                    <a:pt x="418831" y="265429"/>
                  </a:lnTo>
                  <a:lnTo>
                    <a:pt x="407657" y="266699"/>
                  </a:lnTo>
                  <a:lnTo>
                    <a:pt x="438871" y="266699"/>
                  </a:lnTo>
                  <a:lnTo>
                    <a:pt x="440345" y="265429"/>
                  </a:lnTo>
                  <a:lnTo>
                    <a:pt x="448841" y="260349"/>
                  </a:lnTo>
                  <a:lnTo>
                    <a:pt x="457481" y="253999"/>
                  </a:lnTo>
                  <a:lnTo>
                    <a:pt x="459419" y="251459"/>
                  </a:lnTo>
                  <a:lnTo>
                    <a:pt x="444792" y="251459"/>
                  </a:lnTo>
                  <a:lnTo>
                    <a:pt x="441529" y="250189"/>
                  </a:lnTo>
                  <a:lnTo>
                    <a:pt x="440123" y="246379"/>
                  </a:lnTo>
                  <a:lnTo>
                    <a:pt x="437196" y="243839"/>
                  </a:lnTo>
                  <a:close/>
                </a:path>
                <a:path w="622935" h="792479">
                  <a:moveTo>
                    <a:pt x="292195" y="253999"/>
                  </a:moveTo>
                  <a:lnTo>
                    <a:pt x="291379" y="259079"/>
                  </a:lnTo>
                  <a:lnTo>
                    <a:pt x="291434" y="264159"/>
                  </a:lnTo>
                  <a:lnTo>
                    <a:pt x="287117" y="265429"/>
                  </a:lnTo>
                  <a:lnTo>
                    <a:pt x="405409" y="265429"/>
                  </a:lnTo>
                  <a:lnTo>
                    <a:pt x="403160" y="264159"/>
                  </a:lnTo>
                  <a:lnTo>
                    <a:pt x="372569" y="264159"/>
                  </a:lnTo>
                  <a:lnTo>
                    <a:pt x="371725" y="261619"/>
                  </a:lnTo>
                  <a:lnTo>
                    <a:pt x="311133" y="261619"/>
                  </a:lnTo>
                  <a:lnTo>
                    <a:pt x="306257" y="259079"/>
                  </a:lnTo>
                  <a:lnTo>
                    <a:pt x="298550" y="255269"/>
                  </a:lnTo>
                  <a:lnTo>
                    <a:pt x="292195" y="253999"/>
                  </a:lnTo>
                  <a:close/>
                </a:path>
                <a:path w="622935" h="792479">
                  <a:moveTo>
                    <a:pt x="401323" y="242569"/>
                  </a:moveTo>
                  <a:lnTo>
                    <a:pt x="393996" y="243839"/>
                  </a:lnTo>
                  <a:lnTo>
                    <a:pt x="386810" y="248919"/>
                  </a:lnTo>
                  <a:lnTo>
                    <a:pt x="383090" y="261619"/>
                  </a:lnTo>
                  <a:lnTo>
                    <a:pt x="377696" y="264159"/>
                  </a:lnTo>
                  <a:lnTo>
                    <a:pt x="403160" y="264159"/>
                  </a:lnTo>
                  <a:lnTo>
                    <a:pt x="404490" y="259079"/>
                  </a:lnTo>
                  <a:lnTo>
                    <a:pt x="401736" y="255269"/>
                  </a:lnTo>
                  <a:lnTo>
                    <a:pt x="403825" y="246379"/>
                  </a:lnTo>
                  <a:lnTo>
                    <a:pt x="401323" y="242569"/>
                  </a:lnTo>
                  <a:close/>
                </a:path>
                <a:path w="622935" h="792479">
                  <a:moveTo>
                    <a:pt x="279793" y="227329"/>
                  </a:moveTo>
                  <a:lnTo>
                    <a:pt x="281217" y="232409"/>
                  </a:lnTo>
                  <a:lnTo>
                    <a:pt x="285160" y="237489"/>
                  </a:lnTo>
                  <a:lnTo>
                    <a:pt x="293457" y="242569"/>
                  </a:lnTo>
                  <a:lnTo>
                    <a:pt x="314742" y="252729"/>
                  </a:lnTo>
                  <a:lnTo>
                    <a:pt x="319934" y="255269"/>
                  </a:lnTo>
                  <a:lnTo>
                    <a:pt x="318600" y="259079"/>
                  </a:lnTo>
                  <a:lnTo>
                    <a:pt x="314435" y="261619"/>
                  </a:lnTo>
                  <a:lnTo>
                    <a:pt x="371725" y="261619"/>
                  </a:lnTo>
                  <a:lnTo>
                    <a:pt x="372172" y="257809"/>
                  </a:lnTo>
                  <a:lnTo>
                    <a:pt x="340100" y="257809"/>
                  </a:lnTo>
                  <a:lnTo>
                    <a:pt x="333030" y="253999"/>
                  </a:lnTo>
                  <a:lnTo>
                    <a:pt x="329843" y="248919"/>
                  </a:lnTo>
                  <a:lnTo>
                    <a:pt x="328669" y="242569"/>
                  </a:lnTo>
                  <a:lnTo>
                    <a:pt x="328572" y="236219"/>
                  </a:lnTo>
                  <a:lnTo>
                    <a:pt x="330777" y="234949"/>
                  </a:lnTo>
                  <a:lnTo>
                    <a:pt x="288340" y="234949"/>
                  </a:lnTo>
                  <a:lnTo>
                    <a:pt x="279793" y="227329"/>
                  </a:lnTo>
                  <a:close/>
                </a:path>
                <a:path w="622935" h="792479">
                  <a:moveTo>
                    <a:pt x="264218" y="236219"/>
                  </a:moveTo>
                  <a:lnTo>
                    <a:pt x="262418" y="238759"/>
                  </a:lnTo>
                  <a:lnTo>
                    <a:pt x="264847" y="247649"/>
                  </a:lnTo>
                  <a:lnTo>
                    <a:pt x="266795" y="256539"/>
                  </a:lnTo>
                  <a:lnTo>
                    <a:pt x="263553" y="260349"/>
                  </a:lnTo>
                  <a:lnTo>
                    <a:pt x="278038" y="260349"/>
                  </a:lnTo>
                  <a:lnTo>
                    <a:pt x="276944" y="259079"/>
                  </a:lnTo>
                  <a:lnTo>
                    <a:pt x="274194" y="252729"/>
                  </a:lnTo>
                  <a:lnTo>
                    <a:pt x="271685" y="245109"/>
                  </a:lnTo>
                  <a:lnTo>
                    <a:pt x="268623" y="240029"/>
                  </a:lnTo>
                  <a:lnTo>
                    <a:pt x="264218" y="236219"/>
                  </a:lnTo>
                  <a:close/>
                </a:path>
                <a:path w="622935" h="792479">
                  <a:moveTo>
                    <a:pt x="226182" y="238759"/>
                  </a:moveTo>
                  <a:lnTo>
                    <a:pt x="221979" y="240029"/>
                  </a:lnTo>
                  <a:lnTo>
                    <a:pt x="219807" y="243839"/>
                  </a:lnTo>
                  <a:lnTo>
                    <a:pt x="220626" y="248919"/>
                  </a:lnTo>
                  <a:lnTo>
                    <a:pt x="223475" y="253999"/>
                  </a:lnTo>
                  <a:lnTo>
                    <a:pt x="228413" y="259079"/>
                  </a:lnTo>
                  <a:lnTo>
                    <a:pt x="237796" y="259079"/>
                  </a:lnTo>
                  <a:lnTo>
                    <a:pt x="235572" y="253999"/>
                  </a:lnTo>
                  <a:lnTo>
                    <a:pt x="231453" y="243839"/>
                  </a:lnTo>
                  <a:lnTo>
                    <a:pt x="226182" y="238759"/>
                  </a:lnTo>
                  <a:close/>
                </a:path>
                <a:path w="622935" h="792479">
                  <a:moveTo>
                    <a:pt x="363899" y="252729"/>
                  </a:moveTo>
                  <a:lnTo>
                    <a:pt x="356909" y="255269"/>
                  </a:lnTo>
                  <a:lnTo>
                    <a:pt x="348807" y="257809"/>
                  </a:lnTo>
                  <a:lnTo>
                    <a:pt x="372172" y="257809"/>
                  </a:lnTo>
                  <a:lnTo>
                    <a:pt x="372321" y="256539"/>
                  </a:lnTo>
                  <a:lnTo>
                    <a:pt x="369374" y="253999"/>
                  </a:lnTo>
                  <a:lnTo>
                    <a:pt x="363899" y="252729"/>
                  </a:lnTo>
                  <a:close/>
                </a:path>
                <a:path w="622935" h="792479">
                  <a:moveTo>
                    <a:pt x="459866" y="245109"/>
                  </a:moveTo>
                  <a:lnTo>
                    <a:pt x="452462" y="247649"/>
                  </a:lnTo>
                  <a:lnTo>
                    <a:pt x="444792" y="251459"/>
                  </a:lnTo>
                  <a:lnTo>
                    <a:pt x="459419" y="251459"/>
                  </a:lnTo>
                  <a:lnTo>
                    <a:pt x="462327" y="247649"/>
                  </a:lnTo>
                  <a:lnTo>
                    <a:pt x="459866" y="245109"/>
                  </a:lnTo>
                  <a:close/>
                </a:path>
                <a:path w="622935" h="792479">
                  <a:moveTo>
                    <a:pt x="357432" y="233679"/>
                  </a:moveTo>
                  <a:lnTo>
                    <a:pt x="332981" y="233679"/>
                  </a:lnTo>
                  <a:lnTo>
                    <a:pt x="345323" y="237489"/>
                  </a:lnTo>
                  <a:lnTo>
                    <a:pt x="360265" y="243839"/>
                  </a:lnTo>
                  <a:lnTo>
                    <a:pt x="369339" y="243839"/>
                  </a:lnTo>
                  <a:lnTo>
                    <a:pt x="372127" y="241299"/>
                  </a:lnTo>
                  <a:lnTo>
                    <a:pt x="368211" y="238759"/>
                  </a:lnTo>
                  <a:lnTo>
                    <a:pt x="361067" y="237489"/>
                  </a:lnTo>
                  <a:lnTo>
                    <a:pt x="357432" y="233679"/>
                  </a:lnTo>
                  <a:close/>
                </a:path>
                <a:path w="622935" h="792479">
                  <a:moveTo>
                    <a:pt x="279793" y="213359"/>
                  </a:moveTo>
                  <a:lnTo>
                    <a:pt x="271892" y="213359"/>
                  </a:lnTo>
                  <a:lnTo>
                    <a:pt x="264954" y="214629"/>
                  </a:lnTo>
                  <a:lnTo>
                    <a:pt x="261897" y="217169"/>
                  </a:lnTo>
                  <a:lnTo>
                    <a:pt x="265642" y="219709"/>
                  </a:lnTo>
                  <a:lnTo>
                    <a:pt x="274798" y="220979"/>
                  </a:lnTo>
                  <a:lnTo>
                    <a:pt x="284898" y="224789"/>
                  </a:lnTo>
                  <a:lnTo>
                    <a:pt x="292326" y="227329"/>
                  </a:lnTo>
                  <a:lnTo>
                    <a:pt x="293469" y="231139"/>
                  </a:lnTo>
                  <a:lnTo>
                    <a:pt x="288340" y="234949"/>
                  </a:lnTo>
                  <a:lnTo>
                    <a:pt x="330777" y="234949"/>
                  </a:lnTo>
                  <a:lnTo>
                    <a:pt x="332981" y="233679"/>
                  </a:lnTo>
                  <a:lnTo>
                    <a:pt x="357432" y="233679"/>
                  </a:lnTo>
                  <a:lnTo>
                    <a:pt x="356221" y="232409"/>
                  </a:lnTo>
                  <a:lnTo>
                    <a:pt x="356325" y="228599"/>
                  </a:lnTo>
                  <a:lnTo>
                    <a:pt x="364032" y="226059"/>
                  </a:lnTo>
                  <a:lnTo>
                    <a:pt x="374070" y="223519"/>
                  </a:lnTo>
                  <a:lnTo>
                    <a:pt x="380795" y="219709"/>
                  </a:lnTo>
                  <a:lnTo>
                    <a:pt x="383958" y="215899"/>
                  </a:lnTo>
                  <a:lnTo>
                    <a:pt x="289765" y="215899"/>
                  </a:lnTo>
                  <a:lnTo>
                    <a:pt x="279793" y="213359"/>
                  </a:lnTo>
                  <a:close/>
                </a:path>
                <a:path w="622935" h="792479">
                  <a:moveTo>
                    <a:pt x="307619" y="184149"/>
                  </a:moveTo>
                  <a:lnTo>
                    <a:pt x="288340" y="184149"/>
                  </a:lnTo>
                  <a:lnTo>
                    <a:pt x="296336" y="186689"/>
                  </a:lnTo>
                  <a:lnTo>
                    <a:pt x="304865" y="193039"/>
                  </a:lnTo>
                  <a:lnTo>
                    <a:pt x="311899" y="201929"/>
                  </a:lnTo>
                  <a:lnTo>
                    <a:pt x="315407" y="209549"/>
                  </a:lnTo>
                  <a:lnTo>
                    <a:pt x="311846" y="214629"/>
                  </a:lnTo>
                  <a:lnTo>
                    <a:pt x="301874" y="215899"/>
                  </a:lnTo>
                  <a:lnTo>
                    <a:pt x="353676" y="215899"/>
                  </a:lnTo>
                  <a:lnTo>
                    <a:pt x="347507" y="214629"/>
                  </a:lnTo>
                  <a:lnTo>
                    <a:pt x="347961" y="210819"/>
                  </a:lnTo>
                  <a:lnTo>
                    <a:pt x="350983" y="208279"/>
                  </a:lnTo>
                  <a:lnTo>
                    <a:pt x="341809" y="208279"/>
                  </a:lnTo>
                  <a:lnTo>
                    <a:pt x="333357" y="199389"/>
                  </a:lnTo>
                  <a:lnTo>
                    <a:pt x="334781" y="194309"/>
                  </a:lnTo>
                  <a:lnTo>
                    <a:pt x="339451" y="191769"/>
                  </a:lnTo>
                  <a:lnTo>
                    <a:pt x="316832" y="191769"/>
                  </a:lnTo>
                  <a:lnTo>
                    <a:pt x="307619" y="184149"/>
                  </a:lnTo>
                  <a:close/>
                </a:path>
                <a:path w="622935" h="792479">
                  <a:moveTo>
                    <a:pt x="376235" y="212089"/>
                  </a:moveTo>
                  <a:lnTo>
                    <a:pt x="364804" y="214629"/>
                  </a:lnTo>
                  <a:lnTo>
                    <a:pt x="353676" y="215899"/>
                  </a:lnTo>
                  <a:lnTo>
                    <a:pt x="383958" y="215899"/>
                  </a:lnTo>
                  <a:lnTo>
                    <a:pt x="383311" y="213359"/>
                  </a:lnTo>
                  <a:lnTo>
                    <a:pt x="376235" y="212089"/>
                  </a:lnTo>
                  <a:close/>
                </a:path>
                <a:path w="622935" h="792479">
                  <a:moveTo>
                    <a:pt x="361848" y="190499"/>
                  </a:moveTo>
                  <a:lnTo>
                    <a:pt x="349597" y="198119"/>
                  </a:lnTo>
                  <a:lnTo>
                    <a:pt x="346083" y="203199"/>
                  </a:lnTo>
                  <a:lnTo>
                    <a:pt x="341809" y="208279"/>
                  </a:lnTo>
                  <a:lnTo>
                    <a:pt x="350983" y="208279"/>
                  </a:lnTo>
                  <a:lnTo>
                    <a:pt x="352493" y="207009"/>
                  </a:lnTo>
                  <a:lnTo>
                    <a:pt x="357951" y="200659"/>
                  </a:lnTo>
                  <a:lnTo>
                    <a:pt x="361183" y="196849"/>
                  </a:lnTo>
                  <a:lnTo>
                    <a:pt x="361848" y="190499"/>
                  </a:lnTo>
                  <a:close/>
                </a:path>
                <a:path w="622935" h="792479">
                  <a:moveTo>
                    <a:pt x="267067" y="152399"/>
                  </a:moveTo>
                  <a:lnTo>
                    <a:pt x="260582" y="152399"/>
                  </a:lnTo>
                  <a:lnTo>
                    <a:pt x="257783" y="156209"/>
                  </a:lnTo>
                  <a:lnTo>
                    <a:pt x="257798" y="161289"/>
                  </a:lnTo>
                  <a:lnTo>
                    <a:pt x="259754" y="165099"/>
                  </a:lnTo>
                  <a:lnTo>
                    <a:pt x="272623" y="171449"/>
                  </a:lnTo>
                  <a:lnTo>
                    <a:pt x="279600" y="175259"/>
                  </a:lnTo>
                  <a:lnTo>
                    <a:pt x="282642" y="179069"/>
                  </a:lnTo>
                  <a:lnTo>
                    <a:pt x="279854" y="181609"/>
                  </a:lnTo>
                  <a:lnTo>
                    <a:pt x="272872" y="184149"/>
                  </a:lnTo>
                  <a:lnTo>
                    <a:pt x="265480" y="185419"/>
                  </a:lnTo>
                  <a:lnTo>
                    <a:pt x="261463" y="189229"/>
                  </a:lnTo>
                  <a:lnTo>
                    <a:pt x="263740" y="191769"/>
                  </a:lnTo>
                  <a:lnTo>
                    <a:pt x="271055" y="190499"/>
                  </a:lnTo>
                  <a:lnTo>
                    <a:pt x="280294" y="187959"/>
                  </a:lnTo>
                  <a:lnTo>
                    <a:pt x="288340" y="184149"/>
                  </a:lnTo>
                  <a:lnTo>
                    <a:pt x="307619" y="184149"/>
                  </a:lnTo>
                  <a:lnTo>
                    <a:pt x="304770" y="181609"/>
                  </a:lnTo>
                  <a:lnTo>
                    <a:pt x="303312" y="177799"/>
                  </a:lnTo>
                  <a:lnTo>
                    <a:pt x="302836" y="173989"/>
                  </a:lnTo>
                  <a:lnTo>
                    <a:pt x="294893" y="173989"/>
                  </a:lnTo>
                  <a:lnTo>
                    <a:pt x="291961" y="172719"/>
                  </a:lnTo>
                  <a:lnTo>
                    <a:pt x="285254" y="166369"/>
                  </a:lnTo>
                  <a:lnTo>
                    <a:pt x="276409" y="158749"/>
                  </a:lnTo>
                  <a:lnTo>
                    <a:pt x="267067" y="152399"/>
                  </a:lnTo>
                  <a:close/>
                </a:path>
                <a:path w="622935" h="792479">
                  <a:moveTo>
                    <a:pt x="333811" y="85089"/>
                  </a:moveTo>
                  <a:lnTo>
                    <a:pt x="314742" y="85089"/>
                  </a:lnTo>
                  <a:lnTo>
                    <a:pt x="311133" y="88899"/>
                  </a:lnTo>
                  <a:lnTo>
                    <a:pt x="310298" y="96519"/>
                  </a:lnTo>
                  <a:lnTo>
                    <a:pt x="310242" y="99059"/>
                  </a:lnTo>
                  <a:lnTo>
                    <a:pt x="312162" y="128269"/>
                  </a:lnTo>
                  <a:lnTo>
                    <a:pt x="311133" y="134619"/>
                  </a:lnTo>
                  <a:lnTo>
                    <a:pt x="267826" y="134619"/>
                  </a:lnTo>
                  <a:lnTo>
                    <a:pt x="275540" y="135889"/>
                  </a:lnTo>
                  <a:lnTo>
                    <a:pt x="285871" y="140969"/>
                  </a:lnTo>
                  <a:lnTo>
                    <a:pt x="297128" y="147319"/>
                  </a:lnTo>
                  <a:lnTo>
                    <a:pt x="307619" y="151129"/>
                  </a:lnTo>
                  <a:lnTo>
                    <a:pt x="314005" y="157479"/>
                  </a:lnTo>
                  <a:lnTo>
                    <a:pt x="315751" y="167639"/>
                  </a:lnTo>
                  <a:lnTo>
                    <a:pt x="315518" y="173989"/>
                  </a:lnTo>
                  <a:lnTo>
                    <a:pt x="315407" y="185419"/>
                  </a:lnTo>
                  <a:lnTo>
                    <a:pt x="316832" y="191769"/>
                  </a:lnTo>
                  <a:lnTo>
                    <a:pt x="339451" y="191769"/>
                  </a:lnTo>
                  <a:lnTo>
                    <a:pt x="349134" y="187959"/>
                  </a:lnTo>
                  <a:lnTo>
                    <a:pt x="360544" y="185419"/>
                  </a:lnTo>
                  <a:lnTo>
                    <a:pt x="370395" y="182879"/>
                  </a:lnTo>
                  <a:lnTo>
                    <a:pt x="379011" y="181609"/>
                  </a:lnTo>
                  <a:lnTo>
                    <a:pt x="384933" y="179069"/>
                  </a:lnTo>
                  <a:lnTo>
                    <a:pt x="336870" y="179069"/>
                  </a:lnTo>
                  <a:lnTo>
                    <a:pt x="334781" y="175259"/>
                  </a:lnTo>
                  <a:lnTo>
                    <a:pt x="336206" y="153669"/>
                  </a:lnTo>
                  <a:lnTo>
                    <a:pt x="343234" y="151129"/>
                  </a:lnTo>
                  <a:lnTo>
                    <a:pt x="347507" y="146049"/>
                  </a:lnTo>
                  <a:lnTo>
                    <a:pt x="351842" y="142239"/>
                  </a:lnTo>
                  <a:lnTo>
                    <a:pt x="358749" y="139699"/>
                  </a:lnTo>
                  <a:lnTo>
                    <a:pt x="366993" y="138429"/>
                  </a:lnTo>
                  <a:lnTo>
                    <a:pt x="375334" y="138429"/>
                  </a:lnTo>
                  <a:lnTo>
                    <a:pt x="376711" y="135889"/>
                  </a:lnTo>
                  <a:lnTo>
                    <a:pt x="346069" y="135889"/>
                  </a:lnTo>
                  <a:lnTo>
                    <a:pt x="342699" y="134619"/>
                  </a:lnTo>
                  <a:lnTo>
                    <a:pt x="341733" y="130809"/>
                  </a:lnTo>
                  <a:lnTo>
                    <a:pt x="345213" y="125729"/>
                  </a:lnTo>
                  <a:lnTo>
                    <a:pt x="330507" y="125729"/>
                  </a:lnTo>
                  <a:lnTo>
                    <a:pt x="327235" y="123189"/>
                  </a:lnTo>
                  <a:lnTo>
                    <a:pt x="328121" y="116839"/>
                  </a:lnTo>
                  <a:lnTo>
                    <a:pt x="330200" y="109219"/>
                  </a:lnTo>
                  <a:lnTo>
                    <a:pt x="330405" y="104139"/>
                  </a:lnTo>
                  <a:lnTo>
                    <a:pt x="330522" y="95249"/>
                  </a:lnTo>
                  <a:lnTo>
                    <a:pt x="333333" y="86359"/>
                  </a:lnTo>
                  <a:lnTo>
                    <a:pt x="333811" y="85089"/>
                  </a:lnTo>
                  <a:close/>
                </a:path>
                <a:path w="622935" h="792479">
                  <a:moveTo>
                    <a:pt x="365568" y="151129"/>
                  </a:moveTo>
                  <a:lnTo>
                    <a:pt x="361622" y="151129"/>
                  </a:lnTo>
                  <a:lnTo>
                    <a:pt x="357267" y="154939"/>
                  </a:lnTo>
                  <a:lnTo>
                    <a:pt x="355485" y="158749"/>
                  </a:lnTo>
                  <a:lnTo>
                    <a:pt x="355485" y="165099"/>
                  </a:lnTo>
                  <a:lnTo>
                    <a:pt x="346083" y="177799"/>
                  </a:lnTo>
                  <a:lnTo>
                    <a:pt x="341144" y="179069"/>
                  </a:lnTo>
                  <a:lnTo>
                    <a:pt x="384933" y="179069"/>
                  </a:lnTo>
                  <a:lnTo>
                    <a:pt x="387894" y="177799"/>
                  </a:lnTo>
                  <a:lnTo>
                    <a:pt x="392842" y="175259"/>
                  </a:lnTo>
                  <a:lnTo>
                    <a:pt x="361183" y="175259"/>
                  </a:lnTo>
                  <a:lnTo>
                    <a:pt x="364032" y="170179"/>
                  </a:lnTo>
                  <a:lnTo>
                    <a:pt x="366122" y="157479"/>
                  </a:lnTo>
                  <a:lnTo>
                    <a:pt x="365568" y="151129"/>
                  </a:lnTo>
                  <a:close/>
                </a:path>
                <a:path w="622935" h="792479">
                  <a:moveTo>
                    <a:pt x="397554" y="166369"/>
                  </a:moveTo>
                  <a:lnTo>
                    <a:pt x="390268" y="167639"/>
                  </a:lnTo>
                  <a:lnTo>
                    <a:pt x="380667" y="170179"/>
                  </a:lnTo>
                  <a:lnTo>
                    <a:pt x="371725" y="172719"/>
                  </a:lnTo>
                  <a:lnTo>
                    <a:pt x="361183" y="175259"/>
                  </a:lnTo>
                  <a:lnTo>
                    <a:pt x="392842" y="175259"/>
                  </a:lnTo>
                  <a:lnTo>
                    <a:pt x="395316" y="173989"/>
                  </a:lnTo>
                  <a:lnTo>
                    <a:pt x="399551" y="168909"/>
                  </a:lnTo>
                  <a:lnTo>
                    <a:pt x="397554" y="166369"/>
                  </a:lnTo>
                  <a:close/>
                </a:path>
                <a:path w="622935" h="792479">
                  <a:moveTo>
                    <a:pt x="297742" y="156209"/>
                  </a:moveTo>
                  <a:lnTo>
                    <a:pt x="295094" y="156209"/>
                  </a:lnTo>
                  <a:lnTo>
                    <a:pt x="294904" y="158749"/>
                  </a:lnTo>
                  <a:lnTo>
                    <a:pt x="294786" y="162559"/>
                  </a:lnTo>
                  <a:lnTo>
                    <a:pt x="294927" y="165099"/>
                  </a:lnTo>
                  <a:lnTo>
                    <a:pt x="295016" y="171449"/>
                  </a:lnTo>
                  <a:lnTo>
                    <a:pt x="294893" y="173989"/>
                  </a:lnTo>
                  <a:lnTo>
                    <a:pt x="302836" y="173989"/>
                  </a:lnTo>
                  <a:lnTo>
                    <a:pt x="302360" y="170179"/>
                  </a:lnTo>
                  <a:lnTo>
                    <a:pt x="300857" y="162559"/>
                  </a:lnTo>
                  <a:lnTo>
                    <a:pt x="297742" y="156209"/>
                  </a:lnTo>
                  <a:close/>
                </a:path>
                <a:path w="622935" h="792479">
                  <a:moveTo>
                    <a:pt x="392524" y="144779"/>
                  </a:moveTo>
                  <a:lnTo>
                    <a:pt x="392391" y="144779"/>
                  </a:lnTo>
                  <a:lnTo>
                    <a:pt x="393948" y="146049"/>
                  </a:lnTo>
                  <a:lnTo>
                    <a:pt x="392524" y="144779"/>
                  </a:lnTo>
                  <a:close/>
                </a:path>
                <a:path w="622935" h="792479">
                  <a:moveTo>
                    <a:pt x="375334" y="138429"/>
                  </a:moveTo>
                  <a:lnTo>
                    <a:pt x="390434" y="144779"/>
                  </a:lnTo>
                  <a:lnTo>
                    <a:pt x="392391" y="144779"/>
                  </a:lnTo>
                  <a:lnTo>
                    <a:pt x="386161" y="139699"/>
                  </a:lnTo>
                  <a:lnTo>
                    <a:pt x="375334" y="138429"/>
                  </a:lnTo>
                  <a:close/>
                </a:path>
                <a:path w="622935" h="792479">
                  <a:moveTo>
                    <a:pt x="248452" y="126999"/>
                  </a:moveTo>
                  <a:lnTo>
                    <a:pt x="246363" y="133349"/>
                  </a:lnTo>
                  <a:lnTo>
                    <a:pt x="247379" y="137159"/>
                  </a:lnTo>
                  <a:lnTo>
                    <a:pt x="252999" y="138429"/>
                  </a:lnTo>
                  <a:lnTo>
                    <a:pt x="260667" y="137159"/>
                  </a:lnTo>
                  <a:lnTo>
                    <a:pt x="267826" y="134619"/>
                  </a:lnTo>
                  <a:lnTo>
                    <a:pt x="311133" y="134619"/>
                  </a:lnTo>
                  <a:lnTo>
                    <a:pt x="306671" y="129539"/>
                  </a:lnTo>
                  <a:lnTo>
                    <a:pt x="262128" y="129539"/>
                  </a:lnTo>
                  <a:lnTo>
                    <a:pt x="248452" y="126999"/>
                  </a:lnTo>
                  <a:close/>
                </a:path>
                <a:path w="622935" h="792479">
                  <a:moveTo>
                    <a:pt x="396797" y="86359"/>
                  </a:moveTo>
                  <a:lnTo>
                    <a:pt x="393948" y="100329"/>
                  </a:lnTo>
                  <a:lnTo>
                    <a:pt x="393188" y="106679"/>
                  </a:lnTo>
                  <a:lnTo>
                    <a:pt x="386420" y="111759"/>
                  </a:lnTo>
                  <a:lnTo>
                    <a:pt x="371950" y="120649"/>
                  </a:lnTo>
                  <a:lnTo>
                    <a:pt x="357036" y="128269"/>
                  </a:lnTo>
                  <a:lnTo>
                    <a:pt x="348932" y="133349"/>
                  </a:lnTo>
                  <a:lnTo>
                    <a:pt x="346069" y="135889"/>
                  </a:lnTo>
                  <a:lnTo>
                    <a:pt x="376711" y="135889"/>
                  </a:lnTo>
                  <a:lnTo>
                    <a:pt x="378088" y="133349"/>
                  </a:lnTo>
                  <a:lnTo>
                    <a:pt x="385199" y="132079"/>
                  </a:lnTo>
                  <a:lnTo>
                    <a:pt x="410995" y="132079"/>
                  </a:lnTo>
                  <a:lnTo>
                    <a:pt x="420350" y="129539"/>
                  </a:lnTo>
                  <a:lnTo>
                    <a:pt x="418823" y="126999"/>
                  </a:lnTo>
                  <a:lnTo>
                    <a:pt x="383311" y="126999"/>
                  </a:lnTo>
                  <a:lnTo>
                    <a:pt x="386969" y="123189"/>
                  </a:lnTo>
                  <a:lnTo>
                    <a:pt x="401392" y="115569"/>
                  </a:lnTo>
                  <a:lnTo>
                    <a:pt x="418503" y="105409"/>
                  </a:lnTo>
                  <a:lnTo>
                    <a:pt x="428273" y="99059"/>
                  </a:lnTo>
                  <a:lnTo>
                    <a:pt x="400992" y="99059"/>
                  </a:lnTo>
                  <a:lnTo>
                    <a:pt x="400394" y="97789"/>
                  </a:lnTo>
                  <a:lnTo>
                    <a:pt x="400989" y="93979"/>
                  </a:lnTo>
                  <a:lnTo>
                    <a:pt x="400311" y="90169"/>
                  </a:lnTo>
                  <a:lnTo>
                    <a:pt x="396797" y="86359"/>
                  </a:lnTo>
                  <a:close/>
                </a:path>
                <a:path w="622935" h="792479">
                  <a:moveTo>
                    <a:pt x="237151" y="90169"/>
                  </a:moveTo>
                  <a:lnTo>
                    <a:pt x="228413" y="90169"/>
                  </a:lnTo>
                  <a:lnTo>
                    <a:pt x="226989" y="97789"/>
                  </a:lnTo>
                  <a:lnTo>
                    <a:pt x="231522" y="105409"/>
                  </a:lnTo>
                  <a:lnTo>
                    <a:pt x="242956" y="114299"/>
                  </a:lnTo>
                  <a:lnTo>
                    <a:pt x="260704" y="125729"/>
                  </a:lnTo>
                  <a:lnTo>
                    <a:pt x="262128" y="129539"/>
                  </a:lnTo>
                  <a:lnTo>
                    <a:pt x="306671" y="129539"/>
                  </a:lnTo>
                  <a:lnTo>
                    <a:pt x="305555" y="128269"/>
                  </a:lnTo>
                  <a:lnTo>
                    <a:pt x="301434" y="123189"/>
                  </a:lnTo>
                  <a:lnTo>
                    <a:pt x="282642" y="123189"/>
                  </a:lnTo>
                  <a:lnTo>
                    <a:pt x="276941" y="115569"/>
                  </a:lnTo>
                  <a:lnTo>
                    <a:pt x="271741" y="106679"/>
                  </a:lnTo>
                  <a:lnTo>
                    <a:pt x="253391" y="106679"/>
                  </a:lnTo>
                  <a:lnTo>
                    <a:pt x="254151" y="105409"/>
                  </a:lnTo>
                  <a:lnTo>
                    <a:pt x="245603" y="97789"/>
                  </a:lnTo>
                  <a:lnTo>
                    <a:pt x="237151" y="90169"/>
                  </a:lnTo>
                  <a:close/>
                </a:path>
                <a:path w="622935" h="792479">
                  <a:moveTo>
                    <a:pt x="349568" y="85089"/>
                  </a:moveTo>
                  <a:lnTo>
                    <a:pt x="346285" y="85089"/>
                  </a:lnTo>
                  <a:lnTo>
                    <a:pt x="344372" y="90169"/>
                  </a:lnTo>
                  <a:lnTo>
                    <a:pt x="346083" y="96519"/>
                  </a:lnTo>
                  <a:lnTo>
                    <a:pt x="346828" y="104139"/>
                  </a:lnTo>
                  <a:lnTo>
                    <a:pt x="343067" y="113029"/>
                  </a:lnTo>
                  <a:lnTo>
                    <a:pt x="336921" y="121919"/>
                  </a:lnTo>
                  <a:lnTo>
                    <a:pt x="330507" y="125729"/>
                  </a:lnTo>
                  <a:lnTo>
                    <a:pt x="345213" y="125729"/>
                  </a:lnTo>
                  <a:lnTo>
                    <a:pt x="346083" y="124459"/>
                  </a:lnTo>
                  <a:lnTo>
                    <a:pt x="355430" y="116839"/>
                  </a:lnTo>
                  <a:lnTo>
                    <a:pt x="366371" y="111759"/>
                  </a:lnTo>
                  <a:lnTo>
                    <a:pt x="376119" y="107949"/>
                  </a:lnTo>
                  <a:lnTo>
                    <a:pt x="381887" y="104139"/>
                  </a:lnTo>
                  <a:lnTo>
                    <a:pt x="365901" y="104139"/>
                  </a:lnTo>
                  <a:lnTo>
                    <a:pt x="363272" y="102869"/>
                  </a:lnTo>
                  <a:lnTo>
                    <a:pt x="364312" y="100329"/>
                  </a:lnTo>
                  <a:lnTo>
                    <a:pt x="354630" y="100329"/>
                  </a:lnTo>
                  <a:lnTo>
                    <a:pt x="353105" y="97789"/>
                  </a:lnTo>
                  <a:lnTo>
                    <a:pt x="351971" y="90169"/>
                  </a:lnTo>
                  <a:lnTo>
                    <a:pt x="349568" y="85089"/>
                  </a:lnTo>
                  <a:close/>
                </a:path>
                <a:path w="622935" h="792479">
                  <a:moveTo>
                    <a:pt x="279793" y="100329"/>
                  </a:moveTo>
                  <a:lnTo>
                    <a:pt x="278956" y="104139"/>
                  </a:lnTo>
                  <a:lnTo>
                    <a:pt x="281502" y="113029"/>
                  </a:lnTo>
                  <a:lnTo>
                    <a:pt x="283906" y="120649"/>
                  </a:lnTo>
                  <a:lnTo>
                    <a:pt x="282642" y="123189"/>
                  </a:lnTo>
                  <a:lnTo>
                    <a:pt x="301434" y="123189"/>
                  </a:lnTo>
                  <a:lnTo>
                    <a:pt x="296282" y="116839"/>
                  </a:lnTo>
                  <a:lnTo>
                    <a:pt x="286600" y="104139"/>
                  </a:lnTo>
                  <a:lnTo>
                    <a:pt x="279793" y="100329"/>
                  </a:lnTo>
                  <a:close/>
                </a:path>
                <a:path w="622935" h="792479">
                  <a:moveTo>
                    <a:pt x="256240" y="85089"/>
                  </a:moveTo>
                  <a:lnTo>
                    <a:pt x="254897" y="87629"/>
                  </a:lnTo>
                  <a:lnTo>
                    <a:pt x="257107" y="93979"/>
                  </a:lnTo>
                  <a:lnTo>
                    <a:pt x="259405" y="100329"/>
                  </a:lnTo>
                  <a:lnTo>
                    <a:pt x="258329" y="104139"/>
                  </a:lnTo>
                  <a:lnTo>
                    <a:pt x="253391" y="106679"/>
                  </a:lnTo>
                  <a:lnTo>
                    <a:pt x="271741" y="106679"/>
                  </a:lnTo>
                  <a:lnTo>
                    <a:pt x="269512" y="102869"/>
                  </a:lnTo>
                  <a:lnTo>
                    <a:pt x="262048" y="91439"/>
                  </a:lnTo>
                  <a:lnTo>
                    <a:pt x="256240" y="85089"/>
                  </a:lnTo>
                  <a:close/>
                </a:path>
                <a:path w="622935" h="792479">
                  <a:moveTo>
                    <a:pt x="380487" y="101599"/>
                  </a:moveTo>
                  <a:lnTo>
                    <a:pt x="365901" y="104139"/>
                  </a:lnTo>
                  <a:lnTo>
                    <a:pt x="381887" y="104139"/>
                  </a:lnTo>
                  <a:lnTo>
                    <a:pt x="380487" y="101599"/>
                  </a:lnTo>
                  <a:close/>
                </a:path>
                <a:path w="622935" h="792479">
                  <a:moveTo>
                    <a:pt x="373149" y="68579"/>
                  </a:moveTo>
                  <a:lnTo>
                    <a:pt x="369598" y="68579"/>
                  </a:lnTo>
                  <a:lnTo>
                    <a:pt x="366822" y="73659"/>
                  </a:lnTo>
                  <a:lnTo>
                    <a:pt x="364028" y="81279"/>
                  </a:lnTo>
                  <a:lnTo>
                    <a:pt x="360423" y="90169"/>
                  </a:lnTo>
                  <a:lnTo>
                    <a:pt x="356939" y="97789"/>
                  </a:lnTo>
                  <a:lnTo>
                    <a:pt x="354630" y="100329"/>
                  </a:lnTo>
                  <a:lnTo>
                    <a:pt x="364312" y="100329"/>
                  </a:lnTo>
                  <a:lnTo>
                    <a:pt x="366392" y="95249"/>
                  </a:lnTo>
                  <a:lnTo>
                    <a:pt x="370846" y="85089"/>
                  </a:lnTo>
                  <a:lnTo>
                    <a:pt x="373983" y="74929"/>
                  </a:lnTo>
                  <a:lnTo>
                    <a:pt x="373149" y="68579"/>
                  </a:lnTo>
                  <a:close/>
                </a:path>
                <a:path w="622935" h="792479">
                  <a:moveTo>
                    <a:pt x="431212" y="92709"/>
                  </a:moveTo>
                  <a:lnTo>
                    <a:pt x="424434" y="92709"/>
                  </a:lnTo>
                  <a:lnTo>
                    <a:pt x="414308" y="95249"/>
                  </a:lnTo>
                  <a:lnTo>
                    <a:pt x="405250" y="97789"/>
                  </a:lnTo>
                  <a:lnTo>
                    <a:pt x="400992" y="99059"/>
                  </a:lnTo>
                  <a:lnTo>
                    <a:pt x="428273" y="99059"/>
                  </a:lnTo>
                  <a:lnTo>
                    <a:pt x="430227" y="97789"/>
                  </a:lnTo>
                  <a:lnTo>
                    <a:pt x="431212" y="92709"/>
                  </a:lnTo>
                  <a:close/>
                </a:path>
                <a:path w="622935" h="792479">
                  <a:moveTo>
                    <a:pt x="276304" y="64769"/>
                  </a:moveTo>
                  <a:lnTo>
                    <a:pt x="272005" y="67309"/>
                  </a:lnTo>
                  <a:lnTo>
                    <a:pt x="277048" y="71119"/>
                  </a:lnTo>
                  <a:lnTo>
                    <a:pt x="287770" y="73659"/>
                  </a:lnTo>
                  <a:lnTo>
                    <a:pt x="297567" y="76199"/>
                  </a:lnTo>
                  <a:lnTo>
                    <a:pt x="299832" y="78739"/>
                  </a:lnTo>
                  <a:lnTo>
                    <a:pt x="294893" y="82549"/>
                  </a:lnTo>
                  <a:lnTo>
                    <a:pt x="287580" y="83819"/>
                  </a:lnTo>
                  <a:lnTo>
                    <a:pt x="294893" y="85089"/>
                  </a:lnTo>
                  <a:lnTo>
                    <a:pt x="301256" y="86359"/>
                  </a:lnTo>
                  <a:lnTo>
                    <a:pt x="314742" y="85089"/>
                  </a:lnTo>
                  <a:lnTo>
                    <a:pt x="333811" y="85089"/>
                  </a:lnTo>
                  <a:lnTo>
                    <a:pt x="336678" y="77469"/>
                  </a:lnTo>
                  <a:lnTo>
                    <a:pt x="337486" y="74929"/>
                  </a:lnTo>
                  <a:lnTo>
                    <a:pt x="332499" y="74929"/>
                  </a:lnTo>
                  <a:lnTo>
                    <a:pt x="330507" y="72389"/>
                  </a:lnTo>
                  <a:lnTo>
                    <a:pt x="330925" y="69849"/>
                  </a:lnTo>
                  <a:lnTo>
                    <a:pt x="302681" y="69849"/>
                  </a:lnTo>
                  <a:lnTo>
                    <a:pt x="296405" y="68579"/>
                  </a:lnTo>
                  <a:lnTo>
                    <a:pt x="286025" y="66039"/>
                  </a:lnTo>
                  <a:lnTo>
                    <a:pt x="276304" y="64769"/>
                  </a:lnTo>
                  <a:close/>
                </a:path>
                <a:path w="622935" h="792479">
                  <a:moveTo>
                    <a:pt x="337052" y="71119"/>
                  </a:moveTo>
                  <a:lnTo>
                    <a:pt x="334900" y="73659"/>
                  </a:lnTo>
                  <a:lnTo>
                    <a:pt x="332499" y="74929"/>
                  </a:lnTo>
                  <a:lnTo>
                    <a:pt x="337486" y="74929"/>
                  </a:lnTo>
                  <a:lnTo>
                    <a:pt x="338295" y="72389"/>
                  </a:lnTo>
                  <a:lnTo>
                    <a:pt x="337052" y="71119"/>
                  </a:lnTo>
                  <a:close/>
                </a:path>
                <a:path w="622935" h="792479">
                  <a:moveTo>
                    <a:pt x="293469" y="46989"/>
                  </a:moveTo>
                  <a:lnTo>
                    <a:pt x="291716" y="48259"/>
                  </a:lnTo>
                  <a:lnTo>
                    <a:pt x="296116" y="55879"/>
                  </a:lnTo>
                  <a:lnTo>
                    <a:pt x="301495" y="64769"/>
                  </a:lnTo>
                  <a:lnTo>
                    <a:pt x="302681" y="69849"/>
                  </a:lnTo>
                  <a:lnTo>
                    <a:pt x="330925" y="69849"/>
                  </a:lnTo>
                  <a:lnTo>
                    <a:pt x="331760" y="64769"/>
                  </a:lnTo>
                  <a:lnTo>
                    <a:pt x="314757" y="64769"/>
                  </a:lnTo>
                  <a:lnTo>
                    <a:pt x="308854" y="59689"/>
                  </a:lnTo>
                  <a:lnTo>
                    <a:pt x="301099" y="53339"/>
                  </a:lnTo>
                  <a:lnTo>
                    <a:pt x="293469" y="46989"/>
                  </a:lnTo>
                  <a:close/>
                </a:path>
                <a:path w="622935" h="792479">
                  <a:moveTo>
                    <a:pt x="321295" y="0"/>
                  </a:moveTo>
                  <a:lnTo>
                    <a:pt x="317450" y="2539"/>
                  </a:lnTo>
                  <a:lnTo>
                    <a:pt x="315110" y="10159"/>
                  </a:lnTo>
                  <a:lnTo>
                    <a:pt x="313322" y="19049"/>
                  </a:lnTo>
                  <a:lnTo>
                    <a:pt x="311133" y="25399"/>
                  </a:lnTo>
                  <a:lnTo>
                    <a:pt x="310448" y="30479"/>
                  </a:lnTo>
                  <a:lnTo>
                    <a:pt x="312415" y="41909"/>
                  </a:lnTo>
                  <a:lnTo>
                    <a:pt x="315167" y="53339"/>
                  </a:lnTo>
                  <a:lnTo>
                    <a:pt x="316832" y="62229"/>
                  </a:lnTo>
                  <a:lnTo>
                    <a:pt x="314757" y="64769"/>
                  </a:lnTo>
                  <a:lnTo>
                    <a:pt x="331760" y="64769"/>
                  </a:lnTo>
                  <a:lnTo>
                    <a:pt x="331969" y="63499"/>
                  </a:lnTo>
                  <a:lnTo>
                    <a:pt x="340484" y="41909"/>
                  </a:lnTo>
                  <a:lnTo>
                    <a:pt x="330460" y="41909"/>
                  </a:lnTo>
                  <a:lnTo>
                    <a:pt x="329083" y="40639"/>
                  </a:lnTo>
                  <a:lnTo>
                    <a:pt x="330593" y="34289"/>
                  </a:lnTo>
                  <a:lnTo>
                    <a:pt x="333760" y="25399"/>
                  </a:lnTo>
                  <a:lnTo>
                    <a:pt x="334553" y="22859"/>
                  </a:lnTo>
                  <a:lnTo>
                    <a:pt x="324570" y="22859"/>
                  </a:lnTo>
                  <a:lnTo>
                    <a:pt x="323480" y="21589"/>
                  </a:lnTo>
                  <a:lnTo>
                    <a:pt x="324144" y="13969"/>
                  </a:lnTo>
                  <a:lnTo>
                    <a:pt x="326993" y="2539"/>
                  </a:lnTo>
                  <a:lnTo>
                    <a:pt x="321295" y="0"/>
                  </a:lnTo>
                  <a:close/>
                </a:path>
                <a:path w="622935" h="792479">
                  <a:moveTo>
                    <a:pt x="337737" y="34289"/>
                  </a:moveTo>
                  <a:lnTo>
                    <a:pt x="333760" y="38099"/>
                  </a:lnTo>
                  <a:lnTo>
                    <a:pt x="330460" y="41909"/>
                  </a:lnTo>
                  <a:lnTo>
                    <a:pt x="340484" y="41909"/>
                  </a:lnTo>
                  <a:lnTo>
                    <a:pt x="341144" y="35559"/>
                  </a:lnTo>
                  <a:lnTo>
                    <a:pt x="337737" y="34289"/>
                  </a:lnTo>
                  <a:close/>
                </a:path>
                <a:path w="622935" h="792479">
                  <a:moveTo>
                    <a:pt x="336870" y="11429"/>
                  </a:moveTo>
                  <a:lnTo>
                    <a:pt x="333376" y="13969"/>
                  </a:lnTo>
                  <a:lnTo>
                    <a:pt x="328572" y="19049"/>
                  </a:lnTo>
                  <a:lnTo>
                    <a:pt x="324570" y="22859"/>
                  </a:lnTo>
                  <a:lnTo>
                    <a:pt x="334553" y="22859"/>
                  </a:lnTo>
                  <a:lnTo>
                    <a:pt x="336535" y="16509"/>
                  </a:lnTo>
                  <a:lnTo>
                    <a:pt x="336870" y="11429"/>
                  </a:lnTo>
                  <a:close/>
                </a:path>
              </a:pathLst>
            </a:custGeom>
            <a:solidFill>
              <a:srgbClr val="2779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1" name="object 3261"/>
            <p:cNvSpPr/>
            <p:nvPr/>
          </p:nvSpPr>
          <p:spPr>
            <a:xfrm>
              <a:off x="888312" y="4508578"/>
              <a:ext cx="506730" cy="679450"/>
            </a:xfrm>
            <a:custGeom>
              <a:avLst/>
              <a:gdLst/>
              <a:ahLst/>
              <a:cxnLst/>
              <a:rect l="l" t="t" r="r" b="b"/>
              <a:pathLst>
                <a:path w="506730" h="679450">
                  <a:moveTo>
                    <a:pt x="276543" y="662939"/>
                  </a:moveTo>
                  <a:lnTo>
                    <a:pt x="263058" y="662939"/>
                  </a:lnTo>
                  <a:lnTo>
                    <a:pt x="260683" y="668019"/>
                  </a:lnTo>
                  <a:lnTo>
                    <a:pt x="265242" y="679449"/>
                  </a:lnTo>
                  <a:lnTo>
                    <a:pt x="272935" y="679449"/>
                  </a:lnTo>
                  <a:lnTo>
                    <a:pt x="276276" y="676909"/>
                  </a:lnTo>
                  <a:lnTo>
                    <a:pt x="276306" y="670559"/>
                  </a:lnTo>
                  <a:lnTo>
                    <a:pt x="275552" y="664209"/>
                  </a:lnTo>
                  <a:lnTo>
                    <a:pt x="276543" y="662939"/>
                  </a:lnTo>
                  <a:close/>
                </a:path>
                <a:path w="506730" h="679450">
                  <a:moveTo>
                    <a:pt x="255745" y="642619"/>
                  </a:moveTo>
                  <a:lnTo>
                    <a:pt x="226494" y="642619"/>
                  </a:lnTo>
                  <a:lnTo>
                    <a:pt x="233806" y="643889"/>
                  </a:lnTo>
                  <a:lnTo>
                    <a:pt x="234418" y="648969"/>
                  </a:lnTo>
                  <a:lnTo>
                    <a:pt x="228227" y="656589"/>
                  </a:lnTo>
                  <a:lnTo>
                    <a:pt x="220718" y="665479"/>
                  </a:lnTo>
                  <a:lnTo>
                    <a:pt x="217376" y="670559"/>
                  </a:lnTo>
                  <a:lnTo>
                    <a:pt x="218041" y="675639"/>
                  </a:lnTo>
                  <a:lnTo>
                    <a:pt x="224404" y="675639"/>
                  </a:lnTo>
                  <a:lnTo>
                    <a:pt x="230767" y="670559"/>
                  </a:lnTo>
                  <a:lnTo>
                    <a:pt x="235773" y="665479"/>
                  </a:lnTo>
                  <a:lnTo>
                    <a:pt x="240181" y="656589"/>
                  </a:lnTo>
                  <a:lnTo>
                    <a:pt x="244537" y="648969"/>
                  </a:lnTo>
                  <a:lnTo>
                    <a:pt x="249382" y="643889"/>
                  </a:lnTo>
                  <a:lnTo>
                    <a:pt x="255745" y="642619"/>
                  </a:lnTo>
                  <a:close/>
                </a:path>
                <a:path w="506730" h="679450">
                  <a:moveTo>
                    <a:pt x="302678" y="642619"/>
                  </a:moveTo>
                  <a:lnTo>
                    <a:pt x="255745" y="642619"/>
                  </a:lnTo>
                  <a:lnTo>
                    <a:pt x="255080" y="643889"/>
                  </a:lnTo>
                  <a:lnTo>
                    <a:pt x="253655" y="651509"/>
                  </a:lnTo>
                  <a:lnTo>
                    <a:pt x="251269" y="656589"/>
                  </a:lnTo>
                  <a:lnTo>
                    <a:pt x="247886" y="661669"/>
                  </a:lnTo>
                  <a:lnTo>
                    <a:pt x="245963" y="666749"/>
                  </a:lnTo>
                  <a:lnTo>
                    <a:pt x="247957" y="670559"/>
                  </a:lnTo>
                  <a:lnTo>
                    <a:pt x="253201" y="670559"/>
                  </a:lnTo>
                  <a:lnTo>
                    <a:pt x="258428" y="666749"/>
                  </a:lnTo>
                  <a:lnTo>
                    <a:pt x="262194" y="664209"/>
                  </a:lnTo>
                  <a:lnTo>
                    <a:pt x="263058" y="662939"/>
                  </a:lnTo>
                  <a:lnTo>
                    <a:pt x="290694" y="662939"/>
                  </a:lnTo>
                  <a:lnTo>
                    <a:pt x="292119" y="656589"/>
                  </a:lnTo>
                  <a:lnTo>
                    <a:pt x="277968" y="652779"/>
                  </a:lnTo>
                  <a:lnTo>
                    <a:pt x="279298" y="647699"/>
                  </a:lnTo>
                  <a:lnTo>
                    <a:pt x="281534" y="645159"/>
                  </a:lnTo>
                  <a:lnTo>
                    <a:pt x="303637" y="645159"/>
                  </a:lnTo>
                  <a:lnTo>
                    <a:pt x="302678" y="642619"/>
                  </a:lnTo>
                  <a:close/>
                </a:path>
                <a:path w="506730" h="679450">
                  <a:moveTo>
                    <a:pt x="290694" y="662939"/>
                  </a:moveTo>
                  <a:lnTo>
                    <a:pt x="276543" y="662939"/>
                  </a:lnTo>
                  <a:lnTo>
                    <a:pt x="279298" y="668019"/>
                  </a:lnTo>
                  <a:lnTo>
                    <a:pt x="289934" y="670559"/>
                  </a:lnTo>
                  <a:lnTo>
                    <a:pt x="290694" y="662939"/>
                  </a:lnTo>
                  <a:close/>
                </a:path>
                <a:path w="506730" h="679450">
                  <a:moveTo>
                    <a:pt x="149415" y="660399"/>
                  </a:moveTo>
                  <a:lnTo>
                    <a:pt x="136224" y="660399"/>
                  </a:lnTo>
                  <a:lnTo>
                    <a:pt x="135986" y="662939"/>
                  </a:lnTo>
                  <a:lnTo>
                    <a:pt x="133897" y="669289"/>
                  </a:lnTo>
                  <a:lnTo>
                    <a:pt x="146148" y="669289"/>
                  </a:lnTo>
                  <a:lnTo>
                    <a:pt x="148997" y="661669"/>
                  </a:lnTo>
                  <a:lnTo>
                    <a:pt x="149415" y="660399"/>
                  </a:lnTo>
                  <a:close/>
                </a:path>
                <a:path w="506730" h="679450">
                  <a:moveTo>
                    <a:pt x="208508" y="646429"/>
                  </a:moveTo>
                  <a:lnTo>
                    <a:pt x="199427" y="646429"/>
                  </a:lnTo>
                  <a:lnTo>
                    <a:pt x="188790" y="665479"/>
                  </a:lnTo>
                  <a:lnTo>
                    <a:pt x="193064" y="668019"/>
                  </a:lnTo>
                  <a:lnTo>
                    <a:pt x="196864" y="665479"/>
                  </a:lnTo>
                  <a:lnTo>
                    <a:pt x="202169" y="657859"/>
                  </a:lnTo>
                  <a:lnTo>
                    <a:pt x="207741" y="647699"/>
                  </a:lnTo>
                  <a:lnTo>
                    <a:pt x="208508" y="646429"/>
                  </a:lnTo>
                  <a:close/>
                </a:path>
                <a:path w="506730" h="679450">
                  <a:moveTo>
                    <a:pt x="159539" y="636269"/>
                  </a:moveTo>
                  <a:lnTo>
                    <a:pt x="144059" y="636269"/>
                  </a:lnTo>
                  <a:lnTo>
                    <a:pt x="142634" y="641349"/>
                  </a:lnTo>
                  <a:lnTo>
                    <a:pt x="142634" y="645159"/>
                  </a:lnTo>
                  <a:lnTo>
                    <a:pt x="139309" y="650239"/>
                  </a:lnTo>
                  <a:lnTo>
                    <a:pt x="131772" y="656589"/>
                  </a:lnTo>
                  <a:lnTo>
                    <a:pt x="125179" y="662939"/>
                  </a:lnTo>
                  <a:lnTo>
                    <a:pt x="124685" y="665479"/>
                  </a:lnTo>
                  <a:lnTo>
                    <a:pt x="129255" y="665479"/>
                  </a:lnTo>
                  <a:lnTo>
                    <a:pt x="133541" y="662939"/>
                  </a:lnTo>
                  <a:lnTo>
                    <a:pt x="136224" y="660399"/>
                  </a:lnTo>
                  <a:lnTo>
                    <a:pt x="149415" y="660399"/>
                  </a:lnTo>
                  <a:lnTo>
                    <a:pt x="151087" y="655319"/>
                  </a:lnTo>
                  <a:lnTo>
                    <a:pt x="147573" y="652779"/>
                  </a:lnTo>
                  <a:lnTo>
                    <a:pt x="158906" y="652779"/>
                  </a:lnTo>
                  <a:lnTo>
                    <a:pt x="153936" y="643889"/>
                  </a:lnTo>
                  <a:lnTo>
                    <a:pt x="159539" y="636269"/>
                  </a:lnTo>
                  <a:close/>
                </a:path>
                <a:path w="506730" h="679450">
                  <a:moveTo>
                    <a:pt x="158906" y="652779"/>
                  </a:moveTo>
                  <a:lnTo>
                    <a:pt x="147573" y="652779"/>
                  </a:lnTo>
                  <a:lnTo>
                    <a:pt x="153936" y="656589"/>
                  </a:lnTo>
                  <a:lnTo>
                    <a:pt x="160964" y="661669"/>
                  </a:lnTo>
                  <a:lnTo>
                    <a:pt x="162388" y="659129"/>
                  </a:lnTo>
                  <a:lnTo>
                    <a:pt x="158906" y="652779"/>
                  </a:lnTo>
                  <a:close/>
                </a:path>
                <a:path w="506730" h="679450">
                  <a:moveTo>
                    <a:pt x="303637" y="645159"/>
                  </a:moveTo>
                  <a:lnTo>
                    <a:pt x="281534" y="645159"/>
                  </a:lnTo>
                  <a:lnTo>
                    <a:pt x="286361" y="646429"/>
                  </a:lnTo>
                  <a:lnTo>
                    <a:pt x="292666" y="650239"/>
                  </a:lnTo>
                  <a:lnTo>
                    <a:pt x="299337" y="656589"/>
                  </a:lnTo>
                  <a:lnTo>
                    <a:pt x="304047" y="657859"/>
                  </a:lnTo>
                  <a:lnTo>
                    <a:pt x="305106" y="654049"/>
                  </a:lnTo>
                  <a:lnTo>
                    <a:pt x="303637" y="645159"/>
                  </a:lnTo>
                  <a:close/>
                </a:path>
                <a:path w="506730" h="679450">
                  <a:moveTo>
                    <a:pt x="116398" y="636269"/>
                  </a:moveTo>
                  <a:lnTo>
                    <a:pt x="103221" y="636269"/>
                  </a:lnTo>
                  <a:lnTo>
                    <a:pt x="103221" y="640079"/>
                  </a:lnTo>
                  <a:lnTo>
                    <a:pt x="103981" y="642619"/>
                  </a:lnTo>
                  <a:lnTo>
                    <a:pt x="104646" y="652779"/>
                  </a:lnTo>
                  <a:lnTo>
                    <a:pt x="108919" y="651509"/>
                  </a:lnTo>
                  <a:lnTo>
                    <a:pt x="112623" y="651509"/>
                  </a:lnTo>
                  <a:lnTo>
                    <a:pt x="113573" y="648969"/>
                  </a:lnTo>
                  <a:lnTo>
                    <a:pt x="113573" y="647699"/>
                  </a:lnTo>
                  <a:lnTo>
                    <a:pt x="112623" y="640079"/>
                  </a:lnTo>
                  <a:lnTo>
                    <a:pt x="116398" y="636269"/>
                  </a:lnTo>
                  <a:close/>
                </a:path>
                <a:path w="506730" h="679450">
                  <a:moveTo>
                    <a:pt x="113692" y="648652"/>
                  </a:moveTo>
                  <a:lnTo>
                    <a:pt x="112623" y="651509"/>
                  </a:lnTo>
                  <a:lnTo>
                    <a:pt x="114004" y="651158"/>
                  </a:lnTo>
                  <a:lnTo>
                    <a:pt x="113692" y="648652"/>
                  </a:lnTo>
                  <a:close/>
                </a:path>
                <a:path w="506730" h="679450">
                  <a:moveTo>
                    <a:pt x="114004" y="651158"/>
                  </a:moveTo>
                  <a:lnTo>
                    <a:pt x="112623" y="651509"/>
                  </a:lnTo>
                  <a:lnTo>
                    <a:pt x="114048" y="651509"/>
                  </a:lnTo>
                  <a:lnTo>
                    <a:pt x="114004" y="651158"/>
                  </a:lnTo>
                  <a:close/>
                </a:path>
                <a:path w="506730" h="679450">
                  <a:moveTo>
                    <a:pt x="390520" y="623569"/>
                  </a:moveTo>
                  <a:lnTo>
                    <a:pt x="208676" y="623569"/>
                  </a:lnTo>
                  <a:lnTo>
                    <a:pt x="209197" y="627379"/>
                  </a:lnTo>
                  <a:lnTo>
                    <a:pt x="205426" y="632459"/>
                  </a:lnTo>
                  <a:lnTo>
                    <a:pt x="197338" y="637539"/>
                  </a:lnTo>
                  <a:lnTo>
                    <a:pt x="188330" y="642619"/>
                  </a:lnTo>
                  <a:lnTo>
                    <a:pt x="182190" y="647699"/>
                  </a:lnTo>
                  <a:lnTo>
                    <a:pt x="179895" y="650239"/>
                  </a:lnTo>
                  <a:lnTo>
                    <a:pt x="182427" y="651509"/>
                  </a:lnTo>
                  <a:lnTo>
                    <a:pt x="190215" y="651509"/>
                  </a:lnTo>
                  <a:lnTo>
                    <a:pt x="199427" y="646429"/>
                  </a:lnTo>
                  <a:lnTo>
                    <a:pt x="208508" y="646429"/>
                  </a:lnTo>
                  <a:lnTo>
                    <a:pt x="212343" y="640079"/>
                  </a:lnTo>
                  <a:lnTo>
                    <a:pt x="217669" y="636269"/>
                  </a:lnTo>
                  <a:lnTo>
                    <a:pt x="224250" y="633729"/>
                  </a:lnTo>
                  <a:lnTo>
                    <a:pt x="300624" y="633729"/>
                  </a:lnTo>
                  <a:lnTo>
                    <a:pt x="300579" y="632459"/>
                  </a:lnTo>
                  <a:lnTo>
                    <a:pt x="305569" y="631189"/>
                  </a:lnTo>
                  <a:lnTo>
                    <a:pt x="341821" y="631189"/>
                  </a:lnTo>
                  <a:lnTo>
                    <a:pt x="343949" y="627379"/>
                  </a:lnTo>
                  <a:lnTo>
                    <a:pt x="349959" y="626109"/>
                  </a:lnTo>
                  <a:lnTo>
                    <a:pt x="389958" y="626109"/>
                  </a:lnTo>
                  <a:lnTo>
                    <a:pt x="390520" y="623569"/>
                  </a:lnTo>
                  <a:close/>
                </a:path>
                <a:path w="506730" h="679450">
                  <a:moveTo>
                    <a:pt x="197300" y="628649"/>
                  </a:moveTo>
                  <a:lnTo>
                    <a:pt x="143299" y="628649"/>
                  </a:lnTo>
                  <a:lnTo>
                    <a:pt x="139717" y="633729"/>
                  </a:lnTo>
                  <a:lnTo>
                    <a:pt x="129742" y="638809"/>
                  </a:lnTo>
                  <a:lnTo>
                    <a:pt x="119233" y="643889"/>
                  </a:lnTo>
                  <a:lnTo>
                    <a:pt x="114048" y="647699"/>
                  </a:lnTo>
                  <a:lnTo>
                    <a:pt x="113692" y="648652"/>
                  </a:lnTo>
                  <a:lnTo>
                    <a:pt x="114004" y="651158"/>
                  </a:lnTo>
                  <a:lnTo>
                    <a:pt x="122595" y="648969"/>
                  </a:lnTo>
                  <a:lnTo>
                    <a:pt x="144059" y="636269"/>
                  </a:lnTo>
                  <a:lnTo>
                    <a:pt x="190844" y="636269"/>
                  </a:lnTo>
                  <a:lnTo>
                    <a:pt x="197300" y="628649"/>
                  </a:lnTo>
                  <a:close/>
                </a:path>
                <a:path w="506730" h="679450">
                  <a:moveTo>
                    <a:pt x="199497" y="627379"/>
                  </a:moveTo>
                  <a:lnTo>
                    <a:pt x="91920" y="627379"/>
                  </a:lnTo>
                  <a:lnTo>
                    <a:pt x="94769" y="631189"/>
                  </a:lnTo>
                  <a:lnTo>
                    <a:pt x="92900" y="633729"/>
                  </a:lnTo>
                  <a:lnTo>
                    <a:pt x="85799" y="637539"/>
                  </a:lnTo>
                  <a:lnTo>
                    <a:pt x="77636" y="641349"/>
                  </a:lnTo>
                  <a:lnTo>
                    <a:pt x="72583" y="646429"/>
                  </a:lnTo>
                  <a:lnTo>
                    <a:pt x="72655" y="648969"/>
                  </a:lnTo>
                  <a:lnTo>
                    <a:pt x="76335" y="648969"/>
                  </a:lnTo>
                  <a:lnTo>
                    <a:pt x="82450" y="647699"/>
                  </a:lnTo>
                  <a:lnTo>
                    <a:pt x="89830" y="645159"/>
                  </a:lnTo>
                  <a:lnTo>
                    <a:pt x="100372" y="641349"/>
                  </a:lnTo>
                  <a:lnTo>
                    <a:pt x="103221" y="636269"/>
                  </a:lnTo>
                  <a:lnTo>
                    <a:pt x="116398" y="636269"/>
                  </a:lnTo>
                  <a:lnTo>
                    <a:pt x="117657" y="634999"/>
                  </a:lnTo>
                  <a:lnTo>
                    <a:pt x="123319" y="631189"/>
                  </a:lnTo>
                  <a:lnTo>
                    <a:pt x="131190" y="628649"/>
                  </a:lnTo>
                  <a:lnTo>
                    <a:pt x="197300" y="628649"/>
                  </a:lnTo>
                  <a:lnTo>
                    <a:pt x="199497" y="627379"/>
                  </a:lnTo>
                  <a:close/>
                </a:path>
                <a:path w="506730" h="679450">
                  <a:moveTo>
                    <a:pt x="300624" y="633729"/>
                  </a:moveTo>
                  <a:lnTo>
                    <a:pt x="229318" y="633729"/>
                  </a:lnTo>
                  <a:lnTo>
                    <a:pt x="230103" y="634999"/>
                  </a:lnTo>
                  <a:lnTo>
                    <a:pt x="227918" y="636269"/>
                  </a:lnTo>
                  <a:lnTo>
                    <a:pt x="220131" y="637539"/>
                  </a:lnTo>
                  <a:lnTo>
                    <a:pt x="219466" y="642619"/>
                  </a:lnTo>
                  <a:lnTo>
                    <a:pt x="219466" y="647699"/>
                  </a:lnTo>
                  <a:lnTo>
                    <a:pt x="226494" y="642619"/>
                  </a:lnTo>
                  <a:lnTo>
                    <a:pt x="302678" y="642619"/>
                  </a:lnTo>
                  <a:lnTo>
                    <a:pt x="300761" y="637539"/>
                  </a:lnTo>
                  <a:lnTo>
                    <a:pt x="300624" y="633729"/>
                  </a:lnTo>
                  <a:close/>
                </a:path>
                <a:path w="506730" h="679450">
                  <a:moveTo>
                    <a:pt x="75383" y="628649"/>
                  </a:moveTo>
                  <a:lnTo>
                    <a:pt x="53485" y="628649"/>
                  </a:lnTo>
                  <a:lnTo>
                    <a:pt x="50655" y="643889"/>
                  </a:lnTo>
                  <a:lnTo>
                    <a:pt x="64805" y="641349"/>
                  </a:lnTo>
                  <a:lnTo>
                    <a:pt x="64805" y="632459"/>
                  </a:lnTo>
                  <a:lnTo>
                    <a:pt x="75383" y="628649"/>
                  </a:lnTo>
                  <a:close/>
                </a:path>
                <a:path w="506730" h="679450">
                  <a:moveTo>
                    <a:pt x="190844" y="636269"/>
                  </a:moveTo>
                  <a:lnTo>
                    <a:pt x="159539" y="636269"/>
                  </a:lnTo>
                  <a:lnTo>
                    <a:pt x="160964" y="640079"/>
                  </a:lnTo>
                  <a:lnTo>
                    <a:pt x="163148" y="643889"/>
                  </a:lnTo>
                  <a:lnTo>
                    <a:pt x="173975" y="641349"/>
                  </a:lnTo>
                  <a:lnTo>
                    <a:pt x="186035" y="641349"/>
                  </a:lnTo>
                  <a:lnTo>
                    <a:pt x="190844" y="636269"/>
                  </a:lnTo>
                  <a:close/>
                </a:path>
                <a:path w="506730" h="679450">
                  <a:moveTo>
                    <a:pt x="186035" y="641349"/>
                  </a:moveTo>
                  <a:lnTo>
                    <a:pt x="173975" y="641349"/>
                  </a:lnTo>
                  <a:lnTo>
                    <a:pt x="179578" y="643889"/>
                  </a:lnTo>
                  <a:lnTo>
                    <a:pt x="184833" y="642619"/>
                  </a:lnTo>
                  <a:lnTo>
                    <a:pt x="186035" y="641349"/>
                  </a:lnTo>
                  <a:close/>
                </a:path>
                <a:path w="506730" h="679450">
                  <a:moveTo>
                    <a:pt x="341821" y="631189"/>
                  </a:moveTo>
                  <a:lnTo>
                    <a:pt x="312928" y="631189"/>
                  </a:lnTo>
                  <a:lnTo>
                    <a:pt x="319850" y="636269"/>
                  </a:lnTo>
                  <a:lnTo>
                    <a:pt x="328230" y="641349"/>
                  </a:lnTo>
                  <a:lnTo>
                    <a:pt x="337669" y="643889"/>
                  </a:lnTo>
                  <a:lnTo>
                    <a:pt x="344277" y="643889"/>
                  </a:lnTo>
                  <a:lnTo>
                    <a:pt x="344163" y="638809"/>
                  </a:lnTo>
                  <a:lnTo>
                    <a:pt x="341821" y="631189"/>
                  </a:lnTo>
                  <a:close/>
                </a:path>
                <a:path w="506730" h="679450">
                  <a:moveTo>
                    <a:pt x="389958" y="626109"/>
                  </a:moveTo>
                  <a:lnTo>
                    <a:pt x="349959" y="626109"/>
                  </a:lnTo>
                  <a:lnTo>
                    <a:pt x="359263" y="627379"/>
                  </a:lnTo>
                  <a:lnTo>
                    <a:pt x="366772" y="629919"/>
                  </a:lnTo>
                  <a:lnTo>
                    <a:pt x="369971" y="633729"/>
                  </a:lnTo>
                  <a:lnTo>
                    <a:pt x="371711" y="638809"/>
                  </a:lnTo>
                  <a:lnTo>
                    <a:pt x="374839" y="643889"/>
                  </a:lnTo>
                  <a:lnTo>
                    <a:pt x="380105" y="643889"/>
                  </a:lnTo>
                  <a:lnTo>
                    <a:pt x="385487" y="636269"/>
                  </a:lnTo>
                  <a:lnTo>
                    <a:pt x="389676" y="627379"/>
                  </a:lnTo>
                  <a:lnTo>
                    <a:pt x="389958" y="626109"/>
                  </a:lnTo>
                  <a:close/>
                </a:path>
                <a:path w="506730" h="679450">
                  <a:moveTo>
                    <a:pt x="495030" y="613409"/>
                  </a:moveTo>
                  <a:lnTo>
                    <a:pt x="408268" y="613409"/>
                  </a:lnTo>
                  <a:lnTo>
                    <a:pt x="412278" y="614679"/>
                  </a:lnTo>
                  <a:lnTo>
                    <a:pt x="424105" y="623569"/>
                  </a:lnTo>
                  <a:lnTo>
                    <a:pt x="438745" y="633729"/>
                  </a:lnTo>
                  <a:lnTo>
                    <a:pt x="451195" y="638809"/>
                  </a:lnTo>
                  <a:lnTo>
                    <a:pt x="457004" y="637539"/>
                  </a:lnTo>
                  <a:lnTo>
                    <a:pt x="456846" y="633729"/>
                  </a:lnTo>
                  <a:lnTo>
                    <a:pt x="452985" y="628649"/>
                  </a:lnTo>
                  <a:lnTo>
                    <a:pt x="447681" y="624839"/>
                  </a:lnTo>
                  <a:lnTo>
                    <a:pt x="445551" y="623569"/>
                  </a:lnTo>
                  <a:lnTo>
                    <a:pt x="503870" y="623569"/>
                  </a:lnTo>
                  <a:lnTo>
                    <a:pt x="506184" y="619759"/>
                  </a:lnTo>
                  <a:lnTo>
                    <a:pt x="495030" y="613409"/>
                  </a:lnTo>
                  <a:close/>
                </a:path>
                <a:path w="506730" h="679450">
                  <a:moveTo>
                    <a:pt x="475131" y="608329"/>
                  </a:moveTo>
                  <a:lnTo>
                    <a:pt x="67626" y="608329"/>
                  </a:lnTo>
                  <a:lnTo>
                    <a:pt x="65508" y="613409"/>
                  </a:lnTo>
                  <a:lnTo>
                    <a:pt x="60560" y="618489"/>
                  </a:lnTo>
                  <a:lnTo>
                    <a:pt x="54055" y="622299"/>
                  </a:lnTo>
                  <a:lnTo>
                    <a:pt x="34597" y="632459"/>
                  </a:lnTo>
                  <a:lnTo>
                    <a:pt x="28498" y="636269"/>
                  </a:lnTo>
                  <a:lnTo>
                    <a:pt x="29204" y="637539"/>
                  </a:lnTo>
                  <a:lnTo>
                    <a:pt x="35215" y="636269"/>
                  </a:lnTo>
                  <a:lnTo>
                    <a:pt x="42817" y="634999"/>
                  </a:lnTo>
                  <a:lnTo>
                    <a:pt x="48299" y="632459"/>
                  </a:lnTo>
                  <a:lnTo>
                    <a:pt x="53485" y="628649"/>
                  </a:lnTo>
                  <a:lnTo>
                    <a:pt x="75383" y="628649"/>
                  </a:lnTo>
                  <a:lnTo>
                    <a:pt x="78909" y="627379"/>
                  </a:lnTo>
                  <a:lnTo>
                    <a:pt x="199497" y="627379"/>
                  </a:lnTo>
                  <a:lnTo>
                    <a:pt x="203891" y="624839"/>
                  </a:lnTo>
                  <a:lnTo>
                    <a:pt x="208676" y="623569"/>
                  </a:lnTo>
                  <a:lnTo>
                    <a:pt x="390520" y="623569"/>
                  </a:lnTo>
                  <a:lnTo>
                    <a:pt x="391364" y="619759"/>
                  </a:lnTo>
                  <a:lnTo>
                    <a:pt x="395188" y="618489"/>
                  </a:lnTo>
                  <a:lnTo>
                    <a:pt x="413057" y="618489"/>
                  </a:lnTo>
                  <a:lnTo>
                    <a:pt x="408268" y="613409"/>
                  </a:lnTo>
                  <a:lnTo>
                    <a:pt x="495030" y="613409"/>
                  </a:lnTo>
                  <a:lnTo>
                    <a:pt x="492799" y="612139"/>
                  </a:lnTo>
                  <a:lnTo>
                    <a:pt x="475131" y="608329"/>
                  </a:lnTo>
                  <a:close/>
                </a:path>
                <a:path w="506730" h="679450">
                  <a:moveTo>
                    <a:pt x="91920" y="627379"/>
                  </a:moveTo>
                  <a:lnTo>
                    <a:pt x="78909" y="627379"/>
                  </a:lnTo>
                  <a:lnTo>
                    <a:pt x="71168" y="633729"/>
                  </a:lnTo>
                  <a:lnTo>
                    <a:pt x="76819" y="634999"/>
                  </a:lnTo>
                  <a:lnTo>
                    <a:pt x="82707" y="634999"/>
                  </a:lnTo>
                  <a:lnTo>
                    <a:pt x="91920" y="627379"/>
                  </a:lnTo>
                  <a:close/>
                </a:path>
                <a:path w="506730" h="679450">
                  <a:moveTo>
                    <a:pt x="413057" y="618489"/>
                  </a:moveTo>
                  <a:lnTo>
                    <a:pt x="395188" y="618489"/>
                  </a:lnTo>
                  <a:lnTo>
                    <a:pt x="404292" y="622299"/>
                  </a:lnTo>
                  <a:lnTo>
                    <a:pt x="415123" y="627379"/>
                  </a:lnTo>
                  <a:lnTo>
                    <a:pt x="424129" y="629919"/>
                  </a:lnTo>
                  <a:lnTo>
                    <a:pt x="426125" y="628649"/>
                  </a:lnTo>
                  <a:lnTo>
                    <a:pt x="420722" y="623569"/>
                  </a:lnTo>
                  <a:lnTo>
                    <a:pt x="413057" y="618489"/>
                  </a:lnTo>
                  <a:close/>
                </a:path>
                <a:path w="506730" h="679450">
                  <a:moveTo>
                    <a:pt x="503870" y="623569"/>
                  </a:moveTo>
                  <a:lnTo>
                    <a:pt x="457992" y="623569"/>
                  </a:lnTo>
                  <a:lnTo>
                    <a:pt x="470285" y="627379"/>
                  </a:lnTo>
                  <a:lnTo>
                    <a:pt x="483466" y="629919"/>
                  </a:lnTo>
                  <a:lnTo>
                    <a:pt x="494965" y="629919"/>
                  </a:lnTo>
                  <a:lnTo>
                    <a:pt x="503099" y="624839"/>
                  </a:lnTo>
                  <a:lnTo>
                    <a:pt x="503870" y="623569"/>
                  </a:lnTo>
                  <a:close/>
                </a:path>
                <a:path w="506730" h="679450">
                  <a:moveTo>
                    <a:pt x="45464" y="610869"/>
                  </a:moveTo>
                  <a:lnTo>
                    <a:pt x="36979" y="610869"/>
                  </a:lnTo>
                  <a:lnTo>
                    <a:pt x="34149" y="613409"/>
                  </a:lnTo>
                  <a:lnTo>
                    <a:pt x="34031" y="622299"/>
                  </a:lnTo>
                  <a:lnTo>
                    <a:pt x="33446" y="628649"/>
                  </a:lnTo>
                  <a:lnTo>
                    <a:pt x="39809" y="619759"/>
                  </a:lnTo>
                  <a:lnTo>
                    <a:pt x="43342" y="614679"/>
                  </a:lnTo>
                  <a:lnTo>
                    <a:pt x="45464" y="610869"/>
                  </a:lnTo>
                  <a:close/>
                </a:path>
                <a:path w="506730" h="679450">
                  <a:moveTo>
                    <a:pt x="464279" y="571499"/>
                  </a:moveTo>
                  <a:lnTo>
                    <a:pt x="93770" y="571499"/>
                  </a:lnTo>
                  <a:lnTo>
                    <a:pt x="96858" y="574039"/>
                  </a:lnTo>
                  <a:lnTo>
                    <a:pt x="93950" y="576579"/>
                  </a:lnTo>
                  <a:lnTo>
                    <a:pt x="87914" y="577849"/>
                  </a:lnTo>
                  <a:lnTo>
                    <a:pt x="79574" y="580389"/>
                  </a:lnTo>
                  <a:lnTo>
                    <a:pt x="69753" y="581659"/>
                  </a:lnTo>
                  <a:lnTo>
                    <a:pt x="59163" y="584199"/>
                  </a:lnTo>
                  <a:lnTo>
                    <a:pt x="49389" y="589279"/>
                  </a:lnTo>
                  <a:lnTo>
                    <a:pt x="43195" y="593089"/>
                  </a:lnTo>
                  <a:lnTo>
                    <a:pt x="43342" y="594359"/>
                  </a:lnTo>
                  <a:lnTo>
                    <a:pt x="48299" y="595629"/>
                  </a:lnTo>
                  <a:lnTo>
                    <a:pt x="54188" y="596899"/>
                  </a:lnTo>
                  <a:lnTo>
                    <a:pt x="44054" y="599439"/>
                  </a:lnTo>
                  <a:lnTo>
                    <a:pt x="33674" y="604519"/>
                  </a:lnTo>
                  <a:lnTo>
                    <a:pt x="20066" y="610869"/>
                  </a:lnTo>
                  <a:lnTo>
                    <a:pt x="8845" y="617219"/>
                  </a:lnTo>
                  <a:lnTo>
                    <a:pt x="5629" y="621029"/>
                  </a:lnTo>
                  <a:lnTo>
                    <a:pt x="9162" y="622299"/>
                  </a:lnTo>
                  <a:lnTo>
                    <a:pt x="19067" y="618489"/>
                  </a:lnTo>
                  <a:lnTo>
                    <a:pt x="27786" y="614679"/>
                  </a:lnTo>
                  <a:lnTo>
                    <a:pt x="36979" y="610869"/>
                  </a:lnTo>
                  <a:lnTo>
                    <a:pt x="45464" y="610869"/>
                  </a:lnTo>
                  <a:lnTo>
                    <a:pt x="46172" y="609599"/>
                  </a:lnTo>
                  <a:lnTo>
                    <a:pt x="61969" y="609599"/>
                  </a:lnTo>
                  <a:lnTo>
                    <a:pt x="67626" y="608329"/>
                  </a:lnTo>
                  <a:lnTo>
                    <a:pt x="475131" y="608329"/>
                  </a:lnTo>
                  <a:lnTo>
                    <a:pt x="463352" y="605789"/>
                  </a:lnTo>
                  <a:lnTo>
                    <a:pt x="433905" y="601979"/>
                  </a:lnTo>
                  <a:lnTo>
                    <a:pt x="420520" y="599439"/>
                  </a:lnTo>
                  <a:lnTo>
                    <a:pt x="413302" y="593089"/>
                  </a:lnTo>
                  <a:lnTo>
                    <a:pt x="476933" y="593089"/>
                  </a:lnTo>
                  <a:lnTo>
                    <a:pt x="464534" y="589279"/>
                  </a:lnTo>
                  <a:lnTo>
                    <a:pt x="412921" y="584199"/>
                  </a:lnTo>
                  <a:lnTo>
                    <a:pt x="396302" y="581659"/>
                  </a:lnTo>
                  <a:lnTo>
                    <a:pt x="392402" y="579119"/>
                  </a:lnTo>
                  <a:lnTo>
                    <a:pt x="394878" y="577849"/>
                  </a:lnTo>
                  <a:lnTo>
                    <a:pt x="401057" y="576579"/>
                  </a:lnTo>
                  <a:lnTo>
                    <a:pt x="408268" y="575309"/>
                  </a:lnTo>
                  <a:lnTo>
                    <a:pt x="431784" y="575309"/>
                  </a:lnTo>
                  <a:lnTo>
                    <a:pt x="430492" y="574039"/>
                  </a:lnTo>
                  <a:lnTo>
                    <a:pt x="470721" y="574039"/>
                  </a:lnTo>
                  <a:lnTo>
                    <a:pt x="468860" y="572769"/>
                  </a:lnTo>
                  <a:lnTo>
                    <a:pt x="464279" y="571499"/>
                  </a:lnTo>
                  <a:close/>
                </a:path>
                <a:path w="506730" h="679450">
                  <a:moveTo>
                    <a:pt x="61969" y="609599"/>
                  </a:moveTo>
                  <a:lnTo>
                    <a:pt x="46172" y="609599"/>
                  </a:lnTo>
                  <a:lnTo>
                    <a:pt x="50655" y="612139"/>
                  </a:lnTo>
                  <a:lnTo>
                    <a:pt x="61969" y="609599"/>
                  </a:lnTo>
                  <a:close/>
                </a:path>
                <a:path w="506730" h="679450">
                  <a:moveTo>
                    <a:pt x="476933" y="593089"/>
                  </a:moveTo>
                  <a:lnTo>
                    <a:pt x="413302" y="593089"/>
                  </a:lnTo>
                  <a:lnTo>
                    <a:pt x="426883" y="594359"/>
                  </a:lnTo>
                  <a:lnTo>
                    <a:pt x="440793" y="594359"/>
                  </a:lnTo>
                  <a:lnTo>
                    <a:pt x="458033" y="595629"/>
                  </a:lnTo>
                  <a:lnTo>
                    <a:pt x="472211" y="595629"/>
                  </a:lnTo>
                  <a:lnTo>
                    <a:pt x="476933" y="593089"/>
                  </a:lnTo>
                  <a:close/>
                </a:path>
                <a:path w="506730" h="679450">
                  <a:moveTo>
                    <a:pt x="431784" y="575309"/>
                  </a:moveTo>
                  <a:lnTo>
                    <a:pt x="414930" y="575309"/>
                  </a:lnTo>
                  <a:lnTo>
                    <a:pt x="421173" y="577849"/>
                  </a:lnTo>
                  <a:lnTo>
                    <a:pt x="427754" y="580389"/>
                  </a:lnTo>
                  <a:lnTo>
                    <a:pt x="435430" y="581659"/>
                  </a:lnTo>
                  <a:lnTo>
                    <a:pt x="439426" y="580389"/>
                  </a:lnTo>
                  <a:lnTo>
                    <a:pt x="436487" y="577849"/>
                  </a:lnTo>
                  <a:lnTo>
                    <a:pt x="431784" y="575309"/>
                  </a:lnTo>
                  <a:close/>
                </a:path>
                <a:path w="506730" h="679450">
                  <a:moveTo>
                    <a:pt x="470721" y="574039"/>
                  </a:moveTo>
                  <a:lnTo>
                    <a:pt x="432936" y="574039"/>
                  </a:lnTo>
                  <a:lnTo>
                    <a:pt x="437935" y="576579"/>
                  </a:lnTo>
                  <a:lnTo>
                    <a:pt x="446692" y="580389"/>
                  </a:lnTo>
                  <a:lnTo>
                    <a:pt x="460408" y="581659"/>
                  </a:lnTo>
                  <a:lnTo>
                    <a:pt x="472613" y="581659"/>
                  </a:lnTo>
                  <a:lnTo>
                    <a:pt x="476493" y="580389"/>
                  </a:lnTo>
                  <a:lnTo>
                    <a:pt x="474444" y="576579"/>
                  </a:lnTo>
                  <a:lnTo>
                    <a:pt x="470721" y="574039"/>
                  </a:lnTo>
                  <a:close/>
                </a:path>
                <a:path w="506730" h="679450">
                  <a:moveTo>
                    <a:pt x="416396" y="562609"/>
                  </a:moveTo>
                  <a:lnTo>
                    <a:pt x="65508" y="562609"/>
                  </a:lnTo>
                  <a:lnTo>
                    <a:pt x="62985" y="565149"/>
                  </a:lnTo>
                  <a:lnTo>
                    <a:pt x="56107" y="570229"/>
                  </a:lnTo>
                  <a:lnTo>
                    <a:pt x="49096" y="575309"/>
                  </a:lnTo>
                  <a:lnTo>
                    <a:pt x="46172" y="577849"/>
                  </a:lnTo>
                  <a:lnTo>
                    <a:pt x="46884" y="580389"/>
                  </a:lnTo>
                  <a:lnTo>
                    <a:pt x="64728" y="568959"/>
                  </a:lnTo>
                  <a:lnTo>
                    <a:pt x="70026" y="566419"/>
                  </a:lnTo>
                  <a:lnTo>
                    <a:pt x="427459" y="566419"/>
                  </a:lnTo>
                  <a:lnTo>
                    <a:pt x="418430" y="563879"/>
                  </a:lnTo>
                  <a:lnTo>
                    <a:pt x="416396" y="562609"/>
                  </a:lnTo>
                  <a:close/>
                </a:path>
                <a:path w="506730" h="679450">
                  <a:moveTo>
                    <a:pt x="427459" y="566419"/>
                  </a:moveTo>
                  <a:lnTo>
                    <a:pt x="70026" y="566419"/>
                  </a:lnTo>
                  <a:lnTo>
                    <a:pt x="68338" y="567689"/>
                  </a:lnTo>
                  <a:lnTo>
                    <a:pt x="64415" y="572769"/>
                  </a:lnTo>
                  <a:lnTo>
                    <a:pt x="65065" y="575309"/>
                  </a:lnTo>
                  <a:lnTo>
                    <a:pt x="68235" y="576579"/>
                  </a:lnTo>
                  <a:lnTo>
                    <a:pt x="71871" y="576579"/>
                  </a:lnTo>
                  <a:lnTo>
                    <a:pt x="77369" y="574039"/>
                  </a:lnTo>
                  <a:lnTo>
                    <a:pt x="85971" y="572769"/>
                  </a:lnTo>
                  <a:lnTo>
                    <a:pt x="93770" y="571499"/>
                  </a:lnTo>
                  <a:lnTo>
                    <a:pt x="464279" y="571499"/>
                  </a:lnTo>
                  <a:lnTo>
                    <a:pt x="459698" y="570229"/>
                  </a:lnTo>
                  <a:lnTo>
                    <a:pt x="431973" y="567689"/>
                  </a:lnTo>
                  <a:lnTo>
                    <a:pt x="427459" y="566419"/>
                  </a:lnTo>
                  <a:close/>
                </a:path>
                <a:path w="506730" h="679450">
                  <a:moveTo>
                    <a:pt x="414045" y="557529"/>
                  </a:moveTo>
                  <a:lnTo>
                    <a:pt x="38394" y="557529"/>
                  </a:lnTo>
                  <a:lnTo>
                    <a:pt x="11280" y="571499"/>
                  </a:lnTo>
                  <a:lnTo>
                    <a:pt x="13253" y="574039"/>
                  </a:lnTo>
                  <a:lnTo>
                    <a:pt x="17854" y="574039"/>
                  </a:lnTo>
                  <a:lnTo>
                    <a:pt x="24710" y="572769"/>
                  </a:lnTo>
                  <a:lnTo>
                    <a:pt x="33446" y="568959"/>
                  </a:lnTo>
                  <a:lnTo>
                    <a:pt x="53192" y="563879"/>
                  </a:lnTo>
                  <a:lnTo>
                    <a:pt x="61296" y="562609"/>
                  </a:lnTo>
                  <a:lnTo>
                    <a:pt x="416396" y="562609"/>
                  </a:lnTo>
                  <a:lnTo>
                    <a:pt x="412327" y="560069"/>
                  </a:lnTo>
                  <a:lnTo>
                    <a:pt x="414045" y="557529"/>
                  </a:lnTo>
                  <a:close/>
                </a:path>
                <a:path w="506730" h="679450">
                  <a:moveTo>
                    <a:pt x="440694" y="547369"/>
                  </a:moveTo>
                  <a:lnTo>
                    <a:pt x="425148" y="547369"/>
                  </a:lnTo>
                  <a:lnTo>
                    <a:pt x="432783" y="552449"/>
                  </a:lnTo>
                  <a:lnTo>
                    <a:pt x="442857" y="560069"/>
                  </a:lnTo>
                  <a:lnTo>
                    <a:pt x="452620" y="563879"/>
                  </a:lnTo>
                  <a:lnTo>
                    <a:pt x="454343" y="561339"/>
                  </a:lnTo>
                  <a:lnTo>
                    <a:pt x="447385" y="553719"/>
                  </a:lnTo>
                  <a:lnTo>
                    <a:pt x="440694" y="547369"/>
                  </a:lnTo>
                  <a:close/>
                </a:path>
                <a:path w="506730" h="679450">
                  <a:moveTo>
                    <a:pt x="443218" y="543559"/>
                  </a:moveTo>
                  <a:lnTo>
                    <a:pt x="69041" y="543559"/>
                  </a:lnTo>
                  <a:lnTo>
                    <a:pt x="73286" y="546099"/>
                  </a:lnTo>
                  <a:lnTo>
                    <a:pt x="66187" y="547369"/>
                  </a:lnTo>
                  <a:lnTo>
                    <a:pt x="20772" y="549909"/>
                  </a:lnTo>
                  <a:lnTo>
                    <a:pt x="4916" y="551179"/>
                  </a:lnTo>
                  <a:lnTo>
                    <a:pt x="0" y="553719"/>
                  </a:lnTo>
                  <a:lnTo>
                    <a:pt x="55" y="556259"/>
                  </a:lnTo>
                  <a:lnTo>
                    <a:pt x="3425" y="558799"/>
                  </a:lnTo>
                  <a:lnTo>
                    <a:pt x="8449" y="560069"/>
                  </a:lnTo>
                  <a:lnTo>
                    <a:pt x="16414" y="560069"/>
                  </a:lnTo>
                  <a:lnTo>
                    <a:pt x="26342" y="558799"/>
                  </a:lnTo>
                  <a:lnTo>
                    <a:pt x="34810" y="557529"/>
                  </a:lnTo>
                  <a:lnTo>
                    <a:pt x="414045" y="557529"/>
                  </a:lnTo>
                  <a:lnTo>
                    <a:pt x="414905" y="556259"/>
                  </a:lnTo>
                  <a:lnTo>
                    <a:pt x="420313" y="552449"/>
                  </a:lnTo>
                  <a:lnTo>
                    <a:pt x="422704" y="547369"/>
                  </a:lnTo>
                  <a:lnTo>
                    <a:pt x="440694" y="547369"/>
                  </a:lnTo>
                  <a:lnTo>
                    <a:pt x="443218" y="543559"/>
                  </a:lnTo>
                  <a:close/>
                </a:path>
                <a:path w="506730" h="679450">
                  <a:moveTo>
                    <a:pt x="427643" y="530859"/>
                  </a:moveTo>
                  <a:lnTo>
                    <a:pt x="130245" y="530859"/>
                  </a:lnTo>
                  <a:lnTo>
                    <a:pt x="135986" y="533399"/>
                  </a:lnTo>
                  <a:lnTo>
                    <a:pt x="132293" y="535939"/>
                  </a:lnTo>
                  <a:lnTo>
                    <a:pt x="124317" y="537209"/>
                  </a:lnTo>
                  <a:lnTo>
                    <a:pt x="99657" y="537209"/>
                  </a:lnTo>
                  <a:lnTo>
                    <a:pt x="75359" y="539749"/>
                  </a:lnTo>
                  <a:lnTo>
                    <a:pt x="67626" y="541019"/>
                  </a:lnTo>
                  <a:lnTo>
                    <a:pt x="61975" y="546099"/>
                  </a:lnTo>
                  <a:lnTo>
                    <a:pt x="69041" y="543559"/>
                  </a:lnTo>
                  <a:lnTo>
                    <a:pt x="481874" y="543559"/>
                  </a:lnTo>
                  <a:lnTo>
                    <a:pt x="485385" y="541019"/>
                  </a:lnTo>
                  <a:lnTo>
                    <a:pt x="477565" y="537209"/>
                  </a:lnTo>
                  <a:lnTo>
                    <a:pt x="438668" y="534669"/>
                  </a:lnTo>
                  <a:lnTo>
                    <a:pt x="427643" y="530859"/>
                  </a:lnTo>
                  <a:close/>
                </a:path>
                <a:path w="506730" h="679450">
                  <a:moveTo>
                    <a:pt x="481874" y="543559"/>
                  </a:moveTo>
                  <a:lnTo>
                    <a:pt x="443218" y="543559"/>
                  </a:lnTo>
                  <a:lnTo>
                    <a:pt x="455376" y="544829"/>
                  </a:lnTo>
                  <a:lnTo>
                    <a:pt x="468896" y="546099"/>
                  </a:lnTo>
                  <a:lnTo>
                    <a:pt x="480119" y="544829"/>
                  </a:lnTo>
                  <a:lnTo>
                    <a:pt x="481874" y="543559"/>
                  </a:lnTo>
                  <a:close/>
                </a:path>
                <a:path w="506730" h="679450">
                  <a:moveTo>
                    <a:pt x="466182" y="525779"/>
                  </a:moveTo>
                  <a:lnTo>
                    <a:pt x="55603" y="525779"/>
                  </a:lnTo>
                  <a:lnTo>
                    <a:pt x="61975" y="528319"/>
                  </a:lnTo>
                  <a:lnTo>
                    <a:pt x="68338" y="529589"/>
                  </a:lnTo>
                  <a:lnTo>
                    <a:pt x="57730" y="532129"/>
                  </a:lnTo>
                  <a:lnTo>
                    <a:pt x="47587" y="542289"/>
                  </a:lnTo>
                  <a:lnTo>
                    <a:pt x="57730" y="541019"/>
                  </a:lnTo>
                  <a:lnTo>
                    <a:pt x="61975" y="537209"/>
                  </a:lnTo>
                  <a:lnTo>
                    <a:pt x="66573" y="534669"/>
                  </a:lnTo>
                  <a:lnTo>
                    <a:pt x="72784" y="533399"/>
                  </a:lnTo>
                  <a:lnTo>
                    <a:pt x="89070" y="533399"/>
                  </a:lnTo>
                  <a:lnTo>
                    <a:pt x="101169" y="532129"/>
                  </a:lnTo>
                  <a:lnTo>
                    <a:pt x="116766" y="530859"/>
                  </a:lnTo>
                  <a:lnTo>
                    <a:pt x="427643" y="530859"/>
                  </a:lnTo>
                  <a:lnTo>
                    <a:pt x="429214" y="529589"/>
                  </a:lnTo>
                  <a:lnTo>
                    <a:pt x="472054" y="529589"/>
                  </a:lnTo>
                  <a:lnTo>
                    <a:pt x="472291" y="528319"/>
                  </a:lnTo>
                  <a:lnTo>
                    <a:pt x="466182" y="525779"/>
                  </a:lnTo>
                  <a:close/>
                </a:path>
                <a:path w="506730" h="679450">
                  <a:moveTo>
                    <a:pt x="472054" y="529589"/>
                  </a:moveTo>
                  <a:lnTo>
                    <a:pt x="429214" y="529589"/>
                  </a:lnTo>
                  <a:lnTo>
                    <a:pt x="438006" y="530859"/>
                  </a:lnTo>
                  <a:lnTo>
                    <a:pt x="450520" y="533399"/>
                  </a:lnTo>
                  <a:lnTo>
                    <a:pt x="463257" y="533399"/>
                  </a:lnTo>
                  <a:lnTo>
                    <a:pt x="471580" y="532129"/>
                  </a:lnTo>
                  <a:lnTo>
                    <a:pt x="472054" y="529589"/>
                  </a:lnTo>
                  <a:close/>
                </a:path>
                <a:path w="506730" h="679450">
                  <a:moveTo>
                    <a:pt x="401902" y="510539"/>
                  </a:moveTo>
                  <a:lnTo>
                    <a:pt x="91160" y="510539"/>
                  </a:lnTo>
                  <a:lnTo>
                    <a:pt x="100372" y="511809"/>
                  </a:lnTo>
                  <a:lnTo>
                    <a:pt x="98283" y="515619"/>
                  </a:lnTo>
                  <a:lnTo>
                    <a:pt x="93846" y="518159"/>
                  </a:lnTo>
                  <a:lnTo>
                    <a:pt x="84731" y="519429"/>
                  </a:lnTo>
                  <a:lnTo>
                    <a:pt x="74023" y="520699"/>
                  </a:lnTo>
                  <a:lnTo>
                    <a:pt x="64805" y="520699"/>
                  </a:lnTo>
                  <a:lnTo>
                    <a:pt x="56708" y="521969"/>
                  </a:lnTo>
                  <a:lnTo>
                    <a:pt x="49564" y="524509"/>
                  </a:lnTo>
                  <a:lnTo>
                    <a:pt x="45206" y="527049"/>
                  </a:lnTo>
                  <a:lnTo>
                    <a:pt x="45469" y="528319"/>
                  </a:lnTo>
                  <a:lnTo>
                    <a:pt x="49714" y="528319"/>
                  </a:lnTo>
                  <a:lnTo>
                    <a:pt x="55603" y="525779"/>
                  </a:lnTo>
                  <a:lnTo>
                    <a:pt x="466182" y="525779"/>
                  </a:lnTo>
                  <a:lnTo>
                    <a:pt x="454045" y="523239"/>
                  </a:lnTo>
                  <a:lnTo>
                    <a:pt x="440674" y="521969"/>
                  </a:lnTo>
                  <a:lnTo>
                    <a:pt x="426826" y="521969"/>
                  </a:lnTo>
                  <a:lnTo>
                    <a:pt x="428307" y="520699"/>
                  </a:lnTo>
                  <a:lnTo>
                    <a:pt x="435430" y="518159"/>
                  </a:lnTo>
                  <a:lnTo>
                    <a:pt x="441223" y="518159"/>
                  </a:lnTo>
                  <a:lnTo>
                    <a:pt x="441793" y="514349"/>
                  </a:lnTo>
                  <a:lnTo>
                    <a:pt x="437727" y="513079"/>
                  </a:lnTo>
                  <a:lnTo>
                    <a:pt x="427429" y="511809"/>
                  </a:lnTo>
                  <a:lnTo>
                    <a:pt x="405514" y="511809"/>
                  </a:lnTo>
                  <a:lnTo>
                    <a:pt x="401902" y="510539"/>
                  </a:lnTo>
                  <a:close/>
                </a:path>
                <a:path w="506730" h="679450">
                  <a:moveTo>
                    <a:pt x="404554" y="506729"/>
                  </a:moveTo>
                  <a:lnTo>
                    <a:pt x="64805" y="506729"/>
                  </a:lnTo>
                  <a:lnTo>
                    <a:pt x="64805" y="511809"/>
                  </a:lnTo>
                  <a:lnTo>
                    <a:pt x="50655" y="518159"/>
                  </a:lnTo>
                  <a:lnTo>
                    <a:pt x="54900" y="519429"/>
                  </a:lnTo>
                  <a:lnTo>
                    <a:pt x="60337" y="519429"/>
                  </a:lnTo>
                  <a:lnTo>
                    <a:pt x="68650" y="516889"/>
                  </a:lnTo>
                  <a:lnTo>
                    <a:pt x="77397" y="514349"/>
                  </a:lnTo>
                  <a:lnTo>
                    <a:pt x="84132" y="511809"/>
                  </a:lnTo>
                  <a:lnTo>
                    <a:pt x="91160" y="510539"/>
                  </a:lnTo>
                  <a:lnTo>
                    <a:pt x="401902" y="510539"/>
                  </a:lnTo>
                  <a:lnTo>
                    <a:pt x="403259" y="507999"/>
                  </a:lnTo>
                  <a:lnTo>
                    <a:pt x="404554" y="506729"/>
                  </a:lnTo>
                  <a:close/>
                </a:path>
                <a:path w="506730" h="679450">
                  <a:moveTo>
                    <a:pt x="441223" y="518159"/>
                  </a:moveTo>
                  <a:lnTo>
                    <a:pt x="435430" y="518159"/>
                  </a:lnTo>
                  <a:lnTo>
                    <a:pt x="441034" y="519429"/>
                  </a:lnTo>
                  <a:lnTo>
                    <a:pt x="441223" y="518159"/>
                  </a:lnTo>
                  <a:close/>
                </a:path>
                <a:path w="506730" h="679450">
                  <a:moveTo>
                    <a:pt x="389939" y="494029"/>
                  </a:moveTo>
                  <a:lnTo>
                    <a:pt x="97088" y="494029"/>
                  </a:lnTo>
                  <a:lnTo>
                    <a:pt x="103221" y="495299"/>
                  </a:lnTo>
                  <a:lnTo>
                    <a:pt x="110344" y="495299"/>
                  </a:lnTo>
                  <a:lnTo>
                    <a:pt x="98283" y="499109"/>
                  </a:lnTo>
                  <a:lnTo>
                    <a:pt x="97618" y="500379"/>
                  </a:lnTo>
                  <a:lnTo>
                    <a:pt x="56697" y="500379"/>
                  </a:lnTo>
                  <a:lnTo>
                    <a:pt x="49475" y="501649"/>
                  </a:lnTo>
                  <a:lnTo>
                    <a:pt x="44906" y="502919"/>
                  </a:lnTo>
                  <a:lnTo>
                    <a:pt x="44757" y="504189"/>
                  </a:lnTo>
                  <a:lnTo>
                    <a:pt x="47587" y="507999"/>
                  </a:lnTo>
                  <a:lnTo>
                    <a:pt x="64805" y="506729"/>
                  </a:lnTo>
                  <a:lnTo>
                    <a:pt x="404554" y="506729"/>
                  </a:lnTo>
                  <a:lnTo>
                    <a:pt x="407144" y="504189"/>
                  </a:lnTo>
                  <a:lnTo>
                    <a:pt x="396302" y="504189"/>
                  </a:lnTo>
                  <a:lnTo>
                    <a:pt x="389939" y="497839"/>
                  </a:lnTo>
                  <a:lnTo>
                    <a:pt x="389939" y="494029"/>
                  </a:lnTo>
                  <a:close/>
                </a:path>
                <a:path w="506730" h="679450">
                  <a:moveTo>
                    <a:pt x="415581" y="496569"/>
                  </a:moveTo>
                  <a:lnTo>
                    <a:pt x="406179" y="499109"/>
                  </a:lnTo>
                  <a:lnTo>
                    <a:pt x="396302" y="504189"/>
                  </a:lnTo>
                  <a:lnTo>
                    <a:pt x="407144" y="504189"/>
                  </a:lnTo>
                  <a:lnTo>
                    <a:pt x="411118" y="500379"/>
                  </a:lnTo>
                  <a:lnTo>
                    <a:pt x="415581" y="496569"/>
                  </a:lnTo>
                  <a:close/>
                </a:path>
                <a:path w="506730" h="679450">
                  <a:moveTo>
                    <a:pt x="393349" y="491489"/>
                  </a:moveTo>
                  <a:lnTo>
                    <a:pt x="69753" y="491489"/>
                  </a:lnTo>
                  <a:lnTo>
                    <a:pt x="64093" y="495299"/>
                  </a:lnTo>
                  <a:lnTo>
                    <a:pt x="73286" y="496569"/>
                  </a:lnTo>
                  <a:lnTo>
                    <a:pt x="83362" y="494029"/>
                  </a:lnTo>
                  <a:lnTo>
                    <a:pt x="389939" y="494029"/>
                  </a:lnTo>
                  <a:lnTo>
                    <a:pt x="389939" y="492759"/>
                  </a:lnTo>
                  <a:lnTo>
                    <a:pt x="393349" y="491489"/>
                  </a:lnTo>
                  <a:close/>
                </a:path>
                <a:path w="506730" h="679450">
                  <a:moveTo>
                    <a:pt x="78862" y="483869"/>
                  </a:moveTo>
                  <a:lnTo>
                    <a:pt x="66923" y="485139"/>
                  </a:lnTo>
                  <a:lnTo>
                    <a:pt x="54900" y="487679"/>
                  </a:lnTo>
                  <a:lnTo>
                    <a:pt x="57730" y="494029"/>
                  </a:lnTo>
                  <a:lnTo>
                    <a:pt x="66211" y="492759"/>
                  </a:lnTo>
                  <a:lnTo>
                    <a:pt x="69753" y="491489"/>
                  </a:lnTo>
                  <a:lnTo>
                    <a:pt x="393349" y="491489"/>
                  </a:lnTo>
                  <a:lnTo>
                    <a:pt x="400908" y="490219"/>
                  </a:lnTo>
                  <a:lnTo>
                    <a:pt x="438848" y="490219"/>
                  </a:lnTo>
                  <a:lnTo>
                    <a:pt x="442336" y="488949"/>
                  </a:lnTo>
                  <a:lnTo>
                    <a:pt x="444507" y="486409"/>
                  </a:lnTo>
                  <a:lnTo>
                    <a:pt x="105005" y="486409"/>
                  </a:lnTo>
                  <a:lnTo>
                    <a:pt x="93271" y="485139"/>
                  </a:lnTo>
                  <a:lnTo>
                    <a:pt x="78862" y="483869"/>
                  </a:lnTo>
                  <a:close/>
                </a:path>
                <a:path w="506730" h="679450">
                  <a:moveTo>
                    <a:pt x="438848" y="490219"/>
                  </a:moveTo>
                  <a:lnTo>
                    <a:pt x="410106" y="490219"/>
                  </a:lnTo>
                  <a:lnTo>
                    <a:pt x="426708" y="492759"/>
                  </a:lnTo>
                  <a:lnTo>
                    <a:pt x="435359" y="491489"/>
                  </a:lnTo>
                  <a:lnTo>
                    <a:pt x="438848" y="490219"/>
                  </a:lnTo>
                  <a:close/>
                </a:path>
                <a:path w="506730" h="679450">
                  <a:moveTo>
                    <a:pt x="430174" y="480059"/>
                  </a:moveTo>
                  <a:lnTo>
                    <a:pt x="106735" y="480059"/>
                  </a:lnTo>
                  <a:lnTo>
                    <a:pt x="108919" y="485139"/>
                  </a:lnTo>
                  <a:lnTo>
                    <a:pt x="105005" y="486409"/>
                  </a:lnTo>
                  <a:lnTo>
                    <a:pt x="444507" y="486409"/>
                  </a:lnTo>
                  <a:lnTo>
                    <a:pt x="445592" y="485139"/>
                  </a:lnTo>
                  <a:lnTo>
                    <a:pt x="440946" y="481329"/>
                  </a:lnTo>
                  <a:lnTo>
                    <a:pt x="430174" y="480059"/>
                  </a:lnTo>
                  <a:close/>
                </a:path>
                <a:path w="506730" h="679450">
                  <a:moveTo>
                    <a:pt x="83467" y="472439"/>
                  </a:moveTo>
                  <a:lnTo>
                    <a:pt x="78909" y="474979"/>
                  </a:lnTo>
                  <a:lnTo>
                    <a:pt x="73970" y="478789"/>
                  </a:lnTo>
                  <a:lnTo>
                    <a:pt x="78909" y="481329"/>
                  </a:lnTo>
                  <a:lnTo>
                    <a:pt x="85556" y="480059"/>
                  </a:lnTo>
                  <a:lnTo>
                    <a:pt x="430174" y="480059"/>
                  </a:lnTo>
                  <a:lnTo>
                    <a:pt x="419402" y="478789"/>
                  </a:lnTo>
                  <a:lnTo>
                    <a:pt x="414916" y="476249"/>
                  </a:lnTo>
                  <a:lnTo>
                    <a:pt x="419637" y="474979"/>
                  </a:lnTo>
                  <a:lnTo>
                    <a:pt x="85556" y="474979"/>
                  </a:lnTo>
                  <a:lnTo>
                    <a:pt x="83467" y="472439"/>
                  </a:lnTo>
                  <a:close/>
                </a:path>
                <a:path w="506730" h="679450">
                  <a:moveTo>
                    <a:pt x="458295" y="472439"/>
                  </a:moveTo>
                  <a:lnTo>
                    <a:pt x="83467" y="472439"/>
                  </a:lnTo>
                  <a:lnTo>
                    <a:pt x="85556" y="474979"/>
                  </a:lnTo>
                  <a:lnTo>
                    <a:pt x="419637" y="474979"/>
                  </a:lnTo>
                  <a:lnTo>
                    <a:pt x="429815" y="477519"/>
                  </a:lnTo>
                  <a:lnTo>
                    <a:pt x="442682" y="478789"/>
                  </a:lnTo>
                  <a:lnTo>
                    <a:pt x="455469" y="478789"/>
                  </a:lnTo>
                  <a:lnTo>
                    <a:pt x="461524" y="476249"/>
                  </a:lnTo>
                  <a:lnTo>
                    <a:pt x="460028" y="473709"/>
                  </a:lnTo>
                  <a:lnTo>
                    <a:pt x="458295" y="472439"/>
                  </a:lnTo>
                  <a:close/>
                </a:path>
                <a:path w="506730" h="679450">
                  <a:moveTo>
                    <a:pt x="73073" y="444499"/>
                  </a:moveTo>
                  <a:lnTo>
                    <a:pt x="56975" y="444499"/>
                  </a:lnTo>
                  <a:lnTo>
                    <a:pt x="52772" y="447039"/>
                  </a:lnTo>
                  <a:lnTo>
                    <a:pt x="54667" y="450849"/>
                  </a:lnTo>
                  <a:lnTo>
                    <a:pt x="60470" y="453389"/>
                  </a:lnTo>
                  <a:lnTo>
                    <a:pt x="67199" y="457199"/>
                  </a:lnTo>
                  <a:lnTo>
                    <a:pt x="71871" y="461009"/>
                  </a:lnTo>
                  <a:lnTo>
                    <a:pt x="70071" y="464819"/>
                  </a:lnTo>
                  <a:lnTo>
                    <a:pt x="63218" y="467359"/>
                  </a:lnTo>
                  <a:lnTo>
                    <a:pt x="55566" y="471169"/>
                  </a:lnTo>
                  <a:lnTo>
                    <a:pt x="51367" y="473709"/>
                  </a:lnTo>
                  <a:lnTo>
                    <a:pt x="52103" y="476249"/>
                  </a:lnTo>
                  <a:lnTo>
                    <a:pt x="64456" y="476249"/>
                  </a:lnTo>
                  <a:lnTo>
                    <a:pt x="73286" y="474979"/>
                  </a:lnTo>
                  <a:lnTo>
                    <a:pt x="78909" y="474979"/>
                  </a:lnTo>
                  <a:lnTo>
                    <a:pt x="83467" y="472439"/>
                  </a:lnTo>
                  <a:lnTo>
                    <a:pt x="458295" y="472439"/>
                  </a:lnTo>
                  <a:lnTo>
                    <a:pt x="454828" y="469899"/>
                  </a:lnTo>
                  <a:lnTo>
                    <a:pt x="452299" y="468629"/>
                  </a:lnTo>
                  <a:lnTo>
                    <a:pt x="428687" y="468629"/>
                  </a:lnTo>
                  <a:lnTo>
                    <a:pt x="421360" y="467359"/>
                  </a:lnTo>
                  <a:lnTo>
                    <a:pt x="413302" y="463549"/>
                  </a:lnTo>
                  <a:lnTo>
                    <a:pt x="409319" y="461009"/>
                  </a:lnTo>
                  <a:lnTo>
                    <a:pt x="411355" y="458469"/>
                  </a:lnTo>
                  <a:lnTo>
                    <a:pt x="417950" y="455929"/>
                  </a:lnTo>
                  <a:lnTo>
                    <a:pt x="387458" y="455929"/>
                  </a:lnTo>
                  <a:lnTo>
                    <a:pt x="382022" y="454659"/>
                  </a:lnTo>
                  <a:lnTo>
                    <a:pt x="104776" y="454659"/>
                  </a:lnTo>
                  <a:lnTo>
                    <a:pt x="96146" y="453389"/>
                  </a:lnTo>
                  <a:lnTo>
                    <a:pt x="86945" y="449579"/>
                  </a:lnTo>
                  <a:lnTo>
                    <a:pt x="79668" y="447039"/>
                  </a:lnTo>
                  <a:lnTo>
                    <a:pt x="73073" y="444499"/>
                  </a:lnTo>
                  <a:close/>
                </a:path>
                <a:path w="506730" h="679450">
                  <a:moveTo>
                    <a:pt x="438944" y="459739"/>
                  </a:moveTo>
                  <a:lnTo>
                    <a:pt x="437520" y="466089"/>
                  </a:lnTo>
                  <a:lnTo>
                    <a:pt x="434377" y="468629"/>
                  </a:lnTo>
                  <a:lnTo>
                    <a:pt x="452299" y="468629"/>
                  </a:lnTo>
                  <a:lnTo>
                    <a:pt x="449771" y="467359"/>
                  </a:lnTo>
                  <a:lnTo>
                    <a:pt x="444642" y="462279"/>
                  </a:lnTo>
                  <a:lnTo>
                    <a:pt x="438944" y="459739"/>
                  </a:lnTo>
                  <a:close/>
                </a:path>
                <a:path w="506730" h="679450">
                  <a:moveTo>
                    <a:pt x="414453" y="433069"/>
                  </a:moveTo>
                  <a:lnTo>
                    <a:pt x="410950" y="434339"/>
                  </a:lnTo>
                  <a:lnTo>
                    <a:pt x="405514" y="441959"/>
                  </a:lnTo>
                  <a:lnTo>
                    <a:pt x="396793" y="452119"/>
                  </a:lnTo>
                  <a:lnTo>
                    <a:pt x="387458" y="455929"/>
                  </a:lnTo>
                  <a:lnTo>
                    <a:pt x="437518" y="455929"/>
                  </a:lnTo>
                  <a:lnTo>
                    <a:pt x="445604" y="454659"/>
                  </a:lnTo>
                  <a:lnTo>
                    <a:pt x="449719" y="453389"/>
                  </a:lnTo>
                  <a:lnTo>
                    <a:pt x="447681" y="450849"/>
                  </a:lnTo>
                  <a:lnTo>
                    <a:pt x="439704" y="449579"/>
                  </a:lnTo>
                  <a:lnTo>
                    <a:pt x="438501" y="447039"/>
                  </a:lnTo>
                  <a:lnTo>
                    <a:pt x="418692" y="447039"/>
                  </a:lnTo>
                  <a:lnTo>
                    <a:pt x="414890" y="445769"/>
                  </a:lnTo>
                  <a:lnTo>
                    <a:pt x="414916" y="441959"/>
                  </a:lnTo>
                  <a:lnTo>
                    <a:pt x="415838" y="435609"/>
                  </a:lnTo>
                  <a:lnTo>
                    <a:pt x="414453" y="433069"/>
                  </a:lnTo>
                  <a:close/>
                </a:path>
                <a:path w="506730" h="679450">
                  <a:moveTo>
                    <a:pt x="361020" y="431799"/>
                  </a:moveTo>
                  <a:lnTo>
                    <a:pt x="156785" y="431799"/>
                  </a:lnTo>
                  <a:lnTo>
                    <a:pt x="157450" y="440689"/>
                  </a:lnTo>
                  <a:lnTo>
                    <a:pt x="150422" y="444499"/>
                  </a:lnTo>
                  <a:lnTo>
                    <a:pt x="114808" y="444499"/>
                  </a:lnTo>
                  <a:lnTo>
                    <a:pt x="126774" y="445769"/>
                  </a:lnTo>
                  <a:lnTo>
                    <a:pt x="129623" y="449579"/>
                  </a:lnTo>
                  <a:lnTo>
                    <a:pt x="128440" y="450849"/>
                  </a:lnTo>
                  <a:lnTo>
                    <a:pt x="122726" y="452119"/>
                  </a:lnTo>
                  <a:lnTo>
                    <a:pt x="115640" y="453389"/>
                  </a:lnTo>
                  <a:lnTo>
                    <a:pt x="110344" y="454659"/>
                  </a:lnTo>
                  <a:lnTo>
                    <a:pt x="382022" y="454659"/>
                  </a:lnTo>
                  <a:lnTo>
                    <a:pt x="385001" y="452119"/>
                  </a:lnTo>
                  <a:lnTo>
                    <a:pt x="391260" y="449579"/>
                  </a:lnTo>
                  <a:lnTo>
                    <a:pt x="393904" y="445769"/>
                  </a:lnTo>
                  <a:lnTo>
                    <a:pt x="392453" y="443229"/>
                  </a:lnTo>
                  <a:lnTo>
                    <a:pt x="360075" y="443229"/>
                  </a:lnTo>
                  <a:lnTo>
                    <a:pt x="354990" y="441959"/>
                  </a:lnTo>
                  <a:lnTo>
                    <a:pt x="350526" y="438149"/>
                  </a:lnTo>
                  <a:lnTo>
                    <a:pt x="356414" y="433069"/>
                  </a:lnTo>
                  <a:lnTo>
                    <a:pt x="361020" y="431799"/>
                  </a:lnTo>
                  <a:close/>
                </a:path>
                <a:path w="506730" h="679450">
                  <a:moveTo>
                    <a:pt x="467738" y="441959"/>
                  </a:moveTo>
                  <a:lnTo>
                    <a:pt x="443883" y="441959"/>
                  </a:lnTo>
                  <a:lnTo>
                    <a:pt x="453034" y="443229"/>
                  </a:lnTo>
                  <a:lnTo>
                    <a:pt x="465453" y="447039"/>
                  </a:lnTo>
                  <a:lnTo>
                    <a:pt x="476750" y="448309"/>
                  </a:lnTo>
                  <a:lnTo>
                    <a:pt x="482536" y="447039"/>
                  </a:lnTo>
                  <a:lnTo>
                    <a:pt x="481189" y="444499"/>
                  </a:lnTo>
                  <a:lnTo>
                    <a:pt x="475461" y="443229"/>
                  </a:lnTo>
                  <a:lnTo>
                    <a:pt x="467738" y="441959"/>
                  </a:lnTo>
                  <a:close/>
                </a:path>
                <a:path w="506730" h="679450">
                  <a:moveTo>
                    <a:pt x="127000" y="434339"/>
                  </a:moveTo>
                  <a:lnTo>
                    <a:pt x="103981" y="434339"/>
                  </a:lnTo>
                  <a:lnTo>
                    <a:pt x="111199" y="435609"/>
                  </a:lnTo>
                  <a:lnTo>
                    <a:pt x="110715" y="435609"/>
                  </a:lnTo>
                  <a:lnTo>
                    <a:pt x="102984" y="438149"/>
                  </a:lnTo>
                  <a:lnTo>
                    <a:pt x="93116" y="440689"/>
                  </a:lnTo>
                  <a:lnTo>
                    <a:pt x="86221" y="444499"/>
                  </a:lnTo>
                  <a:lnTo>
                    <a:pt x="85770" y="445769"/>
                  </a:lnTo>
                  <a:lnTo>
                    <a:pt x="90875" y="447039"/>
                  </a:lnTo>
                  <a:lnTo>
                    <a:pt x="98615" y="447039"/>
                  </a:lnTo>
                  <a:lnTo>
                    <a:pt x="106070" y="445769"/>
                  </a:lnTo>
                  <a:lnTo>
                    <a:pt x="114808" y="444499"/>
                  </a:lnTo>
                  <a:lnTo>
                    <a:pt x="150422" y="444499"/>
                  </a:lnTo>
                  <a:lnTo>
                    <a:pt x="143292" y="443229"/>
                  </a:lnTo>
                  <a:lnTo>
                    <a:pt x="135453" y="439419"/>
                  </a:lnTo>
                  <a:lnTo>
                    <a:pt x="133897" y="439419"/>
                  </a:lnTo>
                  <a:lnTo>
                    <a:pt x="133706" y="438570"/>
                  </a:lnTo>
                  <a:lnTo>
                    <a:pt x="132840" y="438149"/>
                  </a:lnTo>
                  <a:lnTo>
                    <a:pt x="127000" y="434339"/>
                  </a:lnTo>
                  <a:close/>
                </a:path>
                <a:path w="506730" h="679450">
                  <a:moveTo>
                    <a:pt x="440545" y="411479"/>
                  </a:moveTo>
                  <a:lnTo>
                    <a:pt x="435300" y="417829"/>
                  </a:lnTo>
                  <a:lnTo>
                    <a:pt x="429929" y="427989"/>
                  </a:lnTo>
                  <a:lnTo>
                    <a:pt x="426883" y="438149"/>
                  </a:lnTo>
                  <a:lnTo>
                    <a:pt x="423597" y="444499"/>
                  </a:lnTo>
                  <a:lnTo>
                    <a:pt x="418692" y="447039"/>
                  </a:lnTo>
                  <a:lnTo>
                    <a:pt x="438501" y="447039"/>
                  </a:lnTo>
                  <a:lnTo>
                    <a:pt x="436095" y="441959"/>
                  </a:lnTo>
                  <a:lnTo>
                    <a:pt x="467738" y="441959"/>
                  </a:lnTo>
                  <a:lnTo>
                    <a:pt x="460408" y="439419"/>
                  </a:lnTo>
                  <a:lnTo>
                    <a:pt x="457711" y="438149"/>
                  </a:lnTo>
                  <a:lnTo>
                    <a:pt x="460063" y="435609"/>
                  </a:lnTo>
                  <a:lnTo>
                    <a:pt x="436855" y="435609"/>
                  </a:lnTo>
                  <a:lnTo>
                    <a:pt x="435258" y="433069"/>
                  </a:lnTo>
                  <a:lnTo>
                    <a:pt x="437899" y="427989"/>
                  </a:lnTo>
                  <a:lnTo>
                    <a:pt x="441609" y="420369"/>
                  </a:lnTo>
                  <a:lnTo>
                    <a:pt x="443218" y="412749"/>
                  </a:lnTo>
                  <a:lnTo>
                    <a:pt x="440545" y="411479"/>
                  </a:lnTo>
                  <a:close/>
                </a:path>
                <a:path w="506730" h="679450">
                  <a:moveTo>
                    <a:pt x="386425" y="441959"/>
                  </a:moveTo>
                  <a:lnTo>
                    <a:pt x="377226" y="443229"/>
                  </a:lnTo>
                  <a:lnTo>
                    <a:pt x="392453" y="443229"/>
                  </a:lnTo>
                  <a:lnTo>
                    <a:pt x="386425" y="441959"/>
                  </a:lnTo>
                  <a:close/>
                </a:path>
                <a:path w="506730" h="679450">
                  <a:moveTo>
                    <a:pt x="133706" y="438570"/>
                  </a:moveTo>
                  <a:lnTo>
                    <a:pt x="133897" y="439419"/>
                  </a:lnTo>
                  <a:lnTo>
                    <a:pt x="134822" y="439113"/>
                  </a:lnTo>
                  <a:lnTo>
                    <a:pt x="133706" y="438570"/>
                  </a:lnTo>
                  <a:close/>
                </a:path>
                <a:path w="506730" h="679450">
                  <a:moveTo>
                    <a:pt x="134822" y="439113"/>
                  </a:moveTo>
                  <a:lnTo>
                    <a:pt x="133897" y="439419"/>
                  </a:lnTo>
                  <a:lnTo>
                    <a:pt x="135453" y="439419"/>
                  </a:lnTo>
                  <a:lnTo>
                    <a:pt x="134822" y="439113"/>
                  </a:lnTo>
                  <a:close/>
                </a:path>
                <a:path w="506730" h="679450">
                  <a:moveTo>
                    <a:pt x="410268" y="419099"/>
                  </a:moveTo>
                  <a:lnTo>
                    <a:pt x="138835" y="419099"/>
                  </a:lnTo>
                  <a:lnTo>
                    <a:pt x="142634" y="422909"/>
                  </a:lnTo>
                  <a:lnTo>
                    <a:pt x="137411" y="427989"/>
                  </a:lnTo>
                  <a:lnTo>
                    <a:pt x="132472" y="433069"/>
                  </a:lnTo>
                  <a:lnTo>
                    <a:pt x="133706" y="438570"/>
                  </a:lnTo>
                  <a:lnTo>
                    <a:pt x="134822" y="439113"/>
                  </a:lnTo>
                  <a:lnTo>
                    <a:pt x="156785" y="431799"/>
                  </a:lnTo>
                  <a:lnTo>
                    <a:pt x="361020" y="431799"/>
                  </a:lnTo>
                  <a:lnTo>
                    <a:pt x="365626" y="430529"/>
                  </a:lnTo>
                  <a:lnTo>
                    <a:pt x="376830" y="427989"/>
                  </a:lnTo>
                  <a:lnTo>
                    <a:pt x="392005" y="424179"/>
                  </a:lnTo>
                  <a:lnTo>
                    <a:pt x="405719" y="421639"/>
                  </a:lnTo>
                  <a:lnTo>
                    <a:pt x="410268" y="419099"/>
                  </a:lnTo>
                  <a:close/>
                </a:path>
                <a:path w="506730" h="679450">
                  <a:moveTo>
                    <a:pt x="71515" y="415289"/>
                  </a:moveTo>
                  <a:lnTo>
                    <a:pt x="64805" y="415289"/>
                  </a:lnTo>
                  <a:lnTo>
                    <a:pt x="61263" y="417829"/>
                  </a:lnTo>
                  <a:lnTo>
                    <a:pt x="70456" y="422909"/>
                  </a:lnTo>
                  <a:lnTo>
                    <a:pt x="89830" y="422909"/>
                  </a:lnTo>
                  <a:lnTo>
                    <a:pt x="95433" y="425449"/>
                  </a:lnTo>
                  <a:lnTo>
                    <a:pt x="91160" y="427989"/>
                  </a:lnTo>
                  <a:lnTo>
                    <a:pt x="87646" y="430529"/>
                  </a:lnTo>
                  <a:lnTo>
                    <a:pt x="85556" y="433069"/>
                  </a:lnTo>
                  <a:lnTo>
                    <a:pt x="87646" y="435609"/>
                  </a:lnTo>
                  <a:lnTo>
                    <a:pt x="90495" y="438149"/>
                  </a:lnTo>
                  <a:lnTo>
                    <a:pt x="103981" y="434339"/>
                  </a:lnTo>
                  <a:lnTo>
                    <a:pt x="127000" y="434339"/>
                  </a:lnTo>
                  <a:lnTo>
                    <a:pt x="121160" y="430529"/>
                  </a:lnTo>
                  <a:lnTo>
                    <a:pt x="110344" y="425449"/>
                  </a:lnTo>
                  <a:lnTo>
                    <a:pt x="98036" y="421639"/>
                  </a:lnTo>
                  <a:lnTo>
                    <a:pt x="83842" y="417829"/>
                  </a:lnTo>
                  <a:lnTo>
                    <a:pt x="71515" y="415289"/>
                  </a:lnTo>
                  <a:close/>
                </a:path>
                <a:path w="506730" h="679450">
                  <a:moveTo>
                    <a:pt x="490324" y="416559"/>
                  </a:moveTo>
                  <a:lnTo>
                    <a:pt x="471018" y="416559"/>
                  </a:lnTo>
                  <a:lnTo>
                    <a:pt x="455255" y="422909"/>
                  </a:lnTo>
                  <a:lnTo>
                    <a:pt x="443660" y="431799"/>
                  </a:lnTo>
                  <a:lnTo>
                    <a:pt x="436855" y="435609"/>
                  </a:lnTo>
                  <a:lnTo>
                    <a:pt x="460063" y="435609"/>
                  </a:lnTo>
                  <a:lnTo>
                    <a:pt x="465603" y="431799"/>
                  </a:lnTo>
                  <a:lnTo>
                    <a:pt x="472469" y="427989"/>
                  </a:lnTo>
                  <a:lnTo>
                    <a:pt x="482724" y="424179"/>
                  </a:lnTo>
                  <a:lnTo>
                    <a:pt x="494823" y="421639"/>
                  </a:lnTo>
                  <a:lnTo>
                    <a:pt x="500208" y="419099"/>
                  </a:lnTo>
                  <a:lnTo>
                    <a:pt x="490324" y="416559"/>
                  </a:lnTo>
                  <a:close/>
                </a:path>
                <a:path w="506730" h="679450">
                  <a:moveTo>
                    <a:pt x="401298" y="411479"/>
                  </a:moveTo>
                  <a:lnTo>
                    <a:pt x="119478" y="411479"/>
                  </a:lnTo>
                  <a:lnTo>
                    <a:pt x="118986" y="415289"/>
                  </a:lnTo>
                  <a:lnTo>
                    <a:pt x="115297" y="419099"/>
                  </a:lnTo>
                  <a:lnTo>
                    <a:pt x="116398" y="421639"/>
                  </a:lnTo>
                  <a:lnTo>
                    <a:pt x="128199" y="421639"/>
                  </a:lnTo>
                  <a:lnTo>
                    <a:pt x="138835" y="419099"/>
                  </a:lnTo>
                  <a:lnTo>
                    <a:pt x="410268" y="419099"/>
                  </a:lnTo>
                  <a:lnTo>
                    <a:pt x="412542" y="417829"/>
                  </a:lnTo>
                  <a:lnTo>
                    <a:pt x="407920" y="416559"/>
                  </a:lnTo>
                  <a:lnTo>
                    <a:pt x="384536" y="416559"/>
                  </a:lnTo>
                  <a:lnTo>
                    <a:pt x="379112" y="415289"/>
                  </a:lnTo>
                  <a:lnTo>
                    <a:pt x="382803" y="414019"/>
                  </a:lnTo>
                  <a:lnTo>
                    <a:pt x="390972" y="412749"/>
                  </a:lnTo>
                  <a:lnTo>
                    <a:pt x="399265" y="412749"/>
                  </a:lnTo>
                  <a:lnTo>
                    <a:pt x="401298" y="411479"/>
                  </a:lnTo>
                  <a:close/>
                </a:path>
                <a:path w="506730" h="679450">
                  <a:moveTo>
                    <a:pt x="405529" y="398779"/>
                  </a:moveTo>
                  <a:lnTo>
                    <a:pt x="112623" y="398779"/>
                  </a:lnTo>
                  <a:lnTo>
                    <a:pt x="116897" y="401319"/>
                  </a:lnTo>
                  <a:lnTo>
                    <a:pt x="114723" y="403859"/>
                  </a:lnTo>
                  <a:lnTo>
                    <a:pt x="105987" y="407669"/>
                  </a:lnTo>
                  <a:lnTo>
                    <a:pt x="96984" y="412749"/>
                  </a:lnTo>
                  <a:lnTo>
                    <a:pt x="94009" y="415289"/>
                  </a:lnTo>
                  <a:lnTo>
                    <a:pt x="100730" y="414019"/>
                  </a:lnTo>
                  <a:lnTo>
                    <a:pt x="111306" y="412749"/>
                  </a:lnTo>
                  <a:lnTo>
                    <a:pt x="119478" y="411479"/>
                  </a:lnTo>
                  <a:lnTo>
                    <a:pt x="401298" y="411479"/>
                  </a:lnTo>
                  <a:lnTo>
                    <a:pt x="403330" y="410209"/>
                  </a:lnTo>
                  <a:lnTo>
                    <a:pt x="398466" y="407669"/>
                  </a:lnTo>
                  <a:lnTo>
                    <a:pt x="376165" y="405129"/>
                  </a:lnTo>
                  <a:lnTo>
                    <a:pt x="374079" y="402589"/>
                  </a:lnTo>
                  <a:lnTo>
                    <a:pt x="381553" y="400049"/>
                  </a:lnTo>
                  <a:lnTo>
                    <a:pt x="403447" y="400049"/>
                  </a:lnTo>
                  <a:lnTo>
                    <a:pt x="405529" y="398779"/>
                  </a:lnTo>
                  <a:close/>
                </a:path>
                <a:path w="506730" h="679450">
                  <a:moveTo>
                    <a:pt x="82707" y="350519"/>
                  </a:moveTo>
                  <a:lnTo>
                    <a:pt x="85556" y="355599"/>
                  </a:lnTo>
                  <a:lnTo>
                    <a:pt x="91495" y="359409"/>
                  </a:lnTo>
                  <a:lnTo>
                    <a:pt x="100586" y="364489"/>
                  </a:lnTo>
                  <a:lnTo>
                    <a:pt x="107646" y="368299"/>
                  </a:lnTo>
                  <a:lnTo>
                    <a:pt x="107495" y="370839"/>
                  </a:lnTo>
                  <a:lnTo>
                    <a:pt x="99636" y="370839"/>
                  </a:lnTo>
                  <a:lnTo>
                    <a:pt x="89498" y="372109"/>
                  </a:lnTo>
                  <a:lnTo>
                    <a:pt x="81212" y="373379"/>
                  </a:lnTo>
                  <a:lnTo>
                    <a:pt x="78909" y="375919"/>
                  </a:lnTo>
                  <a:lnTo>
                    <a:pt x="83998" y="378459"/>
                  </a:lnTo>
                  <a:lnTo>
                    <a:pt x="102761" y="378459"/>
                  </a:lnTo>
                  <a:lnTo>
                    <a:pt x="108919" y="379729"/>
                  </a:lnTo>
                  <a:lnTo>
                    <a:pt x="108709" y="380999"/>
                  </a:lnTo>
                  <a:lnTo>
                    <a:pt x="104100" y="384809"/>
                  </a:lnTo>
                  <a:lnTo>
                    <a:pt x="97461" y="388619"/>
                  </a:lnTo>
                  <a:lnTo>
                    <a:pt x="91160" y="393699"/>
                  </a:lnTo>
                  <a:lnTo>
                    <a:pt x="88668" y="397509"/>
                  </a:lnTo>
                  <a:lnTo>
                    <a:pt x="90673" y="400049"/>
                  </a:lnTo>
                  <a:lnTo>
                    <a:pt x="95580" y="401319"/>
                  </a:lnTo>
                  <a:lnTo>
                    <a:pt x="110344" y="401319"/>
                  </a:lnTo>
                  <a:lnTo>
                    <a:pt x="112623" y="398779"/>
                  </a:lnTo>
                  <a:lnTo>
                    <a:pt x="405529" y="398779"/>
                  </a:lnTo>
                  <a:lnTo>
                    <a:pt x="409693" y="396239"/>
                  </a:lnTo>
                  <a:lnTo>
                    <a:pt x="406777" y="393699"/>
                  </a:lnTo>
                  <a:lnTo>
                    <a:pt x="397050" y="392429"/>
                  </a:lnTo>
                  <a:lnTo>
                    <a:pt x="385453" y="391159"/>
                  </a:lnTo>
                  <a:lnTo>
                    <a:pt x="376928" y="389889"/>
                  </a:lnTo>
                  <a:lnTo>
                    <a:pt x="369900" y="387349"/>
                  </a:lnTo>
                  <a:lnTo>
                    <a:pt x="375503" y="387349"/>
                  </a:lnTo>
                  <a:lnTo>
                    <a:pt x="387090" y="383539"/>
                  </a:lnTo>
                  <a:lnTo>
                    <a:pt x="398243" y="380999"/>
                  </a:lnTo>
                  <a:lnTo>
                    <a:pt x="408184" y="377189"/>
                  </a:lnTo>
                  <a:lnTo>
                    <a:pt x="329923" y="377189"/>
                  </a:lnTo>
                  <a:lnTo>
                    <a:pt x="322035" y="375919"/>
                  </a:lnTo>
                  <a:lnTo>
                    <a:pt x="320278" y="374649"/>
                  </a:lnTo>
                  <a:lnTo>
                    <a:pt x="314247" y="374649"/>
                  </a:lnTo>
                  <a:lnTo>
                    <a:pt x="318521" y="373379"/>
                  </a:lnTo>
                  <a:lnTo>
                    <a:pt x="321797" y="373379"/>
                  </a:lnTo>
                  <a:lnTo>
                    <a:pt x="329347" y="372109"/>
                  </a:lnTo>
                  <a:lnTo>
                    <a:pt x="154601" y="372109"/>
                  </a:lnTo>
                  <a:lnTo>
                    <a:pt x="148997" y="369569"/>
                  </a:lnTo>
                  <a:lnTo>
                    <a:pt x="143299" y="368299"/>
                  </a:lnTo>
                  <a:lnTo>
                    <a:pt x="143014" y="364489"/>
                  </a:lnTo>
                  <a:lnTo>
                    <a:pt x="128575" y="364489"/>
                  </a:lnTo>
                  <a:lnTo>
                    <a:pt x="107913" y="355599"/>
                  </a:lnTo>
                  <a:lnTo>
                    <a:pt x="97618" y="353059"/>
                  </a:lnTo>
                  <a:lnTo>
                    <a:pt x="85556" y="351789"/>
                  </a:lnTo>
                  <a:lnTo>
                    <a:pt x="82707" y="350519"/>
                  </a:lnTo>
                  <a:close/>
                </a:path>
                <a:path w="506730" h="679450">
                  <a:moveTo>
                    <a:pt x="390209" y="360679"/>
                  </a:moveTo>
                  <a:lnTo>
                    <a:pt x="385404" y="360679"/>
                  </a:lnTo>
                  <a:lnTo>
                    <a:pt x="378213" y="364489"/>
                  </a:lnTo>
                  <a:lnTo>
                    <a:pt x="371325" y="368299"/>
                  </a:lnTo>
                  <a:lnTo>
                    <a:pt x="360765" y="373379"/>
                  </a:lnTo>
                  <a:lnTo>
                    <a:pt x="344899" y="375919"/>
                  </a:lnTo>
                  <a:lnTo>
                    <a:pt x="329923" y="377189"/>
                  </a:lnTo>
                  <a:lnTo>
                    <a:pt x="408184" y="377189"/>
                  </a:lnTo>
                  <a:lnTo>
                    <a:pt x="411497" y="375919"/>
                  </a:lnTo>
                  <a:lnTo>
                    <a:pt x="378353" y="375919"/>
                  </a:lnTo>
                  <a:lnTo>
                    <a:pt x="377105" y="374649"/>
                  </a:lnTo>
                  <a:lnTo>
                    <a:pt x="380193" y="372109"/>
                  </a:lnTo>
                  <a:lnTo>
                    <a:pt x="385257" y="369569"/>
                  </a:lnTo>
                  <a:lnTo>
                    <a:pt x="389939" y="364489"/>
                  </a:lnTo>
                  <a:lnTo>
                    <a:pt x="390209" y="360679"/>
                  </a:lnTo>
                  <a:close/>
                </a:path>
                <a:path w="506730" h="679450">
                  <a:moveTo>
                    <a:pt x="424793" y="367029"/>
                  </a:moveTo>
                  <a:lnTo>
                    <a:pt x="416535" y="367029"/>
                  </a:lnTo>
                  <a:lnTo>
                    <a:pt x="402107" y="369569"/>
                  </a:lnTo>
                  <a:lnTo>
                    <a:pt x="387412" y="374649"/>
                  </a:lnTo>
                  <a:lnTo>
                    <a:pt x="378353" y="375919"/>
                  </a:lnTo>
                  <a:lnTo>
                    <a:pt x="411497" y="375919"/>
                  </a:lnTo>
                  <a:lnTo>
                    <a:pt x="421974" y="372109"/>
                  </a:lnTo>
                  <a:lnTo>
                    <a:pt x="424793" y="367029"/>
                  </a:lnTo>
                  <a:close/>
                </a:path>
                <a:path w="506730" h="679450">
                  <a:moveTo>
                    <a:pt x="318521" y="373379"/>
                  </a:moveTo>
                  <a:lnTo>
                    <a:pt x="314247" y="374649"/>
                  </a:lnTo>
                  <a:lnTo>
                    <a:pt x="319139" y="373827"/>
                  </a:lnTo>
                  <a:lnTo>
                    <a:pt x="318521" y="373379"/>
                  </a:lnTo>
                  <a:close/>
                </a:path>
                <a:path w="506730" h="679450">
                  <a:moveTo>
                    <a:pt x="319139" y="373827"/>
                  </a:moveTo>
                  <a:lnTo>
                    <a:pt x="314247" y="374649"/>
                  </a:lnTo>
                  <a:lnTo>
                    <a:pt x="320278" y="374649"/>
                  </a:lnTo>
                  <a:lnTo>
                    <a:pt x="319139" y="373827"/>
                  </a:lnTo>
                  <a:close/>
                </a:path>
                <a:path w="506730" h="679450">
                  <a:moveTo>
                    <a:pt x="321797" y="373379"/>
                  </a:moveTo>
                  <a:lnTo>
                    <a:pt x="318521" y="373379"/>
                  </a:lnTo>
                  <a:lnTo>
                    <a:pt x="319139" y="373827"/>
                  </a:lnTo>
                  <a:lnTo>
                    <a:pt x="321797" y="373379"/>
                  </a:lnTo>
                  <a:close/>
                </a:path>
                <a:path w="506730" h="679450">
                  <a:moveTo>
                    <a:pt x="95433" y="299719"/>
                  </a:moveTo>
                  <a:lnTo>
                    <a:pt x="89070" y="299719"/>
                  </a:lnTo>
                  <a:lnTo>
                    <a:pt x="87646" y="304799"/>
                  </a:lnTo>
                  <a:lnTo>
                    <a:pt x="92383" y="309879"/>
                  </a:lnTo>
                  <a:lnTo>
                    <a:pt x="104669" y="316229"/>
                  </a:lnTo>
                  <a:lnTo>
                    <a:pt x="118417" y="322579"/>
                  </a:lnTo>
                  <a:lnTo>
                    <a:pt x="127534" y="326389"/>
                  </a:lnTo>
                  <a:lnTo>
                    <a:pt x="129418" y="328929"/>
                  </a:lnTo>
                  <a:lnTo>
                    <a:pt x="121257" y="332739"/>
                  </a:lnTo>
                  <a:lnTo>
                    <a:pt x="110510" y="339089"/>
                  </a:lnTo>
                  <a:lnTo>
                    <a:pt x="111056" y="342899"/>
                  </a:lnTo>
                  <a:lnTo>
                    <a:pt x="115235" y="344169"/>
                  </a:lnTo>
                  <a:lnTo>
                    <a:pt x="121835" y="345439"/>
                  </a:lnTo>
                  <a:lnTo>
                    <a:pt x="131331" y="346709"/>
                  </a:lnTo>
                  <a:lnTo>
                    <a:pt x="143453" y="349249"/>
                  </a:lnTo>
                  <a:lnTo>
                    <a:pt x="154382" y="351789"/>
                  </a:lnTo>
                  <a:lnTo>
                    <a:pt x="160299" y="355599"/>
                  </a:lnTo>
                  <a:lnTo>
                    <a:pt x="158141" y="358139"/>
                  </a:lnTo>
                  <a:lnTo>
                    <a:pt x="151799" y="359409"/>
                  </a:lnTo>
                  <a:lnTo>
                    <a:pt x="146148" y="360679"/>
                  </a:lnTo>
                  <a:lnTo>
                    <a:pt x="152511" y="361949"/>
                  </a:lnTo>
                  <a:lnTo>
                    <a:pt x="168086" y="364489"/>
                  </a:lnTo>
                  <a:lnTo>
                    <a:pt x="168751" y="367029"/>
                  </a:lnTo>
                  <a:lnTo>
                    <a:pt x="170176" y="370839"/>
                  </a:lnTo>
                  <a:lnTo>
                    <a:pt x="154601" y="372109"/>
                  </a:lnTo>
                  <a:lnTo>
                    <a:pt x="329347" y="372109"/>
                  </a:lnTo>
                  <a:lnTo>
                    <a:pt x="342028" y="369569"/>
                  </a:lnTo>
                  <a:lnTo>
                    <a:pt x="355429" y="367029"/>
                  </a:lnTo>
                  <a:lnTo>
                    <a:pt x="365928" y="364489"/>
                  </a:lnTo>
                  <a:lnTo>
                    <a:pt x="369900" y="360679"/>
                  </a:lnTo>
                  <a:lnTo>
                    <a:pt x="367921" y="358139"/>
                  </a:lnTo>
                  <a:lnTo>
                    <a:pt x="354047" y="358139"/>
                  </a:lnTo>
                  <a:lnTo>
                    <a:pt x="349101" y="356869"/>
                  </a:lnTo>
                  <a:lnTo>
                    <a:pt x="349760" y="354329"/>
                  </a:lnTo>
                  <a:lnTo>
                    <a:pt x="357293" y="353059"/>
                  </a:lnTo>
                  <a:lnTo>
                    <a:pt x="368921" y="351789"/>
                  </a:lnTo>
                  <a:lnTo>
                    <a:pt x="400427" y="351789"/>
                  </a:lnTo>
                  <a:lnTo>
                    <a:pt x="401241" y="346709"/>
                  </a:lnTo>
                  <a:lnTo>
                    <a:pt x="399816" y="344169"/>
                  </a:lnTo>
                  <a:lnTo>
                    <a:pt x="394159" y="342899"/>
                  </a:lnTo>
                  <a:lnTo>
                    <a:pt x="383267" y="341629"/>
                  </a:lnTo>
                  <a:lnTo>
                    <a:pt x="374761" y="341629"/>
                  </a:lnTo>
                  <a:lnTo>
                    <a:pt x="376263" y="339089"/>
                  </a:lnTo>
                  <a:lnTo>
                    <a:pt x="398202" y="336549"/>
                  </a:lnTo>
                  <a:lnTo>
                    <a:pt x="407114" y="334009"/>
                  </a:lnTo>
                  <a:lnTo>
                    <a:pt x="407949" y="332739"/>
                  </a:lnTo>
                  <a:lnTo>
                    <a:pt x="165237" y="332739"/>
                  </a:lnTo>
                  <a:lnTo>
                    <a:pt x="153176" y="328929"/>
                  </a:lnTo>
                  <a:lnTo>
                    <a:pt x="146016" y="325119"/>
                  </a:lnTo>
                  <a:lnTo>
                    <a:pt x="141839" y="320039"/>
                  </a:lnTo>
                  <a:lnTo>
                    <a:pt x="133897" y="320039"/>
                  </a:lnTo>
                  <a:lnTo>
                    <a:pt x="131668" y="318769"/>
                  </a:lnTo>
                  <a:lnTo>
                    <a:pt x="125254" y="313689"/>
                  </a:lnTo>
                  <a:lnTo>
                    <a:pt x="116562" y="307339"/>
                  </a:lnTo>
                  <a:lnTo>
                    <a:pt x="107495" y="302259"/>
                  </a:lnTo>
                  <a:lnTo>
                    <a:pt x="95433" y="299719"/>
                  </a:lnTo>
                  <a:close/>
                </a:path>
                <a:path w="506730" h="679450">
                  <a:moveTo>
                    <a:pt x="130383" y="354329"/>
                  </a:moveTo>
                  <a:lnTo>
                    <a:pt x="130383" y="359409"/>
                  </a:lnTo>
                  <a:lnTo>
                    <a:pt x="131712" y="364489"/>
                  </a:lnTo>
                  <a:lnTo>
                    <a:pt x="143014" y="364489"/>
                  </a:lnTo>
                  <a:lnTo>
                    <a:pt x="142634" y="359409"/>
                  </a:lnTo>
                  <a:lnTo>
                    <a:pt x="135986" y="356869"/>
                  </a:lnTo>
                  <a:lnTo>
                    <a:pt x="130383" y="354329"/>
                  </a:lnTo>
                  <a:close/>
                </a:path>
                <a:path w="506730" h="679450">
                  <a:moveTo>
                    <a:pt x="366931" y="356869"/>
                  </a:moveTo>
                  <a:lnTo>
                    <a:pt x="360819" y="356869"/>
                  </a:lnTo>
                  <a:lnTo>
                    <a:pt x="354047" y="358139"/>
                  </a:lnTo>
                  <a:lnTo>
                    <a:pt x="367921" y="358139"/>
                  </a:lnTo>
                  <a:lnTo>
                    <a:pt x="366931" y="356869"/>
                  </a:lnTo>
                  <a:close/>
                </a:path>
                <a:path w="506730" h="679450">
                  <a:moveTo>
                    <a:pt x="400427" y="351789"/>
                  </a:moveTo>
                  <a:lnTo>
                    <a:pt x="368921" y="351789"/>
                  </a:lnTo>
                  <a:lnTo>
                    <a:pt x="381866" y="353059"/>
                  </a:lnTo>
                  <a:lnTo>
                    <a:pt x="399816" y="355599"/>
                  </a:lnTo>
                  <a:lnTo>
                    <a:pt x="400427" y="351789"/>
                  </a:lnTo>
                  <a:close/>
                </a:path>
                <a:path w="506730" h="679450">
                  <a:moveTo>
                    <a:pt x="146148" y="299719"/>
                  </a:moveTo>
                  <a:lnTo>
                    <a:pt x="142634" y="302259"/>
                  </a:lnTo>
                  <a:lnTo>
                    <a:pt x="138835" y="306069"/>
                  </a:lnTo>
                  <a:lnTo>
                    <a:pt x="153176" y="308609"/>
                  </a:lnTo>
                  <a:lnTo>
                    <a:pt x="159539" y="309879"/>
                  </a:lnTo>
                  <a:lnTo>
                    <a:pt x="164572" y="316229"/>
                  </a:lnTo>
                  <a:lnTo>
                    <a:pt x="167327" y="321309"/>
                  </a:lnTo>
                  <a:lnTo>
                    <a:pt x="169511" y="326389"/>
                  </a:lnTo>
                  <a:lnTo>
                    <a:pt x="165237" y="332739"/>
                  </a:lnTo>
                  <a:lnTo>
                    <a:pt x="407949" y="332739"/>
                  </a:lnTo>
                  <a:lnTo>
                    <a:pt x="410453" y="328929"/>
                  </a:lnTo>
                  <a:lnTo>
                    <a:pt x="407204" y="325119"/>
                  </a:lnTo>
                  <a:lnTo>
                    <a:pt x="395722" y="325119"/>
                  </a:lnTo>
                  <a:lnTo>
                    <a:pt x="394878" y="323849"/>
                  </a:lnTo>
                  <a:lnTo>
                    <a:pt x="309309" y="323849"/>
                  </a:lnTo>
                  <a:lnTo>
                    <a:pt x="307884" y="316229"/>
                  </a:lnTo>
                  <a:lnTo>
                    <a:pt x="310733" y="311149"/>
                  </a:lnTo>
                  <a:lnTo>
                    <a:pt x="312670" y="309879"/>
                  </a:lnTo>
                  <a:lnTo>
                    <a:pt x="203226" y="309879"/>
                  </a:lnTo>
                  <a:lnTo>
                    <a:pt x="198667" y="307339"/>
                  </a:lnTo>
                  <a:lnTo>
                    <a:pt x="194321" y="304799"/>
                  </a:lnTo>
                  <a:lnTo>
                    <a:pt x="155360" y="304799"/>
                  </a:lnTo>
                  <a:lnTo>
                    <a:pt x="146148" y="299719"/>
                  </a:lnTo>
                  <a:close/>
                </a:path>
                <a:path w="506730" h="679450">
                  <a:moveTo>
                    <a:pt x="401063" y="323849"/>
                  </a:moveTo>
                  <a:lnTo>
                    <a:pt x="395722" y="325119"/>
                  </a:lnTo>
                  <a:lnTo>
                    <a:pt x="407204" y="325119"/>
                  </a:lnTo>
                  <a:lnTo>
                    <a:pt x="401063" y="323849"/>
                  </a:lnTo>
                  <a:close/>
                </a:path>
                <a:path w="506730" h="679450">
                  <a:moveTo>
                    <a:pt x="357839" y="283209"/>
                  </a:moveTo>
                  <a:lnTo>
                    <a:pt x="354853" y="283209"/>
                  </a:lnTo>
                  <a:lnTo>
                    <a:pt x="352259" y="288289"/>
                  </a:lnTo>
                  <a:lnTo>
                    <a:pt x="349558" y="295909"/>
                  </a:lnTo>
                  <a:lnTo>
                    <a:pt x="346252" y="302259"/>
                  </a:lnTo>
                  <a:lnTo>
                    <a:pt x="309309" y="323849"/>
                  </a:lnTo>
                  <a:lnTo>
                    <a:pt x="394878" y="323849"/>
                  </a:lnTo>
                  <a:lnTo>
                    <a:pt x="399880" y="321309"/>
                  </a:lnTo>
                  <a:lnTo>
                    <a:pt x="403880" y="317499"/>
                  </a:lnTo>
                  <a:lnTo>
                    <a:pt x="367716" y="317499"/>
                  </a:lnTo>
                  <a:lnTo>
                    <a:pt x="367659" y="314959"/>
                  </a:lnTo>
                  <a:lnTo>
                    <a:pt x="373533" y="311149"/>
                  </a:lnTo>
                  <a:lnTo>
                    <a:pt x="383288" y="306069"/>
                  </a:lnTo>
                  <a:lnTo>
                    <a:pt x="385606" y="304799"/>
                  </a:lnTo>
                  <a:lnTo>
                    <a:pt x="355749" y="304799"/>
                  </a:lnTo>
                  <a:lnTo>
                    <a:pt x="354366" y="300989"/>
                  </a:lnTo>
                  <a:lnTo>
                    <a:pt x="356153" y="295909"/>
                  </a:lnTo>
                  <a:lnTo>
                    <a:pt x="358260" y="289559"/>
                  </a:lnTo>
                  <a:lnTo>
                    <a:pt x="357839" y="283209"/>
                  </a:lnTo>
                  <a:close/>
                </a:path>
                <a:path w="506730" h="679450">
                  <a:moveTo>
                    <a:pt x="133750" y="306069"/>
                  </a:moveTo>
                  <a:lnTo>
                    <a:pt x="133286" y="308609"/>
                  </a:lnTo>
                  <a:lnTo>
                    <a:pt x="133178" y="312419"/>
                  </a:lnTo>
                  <a:lnTo>
                    <a:pt x="133302" y="314959"/>
                  </a:lnTo>
                  <a:lnTo>
                    <a:pt x="133897" y="320039"/>
                  </a:lnTo>
                  <a:lnTo>
                    <a:pt x="141839" y="320039"/>
                  </a:lnTo>
                  <a:lnTo>
                    <a:pt x="139033" y="313689"/>
                  </a:lnTo>
                  <a:lnTo>
                    <a:pt x="135986" y="308609"/>
                  </a:lnTo>
                  <a:lnTo>
                    <a:pt x="133750" y="306069"/>
                  </a:lnTo>
                  <a:close/>
                </a:path>
                <a:path w="506730" h="679450">
                  <a:moveTo>
                    <a:pt x="393453" y="312419"/>
                  </a:moveTo>
                  <a:lnTo>
                    <a:pt x="391021" y="312419"/>
                  </a:lnTo>
                  <a:lnTo>
                    <a:pt x="383255" y="314959"/>
                  </a:lnTo>
                  <a:lnTo>
                    <a:pt x="374155" y="317499"/>
                  </a:lnTo>
                  <a:lnTo>
                    <a:pt x="403880" y="317499"/>
                  </a:lnTo>
                  <a:lnTo>
                    <a:pt x="407907" y="313689"/>
                  </a:lnTo>
                  <a:lnTo>
                    <a:pt x="395366" y="313689"/>
                  </a:lnTo>
                  <a:lnTo>
                    <a:pt x="393453" y="312419"/>
                  </a:lnTo>
                  <a:close/>
                </a:path>
                <a:path w="506730" h="679450">
                  <a:moveTo>
                    <a:pt x="413302" y="307339"/>
                  </a:moveTo>
                  <a:lnTo>
                    <a:pt x="408985" y="307339"/>
                  </a:lnTo>
                  <a:lnTo>
                    <a:pt x="401775" y="311149"/>
                  </a:lnTo>
                  <a:lnTo>
                    <a:pt x="395366" y="313689"/>
                  </a:lnTo>
                  <a:lnTo>
                    <a:pt x="407907" y="313689"/>
                  </a:lnTo>
                  <a:lnTo>
                    <a:pt x="411986" y="309879"/>
                  </a:lnTo>
                  <a:lnTo>
                    <a:pt x="413302" y="307339"/>
                  </a:lnTo>
                  <a:close/>
                </a:path>
                <a:path w="506730" h="679450">
                  <a:moveTo>
                    <a:pt x="188790" y="284479"/>
                  </a:moveTo>
                  <a:lnTo>
                    <a:pt x="189550" y="290829"/>
                  </a:lnTo>
                  <a:lnTo>
                    <a:pt x="196578" y="292099"/>
                  </a:lnTo>
                  <a:lnTo>
                    <a:pt x="203226" y="293369"/>
                  </a:lnTo>
                  <a:lnTo>
                    <a:pt x="209589" y="300989"/>
                  </a:lnTo>
                  <a:lnTo>
                    <a:pt x="212343" y="304799"/>
                  </a:lnTo>
                  <a:lnTo>
                    <a:pt x="215952" y="309879"/>
                  </a:lnTo>
                  <a:lnTo>
                    <a:pt x="312670" y="309879"/>
                  </a:lnTo>
                  <a:lnTo>
                    <a:pt x="316544" y="307339"/>
                  </a:lnTo>
                  <a:lnTo>
                    <a:pt x="327448" y="302259"/>
                  </a:lnTo>
                  <a:lnTo>
                    <a:pt x="338352" y="298449"/>
                  </a:lnTo>
                  <a:lnTo>
                    <a:pt x="297247" y="298449"/>
                  </a:lnTo>
                  <a:lnTo>
                    <a:pt x="298070" y="297179"/>
                  </a:lnTo>
                  <a:lnTo>
                    <a:pt x="281743" y="297179"/>
                  </a:lnTo>
                  <a:lnTo>
                    <a:pt x="273525" y="295909"/>
                  </a:lnTo>
                  <a:lnTo>
                    <a:pt x="269421" y="292099"/>
                  </a:lnTo>
                  <a:lnTo>
                    <a:pt x="267996" y="285749"/>
                  </a:lnTo>
                  <a:lnTo>
                    <a:pt x="201516" y="285749"/>
                  </a:lnTo>
                  <a:lnTo>
                    <a:pt x="188790" y="284479"/>
                  </a:lnTo>
                  <a:close/>
                </a:path>
                <a:path w="506730" h="679450">
                  <a:moveTo>
                    <a:pt x="169821" y="297179"/>
                  </a:moveTo>
                  <a:lnTo>
                    <a:pt x="152511" y="297179"/>
                  </a:lnTo>
                  <a:lnTo>
                    <a:pt x="155360" y="304799"/>
                  </a:lnTo>
                  <a:lnTo>
                    <a:pt x="194321" y="304799"/>
                  </a:lnTo>
                  <a:lnTo>
                    <a:pt x="190267" y="299719"/>
                  </a:lnTo>
                  <a:lnTo>
                    <a:pt x="175046" y="299719"/>
                  </a:lnTo>
                  <a:lnTo>
                    <a:pt x="169821" y="297179"/>
                  </a:lnTo>
                  <a:close/>
                </a:path>
                <a:path w="506730" h="679450">
                  <a:moveTo>
                    <a:pt x="408268" y="276859"/>
                  </a:moveTo>
                  <a:lnTo>
                    <a:pt x="398072" y="279399"/>
                  </a:lnTo>
                  <a:lnTo>
                    <a:pt x="381475" y="289559"/>
                  </a:lnTo>
                  <a:lnTo>
                    <a:pt x="365144" y="300989"/>
                  </a:lnTo>
                  <a:lnTo>
                    <a:pt x="355749" y="304799"/>
                  </a:lnTo>
                  <a:lnTo>
                    <a:pt x="394878" y="299719"/>
                  </a:lnTo>
                  <a:lnTo>
                    <a:pt x="411064" y="281939"/>
                  </a:lnTo>
                  <a:lnTo>
                    <a:pt x="408268" y="276859"/>
                  </a:lnTo>
                  <a:close/>
                </a:path>
                <a:path w="506730" h="679450">
                  <a:moveTo>
                    <a:pt x="129491" y="273049"/>
                  </a:moveTo>
                  <a:lnTo>
                    <a:pt x="124685" y="273049"/>
                  </a:lnTo>
                  <a:lnTo>
                    <a:pt x="125340" y="275589"/>
                  </a:lnTo>
                  <a:lnTo>
                    <a:pt x="131071" y="279399"/>
                  </a:lnTo>
                  <a:lnTo>
                    <a:pt x="137906" y="283209"/>
                  </a:lnTo>
                  <a:lnTo>
                    <a:pt x="141874" y="287019"/>
                  </a:lnTo>
                  <a:lnTo>
                    <a:pt x="142634" y="292099"/>
                  </a:lnTo>
                  <a:lnTo>
                    <a:pt x="126774" y="292099"/>
                  </a:lnTo>
                  <a:lnTo>
                    <a:pt x="131712" y="295909"/>
                  </a:lnTo>
                  <a:lnTo>
                    <a:pt x="136746" y="299719"/>
                  </a:lnTo>
                  <a:lnTo>
                    <a:pt x="152511" y="297179"/>
                  </a:lnTo>
                  <a:lnTo>
                    <a:pt x="169821" y="297179"/>
                  </a:lnTo>
                  <a:lnTo>
                    <a:pt x="167208" y="295909"/>
                  </a:lnTo>
                  <a:lnTo>
                    <a:pt x="157910" y="288289"/>
                  </a:lnTo>
                  <a:lnTo>
                    <a:pt x="151087" y="283209"/>
                  </a:lnTo>
                  <a:lnTo>
                    <a:pt x="145051" y="278129"/>
                  </a:lnTo>
                  <a:lnTo>
                    <a:pt x="137066" y="274319"/>
                  </a:lnTo>
                  <a:lnTo>
                    <a:pt x="129491" y="273049"/>
                  </a:lnTo>
                  <a:close/>
                </a:path>
                <a:path w="506730" h="679450">
                  <a:moveTo>
                    <a:pt x="176064" y="285749"/>
                  </a:moveTo>
                  <a:lnTo>
                    <a:pt x="175399" y="290829"/>
                  </a:lnTo>
                  <a:lnTo>
                    <a:pt x="177489" y="298449"/>
                  </a:lnTo>
                  <a:lnTo>
                    <a:pt x="175046" y="299719"/>
                  </a:lnTo>
                  <a:lnTo>
                    <a:pt x="190267" y="299719"/>
                  </a:lnTo>
                  <a:lnTo>
                    <a:pt x="189253" y="298449"/>
                  </a:lnTo>
                  <a:lnTo>
                    <a:pt x="184310" y="292099"/>
                  </a:lnTo>
                  <a:lnTo>
                    <a:pt x="180338" y="288289"/>
                  </a:lnTo>
                  <a:lnTo>
                    <a:pt x="176064" y="285749"/>
                  </a:lnTo>
                  <a:close/>
                </a:path>
                <a:path w="506730" h="679450">
                  <a:moveTo>
                    <a:pt x="334286" y="276859"/>
                  </a:moveTo>
                  <a:lnTo>
                    <a:pt x="326896" y="276859"/>
                  </a:lnTo>
                  <a:lnTo>
                    <a:pt x="313060" y="285749"/>
                  </a:lnTo>
                  <a:lnTo>
                    <a:pt x="300577" y="295909"/>
                  </a:lnTo>
                  <a:lnTo>
                    <a:pt x="297247" y="298449"/>
                  </a:lnTo>
                  <a:lnTo>
                    <a:pt x="338352" y="298449"/>
                  </a:lnTo>
                  <a:lnTo>
                    <a:pt x="342710" y="294639"/>
                  </a:lnTo>
                  <a:lnTo>
                    <a:pt x="325906" y="294639"/>
                  </a:lnTo>
                  <a:lnTo>
                    <a:pt x="325834" y="293369"/>
                  </a:lnTo>
                  <a:lnTo>
                    <a:pt x="333526" y="285749"/>
                  </a:lnTo>
                  <a:lnTo>
                    <a:pt x="336375" y="285749"/>
                  </a:lnTo>
                  <a:lnTo>
                    <a:pt x="334286" y="276859"/>
                  </a:lnTo>
                  <a:close/>
                </a:path>
                <a:path w="506730" h="679450">
                  <a:moveTo>
                    <a:pt x="292119" y="288289"/>
                  </a:moveTo>
                  <a:lnTo>
                    <a:pt x="292784" y="294639"/>
                  </a:lnTo>
                  <a:lnTo>
                    <a:pt x="289641" y="297179"/>
                  </a:lnTo>
                  <a:lnTo>
                    <a:pt x="298070" y="297179"/>
                  </a:lnTo>
                  <a:lnTo>
                    <a:pt x="302186" y="290829"/>
                  </a:lnTo>
                  <a:lnTo>
                    <a:pt x="292119" y="288289"/>
                  </a:lnTo>
                  <a:close/>
                </a:path>
                <a:path w="506730" h="679450">
                  <a:moveTo>
                    <a:pt x="341152" y="292099"/>
                  </a:moveTo>
                  <a:lnTo>
                    <a:pt x="333039" y="293369"/>
                  </a:lnTo>
                  <a:lnTo>
                    <a:pt x="325906" y="294639"/>
                  </a:lnTo>
                  <a:lnTo>
                    <a:pt x="342710" y="294639"/>
                  </a:lnTo>
                  <a:lnTo>
                    <a:pt x="344163" y="293369"/>
                  </a:lnTo>
                  <a:lnTo>
                    <a:pt x="341152" y="292099"/>
                  </a:lnTo>
                  <a:close/>
                </a:path>
                <a:path w="506730" h="679450">
                  <a:moveTo>
                    <a:pt x="166128" y="256539"/>
                  </a:moveTo>
                  <a:lnTo>
                    <a:pt x="158766" y="256539"/>
                  </a:lnTo>
                  <a:lnTo>
                    <a:pt x="156025" y="259079"/>
                  </a:lnTo>
                  <a:lnTo>
                    <a:pt x="161480" y="262889"/>
                  </a:lnTo>
                  <a:lnTo>
                    <a:pt x="172954" y="266699"/>
                  </a:lnTo>
                  <a:lnTo>
                    <a:pt x="183110" y="267969"/>
                  </a:lnTo>
                  <a:lnTo>
                    <a:pt x="184611" y="269239"/>
                  </a:lnTo>
                  <a:lnTo>
                    <a:pt x="176824" y="269239"/>
                  </a:lnTo>
                  <a:lnTo>
                    <a:pt x="165237" y="270509"/>
                  </a:lnTo>
                  <a:lnTo>
                    <a:pt x="169511" y="273049"/>
                  </a:lnTo>
                  <a:lnTo>
                    <a:pt x="178118" y="275589"/>
                  </a:lnTo>
                  <a:lnTo>
                    <a:pt x="202312" y="284479"/>
                  </a:lnTo>
                  <a:lnTo>
                    <a:pt x="201516" y="285749"/>
                  </a:lnTo>
                  <a:lnTo>
                    <a:pt x="267996" y="285749"/>
                  </a:lnTo>
                  <a:lnTo>
                    <a:pt x="268629" y="279399"/>
                  </a:lnTo>
                  <a:lnTo>
                    <a:pt x="230767" y="279399"/>
                  </a:lnTo>
                  <a:lnTo>
                    <a:pt x="223780" y="276859"/>
                  </a:lnTo>
                  <a:lnTo>
                    <a:pt x="213969" y="271779"/>
                  </a:lnTo>
                  <a:lnTo>
                    <a:pt x="202254" y="266699"/>
                  </a:lnTo>
                  <a:lnTo>
                    <a:pt x="189550" y="262889"/>
                  </a:lnTo>
                  <a:lnTo>
                    <a:pt x="176819" y="260349"/>
                  </a:lnTo>
                  <a:lnTo>
                    <a:pt x="166128" y="256539"/>
                  </a:lnTo>
                  <a:close/>
                </a:path>
                <a:path w="506730" h="679450">
                  <a:moveTo>
                    <a:pt x="303748" y="273049"/>
                  </a:moveTo>
                  <a:lnTo>
                    <a:pt x="285287" y="273049"/>
                  </a:lnTo>
                  <a:lnTo>
                    <a:pt x="294398" y="278129"/>
                  </a:lnTo>
                  <a:lnTo>
                    <a:pt x="302583" y="281939"/>
                  </a:lnTo>
                  <a:lnTo>
                    <a:pt x="307884" y="281939"/>
                  </a:lnTo>
                  <a:lnTo>
                    <a:pt x="308457" y="278129"/>
                  </a:lnTo>
                  <a:lnTo>
                    <a:pt x="305059" y="274319"/>
                  </a:lnTo>
                  <a:lnTo>
                    <a:pt x="303748" y="273049"/>
                  </a:lnTo>
                  <a:close/>
                </a:path>
                <a:path w="506730" h="679450">
                  <a:moveTo>
                    <a:pt x="324321" y="256539"/>
                  </a:moveTo>
                  <a:lnTo>
                    <a:pt x="202758" y="256539"/>
                  </a:lnTo>
                  <a:lnTo>
                    <a:pt x="207404" y="257809"/>
                  </a:lnTo>
                  <a:lnTo>
                    <a:pt x="213285" y="261619"/>
                  </a:lnTo>
                  <a:lnTo>
                    <a:pt x="222113" y="265429"/>
                  </a:lnTo>
                  <a:lnTo>
                    <a:pt x="231778" y="269239"/>
                  </a:lnTo>
                  <a:lnTo>
                    <a:pt x="240170" y="271779"/>
                  </a:lnTo>
                  <a:lnTo>
                    <a:pt x="243428" y="274319"/>
                  </a:lnTo>
                  <a:lnTo>
                    <a:pt x="241665" y="276859"/>
                  </a:lnTo>
                  <a:lnTo>
                    <a:pt x="236804" y="279399"/>
                  </a:lnTo>
                  <a:lnTo>
                    <a:pt x="268629" y="279399"/>
                  </a:lnTo>
                  <a:lnTo>
                    <a:pt x="268756" y="278129"/>
                  </a:lnTo>
                  <a:lnTo>
                    <a:pt x="277208" y="273049"/>
                  </a:lnTo>
                  <a:lnTo>
                    <a:pt x="303748" y="273049"/>
                  </a:lnTo>
                  <a:lnTo>
                    <a:pt x="301126" y="270509"/>
                  </a:lnTo>
                  <a:lnTo>
                    <a:pt x="300096" y="266699"/>
                  </a:lnTo>
                  <a:lnTo>
                    <a:pt x="308375" y="265429"/>
                  </a:lnTo>
                  <a:lnTo>
                    <a:pt x="341778" y="262889"/>
                  </a:lnTo>
                  <a:lnTo>
                    <a:pt x="351286" y="261619"/>
                  </a:lnTo>
                  <a:lnTo>
                    <a:pt x="347972" y="259079"/>
                  </a:lnTo>
                  <a:lnTo>
                    <a:pt x="324321" y="256539"/>
                  </a:lnTo>
                  <a:close/>
                </a:path>
                <a:path w="506730" h="679450">
                  <a:moveTo>
                    <a:pt x="137230" y="229869"/>
                  </a:moveTo>
                  <a:lnTo>
                    <a:pt x="179579" y="238759"/>
                  </a:lnTo>
                  <a:lnTo>
                    <a:pt x="187995" y="241299"/>
                  </a:lnTo>
                  <a:lnTo>
                    <a:pt x="193579" y="245109"/>
                  </a:lnTo>
                  <a:lnTo>
                    <a:pt x="195913" y="248919"/>
                  </a:lnTo>
                  <a:lnTo>
                    <a:pt x="193637" y="250189"/>
                  </a:lnTo>
                  <a:lnTo>
                    <a:pt x="188458" y="251459"/>
                  </a:lnTo>
                  <a:lnTo>
                    <a:pt x="184347" y="252729"/>
                  </a:lnTo>
                  <a:lnTo>
                    <a:pt x="185276" y="255269"/>
                  </a:lnTo>
                  <a:lnTo>
                    <a:pt x="190724" y="257809"/>
                  </a:lnTo>
                  <a:lnTo>
                    <a:pt x="196875" y="257809"/>
                  </a:lnTo>
                  <a:lnTo>
                    <a:pt x="202758" y="256539"/>
                  </a:lnTo>
                  <a:lnTo>
                    <a:pt x="324321" y="256539"/>
                  </a:lnTo>
                  <a:lnTo>
                    <a:pt x="367001" y="240029"/>
                  </a:lnTo>
                  <a:lnTo>
                    <a:pt x="376168" y="237489"/>
                  </a:lnTo>
                  <a:lnTo>
                    <a:pt x="219537" y="237489"/>
                  </a:lnTo>
                  <a:lnTo>
                    <a:pt x="213316" y="236219"/>
                  </a:lnTo>
                  <a:lnTo>
                    <a:pt x="205849" y="233679"/>
                  </a:lnTo>
                  <a:lnTo>
                    <a:pt x="200092" y="232409"/>
                  </a:lnTo>
                  <a:lnTo>
                    <a:pt x="153226" y="232409"/>
                  </a:lnTo>
                  <a:lnTo>
                    <a:pt x="143893" y="231139"/>
                  </a:lnTo>
                  <a:lnTo>
                    <a:pt x="137230" y="229869"/>
                  </a:lnTo>
                  <a:close/>
                </a:path>
                <a:path w="506730" h="679450">
                  <a:moveTo>
                    <a:pt x="199427" y="215899"/>
                  </a:moveTo>
                  <a:lnTo>
                    <a:pt x="200092" y="222249"/>
                  </a:lnTo>
                  <a:lnTo>
                    <a:pt x="201516" y="229869"/>
                  </a:lnTo>
                  <a:lnTo>
                    <a:pt x="220131" y="232409"/>
                  </a:lnTo>
                  <a:lnTo>
                    <a:pt x="221555" y="236219"/>
                  </a:lnTo>
                  <a:lnTo>
                    <a:pt x="219537" y="237489"/>
                  </a:lnTo>
                  <a:lnTo>
                    <a:pt x="376168" y="237489"/>
                  </a:lnTo>
                  <a:lnTo>
                    <a:pt x="381490" y="234949"/>
                  </a:lnTo>
                  <a:lnTo>
                    <a:pt x="382626" y="232409"/>
                  </a:lnTo>
                  <a:lnTo>
                    <a:pt x="380141" y="231139"/>
                  </a:lnTo>
                  <a:lnTo>
                    <a:pt x="357959" y="231139"/>
                  </a:lnTo>
                  <a:lnTo>
                    <a:pt x="354325" y="229869"/>
                  </a:lnTo>
                  <a:lnTo>
                    <a:pt x="356019" y="228599"/>
                  </a:lnTo>
                  <a:lnTo>
                    <a:pt x="299337" y="228599"/>
                  </a:lnTo>
                  <a:lnTo>
                    <a:pt x="300049" y="227329"/>
                  </a:lnTo>
                  <a:lnTo>
                    <a:pt x="233260" y="227329"/>
                  </a:lnTo>
                  <a:lnTo>
                    <a:pt x="228616" y="226059"/>
                  </a:lnTo>
                  <a:lnTo>
                    <a:pt x="226027" y="222249"/>
                  </a:lnTo>
                  <a:lnTo>
                    <a:pt x="213768" y="222249"/>
                  </a:lnTo>
                  <a:lnTo>
                    <a:pt x="205980" y="219709"/>
                  </a:lnTo>
                  <a:lnTo>
                    <a:pt x="199427" y="215899"/>
                  </a:lnTo>
                  <a:close/>
                </a:path>
                <a:path w="506730" h="679450">
                  <a:moveTo>
                    <a:pt x="168886" y="231139"/>
                  </a:moveTo>
                  <a:lnTo>
                    <a:pt x="161723" y="232409"/>
                  </a:lnTo>
                  <a:lnTo>
                    <a:pt x="175292" y="232409"/>
                  </a:lnTo>
                  <a:lnTo>
                    <a:pt x="168886" y="231139"/>
                  </a:lnTo>
                  <a:close/>
                </a:path>
                <a:path w="506730" h="679450">
                  <a:moveTo>
                    <a:pt x="148315" y="208279"/>
                  </a:moveTo>
                  <a:lnTo>
                    <a:pt x="142634" y="210819"/>
                  </a:lnTo>
                  <a:lnTo>
                    <a:pt x="144913" y="215899"/>
                  </a:lnTo>
                  <a:lnTo>
                    <a:pt x="156096" y="220979"/>
                  </a:lnTo>
                  <a:lnTo>
                    <a:pt x="169452" y="226059"/>
                  </a:lnTo>
                  <a:lnTo>
                    <a:pt x="178248" y="229869"/>
                  </a:lnTo>
                  <a:lnTo>
                    <a:pt x="179045" y="231139"/>
                  </a:lnTo>
                  <a:lnTo>
                    <a:pt x="175292" y="232409"/>
                  </a:lnTo>
                  <a:lnTo>
                    <a:pt x="200092" y="232409"/>
                  </a:lnTo>
                  <a:lnTo>
                    <a:pt x="196833" y="228599"/>
                  </a:lnTo>
                  <a:lnTo>
                    <a:pt x="194109" y="223519"/>
                  </a:lnTo>
                  <a:lnTo>
                    <a:pt x="193019" y="220979"/>
                  </a:lnTo>
                  <a:lnTo>
                    <a:pt x="185941" y="220979"/>
                  </a:lnTo>
                  <a:lnTo>
                    <a:pt x="175399" y="218439"/>
                  </a:lnTo>
                  <a:lnTo>
                    <a:pt x="166407" y="215899"/>
                  </a:lnTo>
                  <a:lnTo>
                    <a:pt x="156809" y="210819"/>
                  </a:lnTo>
                  <a:lnTo>
                    <a:pt x="148315" y="208279"/>
                  </a:lnTo>
                  <a:close/>
                </a:path>
                <a:path w="506730" h="679450">
                  <a:moveTo>
                    <a:pt x="377657" y="229869"/>
                  </a:moveTo>
                  <a:lnTo>
                    <a:pt x="367585" y="229869"/>
                  </a:lnTo>
                  <a:lnTo>
                    <a:pt x="357959" y="231139"/>
                  </a:lnTo>
                  <a:lnTo>
                    <a:pt x="380141" y="231139"/>
                  </a:lnTo>
                  <a:lnTo>
                    <a:pt x="377657" y="229869"/>
                  </a:lnTo>
                  <a:close/>
                </a:path>
                <a:path w="506730" h="679450">
                  <a:moveTo>
                    <a:pt x="326421" y="207009"/>
                  </a:moveTo>
                  <a:lnTo>
                    <a:pt x="320373" y="208279"/>
                  </a:lnTo>
                  <a:lnTo>
                    <a:pt x="314324" y="213359"/>
                  </a:lnTo>
                  <a:lnTo>
                    <a:pt x="312158" y="219709"/>
                  </a:lnTo>
                  <a:lnTo>
                    <a:pt x="314247" y="227329"/>
                  </a:lnTo>
                  <a:lnTo>
                    <a:pt x="299337" y="228599"/>
                  </a:lnTo>
                  <a:lnTo>
                    <a:pt x="356019" y="228599"/>
                  </a:lnTo>
                  <a:lnTo>
                    <a:pt x="357714" y="227329"/>
                  </a:lnTo>
                  <a:lnTo>
                    <a:pt x="331101" y="227329"/>
                  </a:lnTo>
                  <a:lnTo>
                    <a:pt x="327163" y="226059"/>
                  </a:lnTo>
                  <a:lnTo>
                    <a:pt x="328588" y="220979"/>
                  </a:lnTo>
                  <a:lnTo>
                    <a:pt x="326498" y="217169"/>
                  </a:lnTo>
                  <a:lnTo>
                    <a:pt x="328588" y="210819"/>
                  </a:lnTo>
                  <a:lnTo>
                    <a:pt x="326421" y="207009"/>
                  </a:lnTo>
                  <a:close/>
                </a:path>
                <a:path w="506730" h="679450">
                  <a:moveTo>
                    <a:pt x="237417" y="217169"/>
                  </a:moveTo>
                  <a:lnTo>
                    <a:pt x="236656" y="220979"/>
                  </a:lnTo>
                  <a:lnTo>
                    <a:pt x="236730" y="226059"/>
                  </a:lnTo>
                  <a:lnTo>
                    <a:pt x="233260" y="227329"/>
                  </a:lnTo>
                  <a:lnTo>
                    <a:pt x="300049" y="227329"/>
                  </a:lnTo>
                  <a:lnTo>
                    <a:pt x="302186" y="223519"/>
                  </a:lnTo>
                  <a:lnTo>
                    <a:pt x="252896" y="223519"/>
                  </a:lnTo>
                  <a:lnTo>
                    <a:pt x="248983" y="220979"/>
                  </a:lnTo>
                  <a:lnTo>
                    <a:pt x="242674" y="218439"/>
                  </a:lnTo>
                  <a:lnTo>
                    <a:pt x="237417" y="217169"/>
                  </a:lnTo>
                  <a:close/>
                </a:path>
                <a:path w="506730" h="679450">
                  <a:moveTo>
                    <a:pt x="351286" y="204469"/>
                  </a:moveTo>
                  <a:lnTo>
                    <a:pt x="352710" y="215899"/>
                  </a:lnTo>
                  <a:lnTo>
                    <a:pt x="349306" y="223519"/>
                  </a:lnTo>
                  <a:lnTo>
                    <a:pt x="340293" y="227329"/>
                  </a:lnTo>
                  <a:lnTo>
                    <a:pt x="357714" y="227329"/>
                  </a:lnTo>
                  <a:lnTo>
                    <a:pt x="364629" y="222249"/>
                  </a:lnTo>
                  <a:lnTo>
                    <a:pt x="371687" y="217169"/>
                  </a:lnTo>
                  <a:lnTo>
                    <a:pt x="373213" y="214629"/>
                  </a:lnTo>
                  <a:lnTo>
                    <a:pt x="361547" y="214629"/>
                  </a:lnTo>
                  <a:lnTo>
                    <a:pt x="358599" y="213359"/>
                  </a:lnTo>
                  <a:lnTo>
                    <a:pt x="359263" y="208279"/>
                  </a:lnTo>
                  <a:lnTo>
                    <a:pt x="351286" y="204469"/>
                  </a:lnTo>
                  <a:close/>
                </a:path>
                <a:path w="506730" h="679450">
                  <a:moveTo>
                    <a:pt x="227253" y="194309"/>
                  </a:moveTo>
                  <a:lnTo>
                    <a:pt x="228678" y="199389"/>
                  </a:lnTo>
                  <a:lnTo>
                    <a:pt x="232026" y="203199"/>
                  </a:lnTo>
                  <a:lnTo>
                    <a:pt x="238792" y="208279"/>
                  </a:lnTo>
                  <a:lnTo>
                    <a:pt x="255745" y="215899"/>
                  </a:lnTo>
                  <a:lnTo>
                    <a:pt x="260174" y="218439"/>
                  </a:lnTo>
                  <a:lnTo>
                    <a:pt x="259199" y="220979"/>
                  </a:lnTo>
                  <a:lnTo>
                    <a:pt x="255785" y="223519"/>
                  </a:lnTo>
                  <a:lnTo>
                    <a:pt x="302186" y="223519"/>
                  </a:lnTo>
                  <a:lnTo>
                    <a:pt x="302898" y="222249"/>
                  </a:lnTo>
                  <a:lnTo>
                    <a:pt x="282147" y="222249"/>
                  </a:lnTo>
                  <a:lnTo>
                    <a:pt x="268756" y="220979"/>
                  </a:lnTo>
                  <a:lnTo>
                    <a:pt x="267996" y="213359"/>
                  </a:lnTo>
                  <a:lnTo>
                    <a:pt x="266993" y="207009"/>
                  </a:lnTo>
                  <a:lnTo>
                    <a:pt x="266880" y="201929"/>
                  </a:lnTo>
                  <a:lnTo>
                    <a:pt x="268694" y="200659"/>
                  </a:lnTo>
                  <a:lnTo>
                    <a:pt x="234566" y="200659"/>
                  </a:lnTo>
                  <a:lnTo>
                    <a:pt x="227253" y="194309"/>
                  </a:lnTo>
                  <a:close/>
                </a:path>
                <a:path w="506730" h="679450">
                  <a:moveTo>
                    <a:pt x="214527" y="200659"/>
                  </a:moveTo>
                  <a:lnTo>
                    <a:pt x="213207" y="204469"/>
                  </a:lnTo>
                  <a:lnTo>
                    <a:pt x="215216" y="212089"/>
                  </a:lnTo>
                  <a:lnTo>
                    <a:pt x="216691" y="219709"/>
                  </a:lnTo>
                  <a:lnTo>
                    <a:pt x="213768" y="222249"/>
                  </a:lnTo>
                  <a:lnTo>
                    <a:pt x="226027" y="222249"/>
                  </a:lnTo>
                  <a:lnTo>
                    <a:pt x="225164" y="220979"/>
                  </a:lnTo>
                  <a:lnTo>
                    <a:pt x="221555" y="214629"/>
                  </a:lnTo>
                  <a:lnTo>
                    <a:pt x="220890" y="204469"/>
                  </a:lnTo>
                  <a:lnTo>
                    <a:pt x="214527" y="200659"/>
                  </a:lnTo>
                  <a:close/>
                </a:path>
                <a:path w="506730" h="679450">
                  <a:moveTo>
                    <a:pt x="298007" y="214629"/>
                  </a:moveTo>
                  <a:lnTo>
                    <a:pt x="289934" y="218439"/>
                  </a:lnTo>
                  <a:lnTo>
                    <a:pt x="282147" y="222249"/>
                  </a:lnTo>
                  <a:lnTo>
                    <a:pt x="302898" y="222249"/>
                  </a:lnTo>
                  <a:lnTo>
                    <a:pt x="305035" y="218439"/>
                  </a:lnTo>
                  <a:lnTo>
                    <a:pt x="298007" y="214629"/>
                  </a:lnTo>
                  <a:close/>
                </a:path>
                <a:path w="506730" h="679450">
                  <a:moveTo>
                    <a:pt x="183988" y="203199"/>
                  </a:moveTo>
                  <a:lnTo>
                    <a:pt x="180599" y="204469"/>
                  </a:lnTo>
                  <a:lnTo>
                    <a:pt x="178670" y="208279"/>
                  </a:lnTo>
                  <a:lnTo>
                    <a:pt x="178913" y="213359"/>
                  </a:lnTo>
                  <a:lnTo>
                    <a:pt x="181762" y="217169"/>
                  </a:lnTo>
                  <a:lnTo>
                    <a:pt x="185941" y="220979"/>
                  </a:lnTo>
                  <a:lnTo>
                    <a:pt x="193019" y="220979"/>
                  </a:lnTo>
                  <a:lnTo>
                    <a:pt x="191384" y="217169"/>
                  </a:lnTo>
                  <a:lnTo>
                    <a:pt x="188125" y="208279"/>
                  </a:lnTo>
                  <a:lnTo>
                    <a:pt x="183988" y="203199"/>
                  </a:lnTo>
                  <a:close/>
                </a:path>
                <a:path w="506730" h="679450">
                  <a:moveTo>
                    <a:pt x="373784" y="209549"/>
                  </a:moveTo>
                  <a:lnTo>
                    <a:pt x="367870" y="212089"/>
                  </a:lnTo>
                  <a:lnTo>
                    <a:pt x="361547" y="214629"/>
                  </a:lnTo>
                  <a:lnTo>
                    <a:pt x="373213" y="214629"/>
                  </a:lnTo>
                  <a:lnTo>
                    <a:pt x="375503" y="210819"/>
                  </a:lnTo>
                  <a:lnTo>
                    <a:pt x="373784" y="209549"/>
                  </a:lnTo>
                  <a:close/>
                </a:path>
                <a:path w="506730" h="679450">
                  <a:moveTo>
                    <a:pt x="289744" y="199389"/>
                  </a:moveTo>
                  <a:lnTo>
                    <a:pt x="270507" y="199389"/>
                  </a:lnTo>
                  <a:lnTo>
                    <a:pt x="280722" y="203199"/>
                  </a:lnTo>
                  <a:lnTo>
                    <a:pt x="292899" y="208279"/>
                  </a:lnTo>
                  <a:lnTo>
                    <a:pt x="300215" y="208279"/>
                  </a:lnTo>
                  <a:lnTo>
                    <a:pt x="302438" y="205739"/>
                  </a:lnTo>
                  <a:lnTo>
                    <a:pt x="299337" y="204469"/>
                  </a:lnTo>
                  <a:lnTo>
                    <a:pt x="293606" y="201929"/>
                  </a:lnTo>
                  <a:lnTo>
                    <a:pt x="289744" y="199389"/>
                  </a:lnTo>
                  <a:close/>
                </a:path>
                <a:path w="506730" h="679450">
                  <a:moveTo>
                    <a:pt x="227253" y="182879"/>
                  </a:moveTo>
                  <a:lnTo>
                    <a:pt x="221000" y="182879"/>
                  </a:lnTo>
                  <a:lnTo>
                    <a:pt x="215477" y="184149"/>
                  </a:lnTo>
                  <a:lnTo>
                    <a:pt x="213017" y="185419"/>
                  </a:lnTo>
                  <a:lnTo>
                    <a:pt x="215952" y="187959"/>
                  </a:lnTo>
                  <a:lnTo>
                    <a:pt x="223189" y="189229"/>
                  </a:lnTo>
                  <a:lnTo>
                    <a:pt x="231254" y="191769"/>
                  </a:lnTo>
                  <a:lnTo>
                    <a:pt x="237200" y="194309"/>
                  </a:lnTo>
                  <a:lnTo>
                    <a:pt x="238080" y="196849"/>
                  </a:lnTo>
                  <a:lnTo>
                    <a:pt x="234566" y="200659"/>
                  </a:lnTo>
                  <a:lnTo>
                    <a:pt x="268694" y="200659"/>
                  </a:lnTo>
                  <a:lnTo>
                    <a:pt x="270507" y="199389"/>
                  </a:lnTo>
                  <a:lnTo>
                    <a:pt x="289744" y="199389"/>
                  </a:lnTo>
                  <a:lnTo>
                    <a:pt x="289801" y="195579"/>
                  </a:lnTo>
                  <a:lnTo>
                    <a:pt x="295823" y="193039"/>
                  </a:lnTo>
                  <a:lnTo>
                    <a:pt x="308549" y="191769"/>
                  </a:lnTo>
                  <a:lnTo>
                    <a:pt x="314247" y="184149"/>
                  </a:lnTo>
                  <a:lnTo>
                    <a:pt x="235710" y="184149"/>
                  </a:lnTo>
                  <a:lnTo>
                    <a:pt x="227253" y="182879"/>
                  </a:lnTo>
                  <a:close/>
                </a:path>
                <a:path w="506730" h="679450">
                  <a:moveTo>
                    <a:pt x="207404" y="125729"/>
                  </a:moveTo>
                  <a:lnTo>
                    <a:pt x="208829" y="139699"/>
                  </a:lnTo>
                  <a:lnTo>
                    <a:pt x="211013" y="140969"/>
                  </a:lnTo>
                  <a:lnTo>
                    <a:pt x="213768" y="143509"/>
                  </a:lnTo>
                  <a:lnTo>
                    <a:pt x="229343" y="148589"/>
                  </a:lnTo>
                  <a:lnTo>
                    <a:pt x="230103" y="152399"/>
                  </a:lnTo>
                  <a:lnTo>
                    <a:pt x="230103" y="157479"/>
                  </a:lnTo>
                  <a:lnTo>
                    <a:pt x="234566" y="157479"/>
                  </a:lnTo>
                  <a:lnTo>
                    <a:pt x="240759" y="158749"/>
                  </a:lnTo>
                  <a:lnTo>
                    <a:pt x="247637" y="165099"/>
                  </a:lnTo>
                  <a:lnTo>
                    <a:pt x="253464" y="172719"/>
                  </a:lnTo>
                  <a:lnTo>
                    <a:pt x="256505" y="179069"/>
                  </a:lnTo>
                  <a:lnTo>
                    <a:pt x="253764" y="182879"/>
                  </a:lnTo>
                  <a:lnTo>
                    <a:pt x="245690" y="184149"/>
                  </a:lnTo>
                  <a:lnTo>
                    <a:pt x="282147" y="184149"/>
                  </a:lnTo>
                  <a:lnTo>
                    <a:pt x="280057" y="180339"/>
                  </a:lnTo>
                  <a:lnTo>
                    <a:pt x="284299" y="177799"/>
                  </a:lnTo>
                  <a:lnTo>
                    <a:pt x="277968" y="177799"/>
                  </a:lnTo>
                  <a:lnTo>
                    <a:pt x="270845" y="170179"/>
                  </a:lnTo>
                  <a:lnTo>
                    <a:pt x="272270" y="166369"/>
                  </a:lnTo>
                  <a:lnTo>
                    <a:pt x="275787" y="163829"/>
                  </a:lnTo>
                  <a:lnTo>
                    <a:pt x="257929" y="163829"/>
                  </a:lnTo>
                  <a:lnTo>
                    <a:pt x="250141" y="157479"/>
                  </a:lnTo>
                  <a:lnTo>
                    <a:pt x="247957" y="154939"/>
                  </a:lnTo>
                  <a:lnTo>
                    <a:pt x="245203" y="153669"/>
                  </a:lnTo>
                  <a:lnTo>
                    <a:pt x="245612" y="148589"/>
                  </a:lnTo>
                  <a:lnTo>
                    <a:pt x="240170" y="148589"/>
                  </a:lnTo>
                  <a:lnTo>
                    <a:pt x="237289" y="147319"/>
                  </a:lnTo>
                  <a:lnTo>
                    <a:pt x="224584" y="134619"/>
                  </a:lnTo>
                  <a:lnTo>
                    <a:pt x="217376" y="129539"/>
                  </a:lnTo>
                  <a:lnTo>
                    <a:pt x="207404" y="125729"/>
                  </a:lnTo>
                  <a:close/>
                </a:path>
                <a:path w="506730" h="679450">
                  <a:moveTo>
                    <a:pt x="311398" y="181609"/>
                  </a:moveTo>
                  <a:lnTo>
                    <a:pt x="305652" y="181609"/>
                  </a:lnTo>
                  <a:lnTo>
                    <a:pt x="287145" y="184149"/>
                  </a:lnTo>
                  <a:lnTo>
                    <a:pt x="314247" y="184149"/>
                  </a:lnTo>
                  <a:lnTo>
                    <a:pt x="311398" y="181609"/>
                  </a:lnTo>
                  <a:close/>
                </a:path>
                <a:path w="506730" h="679450">
                  <a:moveTo>
                    <a:pt x="294398" y="162559"/>
                  </a:moveTo>
                  <a:lnTo>
                    <a:pt x="284331" y="168909"/>
                  </a:lnTo>
                  <a:lnTo>
                    <a:pt x="280722" y="173989"/>
                  </a:lnTo>
                  <a:lnTo>
                    <a:pt x="277968" y="177799"/>
                  </a:lnTo>
                  <a:lnTo>
                    <a:pt x="284299" y="177799"/>
                  </a:lnTo>
                  <a:lnTo>
                    <a:pt x="292784" y="172719"/>
                  </a:lnTo>
                  <a:lnTo>
                    <a:pt x="293733" y="167639"/>
                  </a:lnTo>
                  <a:lnTo>
                    <a:pt x="294398" y="162559"/>
                  </a:lnTo>
                  <a:close/>
                </a:path>
                <a:path w="506730" h="679450">
                  <a:moveTo>
                    <a:pt x="213768" y="156209"/>
                  </a:moveTo>
                  <a:lnTo>
                    <a:pt x="212343" y="161289"/>
                  </a:lnTo>
                  <a:lnTo>
                    <a:pt x="214226" y="163829"/>
                  </a:lnTo>
                  <a:lnTo>
                    <a:pt x="220214" y="162559"/>
                  </a:lnTo>
                  <a:lnTo>
                    <a:pt x="227822" y="160019"/>
                  </a:lnTo>
                  <a:lnTo>
                    <a:pt x="234566" y="157479"/>
                  </a:lnTo>
                  <a:lnTo>
                    <a:pt x="230103" y="157479"/>
                  </a:lnTo>
                  <a:lnTo>
                    <a:pt x="213768" y="156209"/>
                  </a:lnTo>
                  <a:close/>
                </a:path>
                <a:path w="506730" h="679450">
                  <a:moveTo>
                    <a:pt x="271436" y="72389"/>
                  </a:moveTo>
                  <a:lnTo>
                    <a:pt x="255745" y="72389"/>
                  </a:lnTo>
                  <a:lnTo>
                    <a:pt x="252896" y="74929"/>
                  </a:lnTo>
                  <a:lnTo>
                    <a:pt x="252261" y="81279"/>
                  </a:lnTo>
                  <a:lnTo>
                    <a:pt x="252209" y="83819"/>
                  </a:lnTo>
                  <a:lnTo>
                    <a:pt x="253710" y="109219"/>
                  </a:lnTo>
                  <a:lnTo>
                    <a:pt x="252896" y="114299"/>
                  </a:lnTo>
                  <a:lnTo>
                    <a:pt x="217376" y="114299"/>
                  </a:lnTo>
                  <a:lnTo>
                    <a:pt x="223778" y="115569"/>
                  </a:lnTo>
                  <a:lnTo>
                    <a:pt x="232406" y="119379"/>
                  </a:lnTo>
                  <a:lnTo>
                    <a:pt x="241710" y="125729"/>
                  </a:lnTo>
                  <a:lnTo>
                    <a:pt x="250141" y="129539"/>
                  </a:lnTo>
                  <a:lnTo>
                    <a:pt x="255102" y="134619"/>
                  </a:lnTo>
                  <a:lnTo>
                    <a:pt x="256294" y="142239"/>
                  </a:lnTo>
                  <a:lnTo>
                    <a:pt x="256381" y="154939"/>
                  </a:lnTo>
                  <a:lnTo>
                    <a:pt x="256505" y="158749"/>
                  </a:lnTo>
                  <a:lnTo>
                    <a:pt x="257929" y="163829"/>
                  </a:lnTo>
                  <a:lnTo>
                    <a:pt x="275787" y="163829"/>
                  </a:lnTo>
                  <a:lnTo>
                    <a:pt x="283524" y="161289"/>
                  </a:lnTo>
                  <a:lnTo>
                    <a:pt x="292757" y="158749"/>
                  </a:lnTo>
                  <a:lnTo>
                    <a:pt x="300761" y="157479"/>
                  </a:lnTo>
                  <a:lnTo>
                    <a:pt x="307832" y="154939"/>
                  </a:lnTo>
                  <a:lnTo>
                    <a:pt x="311532" y="153669"/>
                  </a:lnTo>
                  <a:lnTo>
                    <a:pt x="273694" y="153669"/>
                  </a:lnTo>
                  <a:lnTo>
                    <a:pt x="272270" y="149859"/>
                  </a:lnTo>
                  <a:lnTo>
                    <a:pt x="272840" y="142239"/>
                  </a:lnTo>
                  <a:lnTo>
                    <a:pt x="272935" y="130809"/>
                  </a:lnTo>
                  <a:lnTo>
                    <a:pt x="279298" y="128269"/>
                  </a:lnTo>
                  <a:lnTo>
                    <a:pt x="282147" y="124459"/>
                  </a:lnTo>
                  <a:lnTo>
                    <a:pt x="285756" y="119379"/>
                  </a:lnTo>
                  <a:lnTo>
                    <a:pt x="291169" y="118109"/>
                  </a:lnTo>
                  <a:lnTo>
                    <a:pt x="281482" y="118109"/>
                  </a:lnTo>
                  <a:lnTo>
                    <a:pt x="272935" y="115569"/>
                  </a:lnTo>
                  <a:lnTo>
                    <a:pt x="278775" y="107949"/>
                  </a:lnTo>
                  <a:lnTo>
                    <a:pt x="268756" y="107949"/>
                  </a:lnTo>
                  <a:lnTo>
                    <a:pt x="265871" y="105409"/>
                  </a:lnTo>
                  <a:lnTo>
                    <a:pt x="266548" y="100329"/>
                  </a:lnTo>
                  <a:lnTo>
                    <a:pt x="268328" y="92709"/>
                  </a:lnTo>
                  <a:lnTo>
                    <a:pt x="268670" y="87629"/>
                  </a:lnTo>
                  <a:lnTo>
                    <a:pt x="268786" y="83819"/>
                  </a:lnTo>
                  <a:lnTo>
                    <a:pt x="268817" y="81279"/>
                  </a:lnTo>
                  <a:lnTo>
                    <a:pt x="271023" y="73659"/>
                  </a:lnTo>
                  <a:lnTo>
                    <a:pt x="271436" y="72389"/>
                  </a:lnTo>
                  <a:close/>
                </a:path>
                <a:path w="506730" h="679450">
                  <a:moveTo>
                    <a:pt x="297311" y="129539"/>
                  </a:moveTo>
                  <a:lnTo>
                    <a:pt x="293793" y="129539"/>
                  </a:lnTo>
                  <a:lnTo>
                    <a:pt x="290007" y="130809"/>
                  </a:lnTo>
                  <a:lnTo>
                    <a:pt x="288510" y="135889"/>
                  </a:lnTo>
                  <a:lnTo>
                    <a:pt x="289270" y="140969"/>
                  </a:lnTo>
                  <a:lnTo>
                    <a:pt x="280722" y="152399"/>
                  </a:lnTo>
                  <a:lnTo>
                    <a:pt x="273694" y="153669"/>
                  </a:lnTo>
                  <a:lnTo>
                    <a:pt x="311532" y="153669"/>
                  </a:lnTo>
                  <a:lnTo>
                    <a:pt x="315232" y="152399"/>
                  </a:lnTo>
                  <a:lnTo>
                    <a:pt x="321475" y="148589"/>
                  </a:lnTo>
                  <a:lnTo>
                    <a:pt x="293733" y="148589"/>
                  </a:lnTo>
                  <a:lnTo>
                    <a:pt x="295823" y="146049"/>
                  </a:lnTo>
                  <a:lnTo>
                    <a:pt x="298007" y="134619"/>
                  </a:lnTo>
                  <a:lnTo>
                    <a:pt x="297311" y="129539"/>
                  </a:lnTo>
                  <a:close/>
                </a:path>
                <a:path w="506730" h="679450">
                  <a:moveTo>
                    <a:pt x="237415" y="129539"/>
                  </a:moveTo>
                  <a:lnTo>
                    <a:pt x="240929" y="144779"/>
                  </a:lnTo>
                  <a:lnTo>
                    <a:pt x="240170" y="148589"/>
                  </a:lnTo>
                  <a:lnTo>
                    <a:pt x="245612" y="148589"/>
                  </a:lnTo>
                  <a:lnTo>
                    <a:pt x="246533" y="137159"/>
                  </a:lnTo>
                  <a:lnTo>
                    <a:pt x="241594" y="133349"/>
                  </a:lnTo>
                  <a:lnTo>
                    <a:pt x="237415" y="129539"/>
                  </a:lnTo>
                  <a:close/>
                </a:path>
                <a:path w="506730" h="679450">
                  <a:moveTo>
                    <a:pt x="323300" y="142239"/>
                  </a:moveTo>
                  <a:lnTo>
                    <a:pt x="317369" y="143509"/>
                  </a:lnTo>
                  <a:lnTo>
                    <a:pt x="309568" y="146049"/>
                  </a:lnTo>
                  <a:lnTo>
                    <a:pt x="302186" y="147319"/>
                  </a:lnTo>
                  <a:lnTo>
                    <a:pt x="293733" y="148589"/>
                  </a:lnTo>
                  <a:lnTo>
                    <a:pt x="321475" y="148589"/>
                  </a:lnTo>
                  <a:lnTo>
                    <a:pt x="325074" y="143509"/>
                  </a:lnTo>
                  <a:lnTo>
                    <a:pt x="323300" y="142239"/>
                  </a:lnTo>
                  <a:close/>
                </a:path>
                <a:path w="506730" h="679450">
                  <a:moveTo>
                    <a:pt x="305035" y="118109"/>
                  </a:moveTo>
                  <a:lnTo>
                    <a:pt x="317096" y="123189"/>
                  </a:lnTo>
                  <a:lnTo>
                    <a:pt x="318521" y="124459"/>
                  </a:lnTo>
                  <a:lnTo>
                    <a:pt x="319850" y="124459"/>
                  </a:lnTo>
                  <a:lnTo>
                    <a:pt x="313487" y="119379"/>
                  </a:lnTo>
                  <a:lnTo>
                    <a:pt x="305035" y="118109"/>
                  </a:lnTo>
                  <a:close/>
                </a:path>
                <a:path w="506730" h="679450">
                  <a:moveTo>
                    <a:pt x="202466" y="109219"/>
                  </a:moveTo>
                  <a:lnTo>
                    <a:pt x="198002" y="119379"/>
                  </a:lnTo>
                  <a:lnTo>
                    <a:pt x="211013" y="118109"/>
                  </a:lnTo>
                  <a:lnTo>
                    <a:pt x="217376" y="114299"/>
                  </a:lnTo>
                  <a:lnTo>
                    <a:pt x="252896" y="114299"/>
                  </a:lnTo>
                  <a:lnTo>
                    <a:pt x="249470" y="110489"/>
                  </a:lnTo>
                  <a:lnTo>
                    <a:pt x="213103" y="110489"/>
                  </a:lnTo>
                  <a:lnTo>
                    <a:pt x="202466" y="109219"/>
                  </a:lnTo>
                  <a:close/>
                </a:path>
                <a:path w="506730" h="679450">
                  <a:moveTo>
                    <a:pt x="322035" y="73659"/>
                  </a:moveTo>
                  <a:lnTo>
                    <a:pt x="319850" y="85089"/>
                  </a:lnTo>
                  <a:lnTo>
                    <a:pt x="319186" y="90169"/>
                  </a:lnTo>
                  <a:lnTo>
                    <a:pt x="313928" y="95249"/>
                  </a:lnTo>
                  <a:lnTo>
                    <a:pt x="302198" y="102869"/>
                  </a:lnTo>
                  <a:lnTo>
                    <a:pt x="290058" y="110489"/>
                  </a:lnTo>
                  <a:lnTo>
                    <a:pt x="283571" y="114299"/>
                  </a:lnTo>
                  <a:lnTo>
                    <a:pt x="281482" y="118109"/>
                  </a:lnTo>
                  <a:lnTo>
                    <a:pt x="291169" y="118109"/>
                  </a:lnTo>
                  <a:lnTo>
                    <a:pt x="296582" y="116839"/>
                  </a:lnTo>
                  <a:lnTo>
                    <a:pt x="305985" y="116839"/>
                  </a:lnTo>
                  <a:lnTo>
                    <a:pt x="307884" y="114299"/>
                  </a:lnTo>
                  <a:lnTo>
                    <a:pt x="313426" y="113029"/>
                  </a:lnTo>
                  <a:lnTo>
                    <a:pt x="334127" y="113029"/>
                  </a:lnTo>
                  <a:lnTo>
                    <a:pt x="342074" y="110489"/>
                  </a:lnTo>
                  <a:lnTo>
                    <a:pt x="341320" y="109219"/>
                  </a:lnTo>
                  <a:lnTo>
                    <a:pt x="318889" y="109219"/>
                  </a:lnTo>
                  <a:lnTo>
                    <a:pt x="311398" y="107949"/>
                  </a:lnTo>
                  <a:lnTo>
                    <a:pt x="314603" y="104139"/>
                  </a:lnTo>
                  <a:lnTo>
                    <a:pt x="340245" y="90169"/>
                  </a:lnTo>
                  <a:lnTo>
                    <a:pt x="342169" y="88899"/>
                  </a:lnTo>
                  <a:lnTo>
                    <a:pt x="322035" y="88899"/>
                  </a:lnTo>
                  <a:lnTo>
                    <a:pt x="327923" y="80009"/>
                  </a:lnTo>
                  <a:lnTo>
                    <a:pt x="325074" y="76199"/>
                  </a:lnTo>
                  <a:lnTo>
                    <a:pt x="322035" y="73659"/>
                  </a:lnTo>
                  <a:close/>
                </a:path>
                <a:path w="506730" h="679450">
                  <a:moveTo>
                    <a:pt x="305985" y="116839"/>
                  </a:moveTo>
                  <a:lnTo>
                    <a:pt x="296582" y="116839"/>
                  </a:lnTo>
                  <a:lnTo>
                    <a:pt x="305035" y="118109"/>
                  </a:lnTo>
                  <a:lnTo>
                    <a:pt x="305985" y="116839"/>
                  </a:lnTo>
                  <a:close/>
                </a:path>
                <a:path w="506730" h="679450">
                  <a:moveTo>
                    <a:pt x="192304" y="76199"/>
                  </a:moveTo>
                  <a:lnTo>
                    <a:pt x="185941" y="76199"/>
                  </a:lnTo>
                  <a:lnTo>
                    <a:pt x="184611" y="83819"/>
                  </a:lnTo>
                  <a:lnTo>
                    <a:pt x="188437" y="88899"/>
                  </a:lnTo>
                  <a:lnTo>
                    <a:pt x="197694" y="96519"/>
                  </a:lnTo>
                  <a:lnTo>
                    <a:pt x="207342" y="102869"/>
                  </a:lnTo>
                  <a:lnTo>
                    <a:pt x="212343" y="107949"/>
                  </a:lnTo>
                  <a:lnTo>
                    <a:pt x="213103" y="110489"/>
                  </a:lnTo>
                  <a:lnTo>
                    <a:pt x="249470" y="110489"/>
                  </a:lnTo>
                  <a:lnTo>
                    <a:pt x="248328" y="109219"/>
                  </a:lnTo>
                  <a:lnTo>
                    <a:pt x="244486" y="104139"/>
                  </a:lnTo>
                  <a:lnTo>
                    <a:pt x="230103" y="104139"/>
                  </a:lnTo>
                  <a:lnTo>
                    <a:pt x="225296" y="99059"/>
                  </a:lnTo>
                  <a:lnTo>
                    <a:pt x="220568" y="90169"/>
                  </a:lnTo>
                  <a:lnTo>
                    <a:pt x="205980" y="90169"/>
                  </a:lnTo>
                  <a:lnTo>
                    <a:pt x="206546" y="90001"/>
                  </a:lnTo>
                  <a:lnTo>
                    <a:pt x="199427" y="83819"/>
                  </a:lnTo>
                  <a:lnTo>
                    <a:pt x="192304" y="76199"/>
                  </a:lnTo>
                  <a:close/>
                </a:path>
                <a:path w="506730" h="679450">
                  <a:moveTo>
                    <a:pt x="340566" y="107949"/>
                  </a:moveTo>
                  <a:lnTo>
                    <a:pt x="330725" y="107949"/>
                  </a:lnTo>
                  <a:lnTo>
                    <a:pt x="318889" y="109219"/>
                  </a:lnTo>
                  <a:lnTo>
                    <a:pt x="341320" y="109219"/>
                  </a:lnTo>
                  <a:lnTo>
                    <a:pt x="340566" y="107949"/>
                  </a:lnTo>
                  <a:close/>
                </a:path>
                <a:path w="506730" h="679450">
                  <a:moveTo>
                    <a:pt x="284342" y="71119"/>
                  </a:moveTo>
                  <a:lnTo>
                    <a:pt x="281470" y="72389"/>
                  </a:lnTo>
                  <a:lnTo>
                    <a:pt x="279649" y="76199"/>
                  </a:lnTo>
                  <a:lnTo>
                    <a:pt x="280722" y="81279"/>
                  </a:lnTo>
                  <a:lnTo>
                    <a:pt x="281871" y="88899"/>
                  </a:lnTo>
                  <a:lnTo>
                    <a:pt x="279013" y="96519"/>
                  </a:lnTo>
                  <a:lnTo>
                    <a:pt x="274018" y="104139"/>
                  </a:lnTo>
                  <a:lnTo>
                    <a:pt x="268756" y="107949"/>
                  </a:lnTo>
                  <a:lnTo>
                    <a:pt x="278775" y="107949"/>
                  </a:lnTo>
                  <a:lnTo>
                    <a:pt x="280722" y="105409"/>
                  </a:lnTo>
                  <a:lnTo>
                    <a:pt x="288510" y="99059"/>
                  </a:lnTo>
                  <a:lnTo>
                    <a:pt x="297580" y="95249"/>
                  </a:lnTo>
                  <a:lnTo>
                    <a:pt x="305723" y="92709"/>
                  </a:lnTo>
                  <a:lnTo>
                    <a:pt x="310733" y="88899"/>
                  </a:lnTo>
                  <a:lnTo>
                    <a:pt x="287085" y="88899"/>
                  </a:lnTo>
                  <a:lnTo>
                    <a:pt x="286420" y="76199"/>
                  </a:lnTo>
                  <a:lnTo>
                    <a:pt x="284342" y="71119"/>
                  </a:lnTo>
                  <a:close/>
                </a:path>
                <a:path w="506730" h="679450">
                  <a:moveTo>
                    <a:pt x="227253" y="85089"/>
                  </a:moveTo>
                  <a:lnTo>
                    <a:pt x="226523" y="88899"/>
                  </a:lnTo>
                  <a:lnTo>
                    <a:pt x="228749" y="96519"/>
                  </a:lnTo>
                  <a:lnTo>
                    <a:pt x="230940" y="102869"/>
                  </a:lnTo>
                  <a:lnTo>
                    <a:pt x="230103" y="104139"/>
                  </a:lnTo>
                  <a:lnTo>
                    <a:pt x="244486" y="104139"/>
                  </a:lnTo>
                  <a:lnTo>
                    <a:pt x="240644" y="99059"/>
                  </a:lnTo>
                  <a:lnTo>
                    <a:pt x="232676" y="88899"/>
                  </a:lnTo>
                  <a:lnTo>
                    <a:pt x="227253" y="85089"/>
                  </a:lnTo>
                  <a:close/>
                </a:path>
                <a:path w="506730" h="679450">
                  <a:moveTo>
                    <a:pt x="206546" y="90001"/>
                  </a:moveTo>
                  <a:lnTo>
                    <a:pt x="205980" y="90169"/>
                  </a:lnTo>
                  <a:lnTo>
                    <a:pt x="206740" y="90169"/>
                  </a:lnTo>
                  <a:lnTo>
                    <a:pt x="206546" y="90001"/>
                  </a:lnTo>
                  <a:close/>
                </a:path>
                <a:path w="506730" h="679450">
                  <a:moveTo>
                    <a:pt x="208829" y="72389"/>
                  </a:moveTo>
                  <a:lnTo>
                    <a:pt x="207462" y="74929"/>
                  </a:lnTo>
                  <a:lnTo>
                    <a:pt x="209007" y="80009"/>
                  </a:lnTo>
                  <a:lnTo>
                    <a:pt x="210819" y="86359"/>
                  </a:lnTo>
                  <a:lnTo>
                    <a:pt x="210254" y="88899"/>
                  </a:lnTo>
                  <a:lnTo>
                    <a:pt x="206546" y="90001"/>
                  </a:lnTo>
                  <a:lnTo>
                    <a:pt x="206740" y="90169"/>
                  </a:lnTo>
                  <a:lnTo>
                    <a:pt x="220568" y="90169"/>
                  </a:lnTo>
                  <a:lnTo>
                    <a:pt x="219217" y="87629"/>
                  </a:lnTo>
                  <a:lnTo>
                    <a:pt x="213262" y="77469"/>
                  </a:lnTo>
                  <a:lnTo>
                    <a:pt x="208829" y="72389"/>
                  </a:lnTo>
                  <a:close/>
                </a:path>
                <a:path w="506730" h="679450">
                  <a:moveTo>
                    <a:pt x="303610" y="58419"/>
                  </a:moveTo>
                  <a:lnTo>
                    <a:pt x="300570" y="58419"/>
                  </a:lnTo>
                  <a:lnTo>
                    <a:pt x="298304" y="62229"/>
                  </a:lnTo>
                  <a:lnTo>
                    <a:pt x="295984" y="68579"/>
                  </a:lnTo>
                  <a:lnTo>
                    <a:pt x="292784" y="76199"/>
                  </a:lnTo>
                  <a:lnTo>
                    <a:pt x="287845" y="87629"/>
                  </a:lnTo>
                  <a:lnTo>
                    <a:pt x="287085" y="88899"/>
                  </a:lnTo>
                  <a:lnTo>
                    <a:pt x="297378" y="88899"/>
                  </a:lnTo>
                  <a:lnTo>
                    <a:pt x="295158" y="86359"/>
                  </a:lnTo>
                  <a:lnTo>
                    <a:pt x="297961" y="81279"/>
                  </a:lnTo>
                  <a:lnTo>
                    <a:pt x="301770" y="72389"/>
                  </a:lnTo>
                  <a:lnTo>
                    <a:pt x="304386" y="63499"/>
                  </a:lnTo>
                  <a:lnTo>
                    <a:pt x="303610" y="58419"/>
                  </a:lnTo>
                  <a:close/>
                </a:path>
                <a:path w="506730" h="679450">
                  <a:moveTo>
                    <a:pt x="309261" y="87629"/>
                  </a:moveTo>
                  <a:lnTo>
                    <a:pt x="303444" y="87629"/>
                  </a:lnTo>
                  <a:lnTo>
                    <a:pt x="297378" y="88899"/>
                  </a:lnTo>
                  <a:lnTo>
                    <a:pt x="310733" y="88899"/>
                  </a:lnTo>
                  <a:lnTo>
                    <a:pt x="309261" y="87629"/>
                  </a:lnTo>
                  <a:close/>
                </a:path>
                <a:path w="506730" h="679450">
                  <a:moveTo>
                    <a:pt x="350516" y="78739"/>
                  </a:moveTo>
                  <a:lnTo>
                    <a:pt x="344982" y="78739"/>
                  </a:lnTo>
                  <a:lnTo>
                    <a:pt x="336760" y="81279"/>
                  </a:lnTo>
                  <a:lnTo>
                    <a:pt x="329347" y="83819"/>
                  </a:lnTo>
                  <a:lnTo>
                    <a:pt x="322035" y="88899"/>
                  </a:lnTo>
                  <a:lnTo>
                    <a:pt x="342169" y="88899"/>
                  </a:lnTo>
                  <a:lnTo>
                    <a:pt x="349861" y="83819"/>
                  </a:lnTo>
                  <a:lnTo>
                    <a:pt x="350516" y="78739"/>
                  </a:lnTo>
                  <a:close/>
                </a:path>
                <a:path w="506730" h="679450">
                  <a:moveTo>
                    <a:pt x="224499" y="54609"/>
                  </a:moveTo>
                  <a:lnTo>
                    <a:pt x="220890" y="57149"/>
                  </a:lnTo>
                  <a:lnTo>
                    <a:pt x="225054" y="59689"/>
                  </a:lnTo>
                  <a:lnTo>
                    <a:pt x="233901" y="62229"/>
                  </a:lnTo>
                  <a:lnTo>
                    <a:pt x="241965" y="64769"/>
                  </a:lnTo>
                  <a:lnTo>
                    <a:pt x="243778" y="67309"/>
                  </a:lnTo>
                  <a:lnTo>
                    <a:pt x="240170" y="69849"/>
                  </a:lnTo>
                  <a:lnTo>
                    <a:pt x="233806" y="71119"/>
                  </a:lnTo>
                  <a:lnTo>
                    <a:pt x="245203" y="73659"/>
                  </a:lnTo>
                  <a:lnTo>
                    <a:pt x="255745" y="72389"/>
                  </a:lnTo>
                  <a:lnTo>
                    <a:pt x="271436" y="72389"/>
                  </a:lnTo>
                  <a:lnTo>
                    <a:pt x="272672" y="68579"/>
                  </a:lnTo>
                  <a:lnTo>
                    <a:pt x="270180" y="68579"/>
                  </a:lnTo>
                  <a:lnTo>
                    <a:pt x="268756" y="62229"/>
                  </a:lnTo>
                  <a:lnTo>
                    <a:pt x="269316" y="58419"/>
                  </a:lnTo>
                  <a:lnTo>
                    <a:pt x="241084" y="58419"/>
                  </a:lnTo>
                  <a:lnTo>
                    <a:pt x="232596" y="55879"/>
                  </a:lnTo>
                  <a:lnTo>
                    <a:pt x="224499" y="54609"/>
                  </a:lnTo>
                  <a:close/>
                </a:path>
                <a:path w="506730" h="679450">
                  <a:moveTo>
                    <a:pt x="274359" y="55879"/>
                  </a:moveTo>
                  <a:lnTo>
                    <a:pt x="270180" y="68579"/>
                  </a:lnTo>
                  <a:lnTo>
                    <a:pt x="272672" y="68579"/>
                  </a:lnTo>
                  <a:lnTo>
                    <a:pt x="273497" y="66039"/>
                  </a:lnTo>
                  <a:lnTo>
                    <a:pt x="274359" y="60959"/>
                  </a:lnTo>
                  <a:lnTo>
                    <a:pt x="274359" y="55879"/>
                  </a:lnTo>
                  <a:close/>
                </a:path>
                <a:path w="506730" h="679450">
                  <a:moveTo>
                    <a:pt x="238745" y="40639"/>
                  </a:moveTo>
                  <a:lnTo>
                    <a:pt x="237214" y="40639"/>
                  </a:lnTo>
                  <a:lnTo>
                    <a:pt x="240668" y="46989"/>
                  </a:lnTo>
                  <a:lnTo>
                    <a:pt x="244942" y="54609"/>
                  </a:lnTo>
                  <a:lnTo>
                    <a:pt x="245868" y="58419"/>
                  </a:lnTo>
                  <a:lnTo>
                    <a:pt x="269316" y="58419"/>
                  </a:lnTo>
                  <a:lnTo>
                    <a:pt x="269876" y="54609"/>
                  </a:lnTo>
                  <a:lnTo>
                    <a:pt x="256214" y="54609"/>
                  </a:lnTo>
                  <a:lnTo>
                    <a:pt x="251257" y="50799"/>
                  </a:lnTo>
                  <a:lnTo>
                    <a:pt x="244841" y="45719"/>
                  </a:lnTo>
                  <a:lnTo>
                    <a:pt x="238745" y="40639"/>
                  </a:lnTo>
                  <a:close/>
                </a:path>
                <a:path w="506730" h="679450">
                  <a:moveTo>
                    <a:pt x="260683" y="0"/>
                  </a:moveTo>
                  <a:lnTo>
                    <a:pt x="257784" y="1269"/>
                  </a:lnTo>
                  <a:lnTo>
                    <a:pt x="256006" y="8889"/>
                  </a:lnTo>
                  <a:lnTo>
                    <a:pt x="254620" y="16509"/>
                  </a:lnTo>
                  <a:lnTo>
                    <a:pt x="252896" y="20319"/>
                  </a:lnTo>
                  <a:lnTo>
                    <a:pt x="252320" y="26669"/>
                  </a:lnTo>
                  <a:lnTo>
                    <a:pt x="253845" y="35559"/>
                  </a:lnTo>
                  <a:lnTo>
                    <a:pt x="257929" y="52069"/>
                  </a:lnTo>
                  <a:lnTo>
                    <a:pt x="256214" y="54609"/>
                  </a:lnTo>
                  <a:lnTo>
                    <a:pt x="269876" y="54609"/>
                  </a:lnTo>
                  <a:lnTo>
                    <a:pt x="273516" y="44449"/>
                  </a:lnTo>
                  <a:lnTo>
                    <a:pt x="275444" y="39369"/>
                  </a:lnTo>
                  <a:lnTo>
                    <a:pt x="267331" y="39369"/>
                  </a:lnTo>
                  <a:lnTo>
                    <a:pt x="267331" y="34289"/>
                  </a:lnTo>
                  <a:lnTo>
                    <a:pt x="268619" y="29209"/>
                  </a:lnTo>
                  <a:lnTo>
                    <a:pt x="271296" y="21589"/>
                  </a:lnTo>
                  <a:lnTo>
                    <a:pt x="272058" y="19049"/>
                  </a:lnTo>
                  <a:lnTo>
                    <a:pt x="263745" y="19049"/>
                  </a:lnTo>
                  <a:lnTo>
                    <a:pt x="263058" y="17779"/>
                  </a:lnTo>
                  <a:lnTo>
                    <a:pt x="263817" y="11429"/>
                  </a:lnTo>
                  <a:lnTo>
                    <a:pt x="265907" y="2539"/>
                  </a:lnTo>
                  <a:lnTo>
                    <a:pt x="260683" y="0"/>
                  </a:lnTo>
                  <a:close/>
                </a:path>
                <a:path w="506730" h="679450">
                  <a:moveTo>
                    <a:pt x="274359" y="25399"/>
                  </a:moveTo>
                  <a:lnTo>
                    <a:pt x="267331" y="39369"/>
                  </a:lnTo>
                  <a:lnTo>
                    <a:pt x="275444" y="39369"/>
                  </a:lnTo>
                  <a:lnTo>
                    <a:pt x="276889" y="35559"/>
                  </a:lnTo>
                  <a:lnTo>
                    <a:pt x="277208" y="29209"/>
                  </a:lnTo>
                  <a:lnTo>
                    <a:pt x="274359" y="25399"/>
                  </a:lnTo>
                  <a:close/>
                </a:path>
                <a:path w="506730" h="679450">
                  <a:moveTo>
                    <a:pt x="273694" y="10159"/>
                  </a:moveTo>
                  <a:lnTo>
                    <a:pt x="270924" y="11429"/>
                  </a:lnTo>
                  <a:lnTo>
                    <a:pt x="266987" y="15239"/>
                  </a:lnTo>
                  <a:lnTo>
                    <a:pt x="263745" y="19049"/>
                  </a:lnTo>
                  <a:lnTo>
                    <a:pt x="272058" y="19049"/>
                  </a:lnTo>
                  <a:lnTo>
                    <a:pt x="273582" y="13969"/>
                  </a:lnTo>
                  <a:lnTo>
                    <a:pt x="273694" y="10159"/>
                  </a:lnTo>
                  <a:close/>
                </a:path>
              </a:pathLst>
            </a:custGeom>
            <a:solidFill>
              <a:srgbClr val="1A4A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62" name="object 3262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923174" y="4681822"/>
              <a:ext cx="417094" cy="476188"/>
            </a:xfrm>
            <a:prstGeom prst="rect">
              <a:avLst/>
            </a:prstGeom>
          </p:spPr>
        </p:pic>
      </p:grpSp>
      <p:grpSp>
        <p:nvGrpSpPr>
          <p:cNvPr id="3263" name="object 3263"/>
          <p:cNvGrpSpPr/>
          <p:nvPr/>
        </p:nvGrpSpPr>
        <p:grpSpPr>
          <a:xfrm>
            <a:off x="1992340" y="4871094"/>
            <a:ext cx="588645" cy="311785"/>
            <a:chOff x="1992340" y="4871094"/>
            <a:chExt cx="588645" cy="311785"/>
          </a:xfrm>
        </p:grpSpPr>
        <p:sp>
          <p:nvSpPr>
            <p:cNvPr id="3264" name="object 3264"/>
            <p:cNvSpPr/>
            <p:nvPr/>
          </p:nvSpPr>
          <p:spPr>
            <a:xfrm>
              <a:off x="2005342" y="4871097"/>
              <a:ext cx="562610" cy="202565"/>
            </a:xfrm>
            <a:custGeom>
              <a:avLst/>
              <a:gdLst/>
              <a:ahLst/>
              <a:cxnLst/>
              <a:rect l="l" t="t" r="r" b="b"/>
              <a:pathLst>
                <a:path w="562610" h="202564">
                  <a:moveTo>
                    <a:pt x="32004" y="173012"/>
                  </a:moveTo>
                  <a:lnTo>
                    <a:pt x="31343" y="0"/>
                  </a:lnTo>
                  <a:lnTo>
                    <a:pt x="21183" y="0"/>
                  </a:lnTo>
                  <a:lnTo>
                    <a:pt x="19088" y="173012"/>
                  </a:lnTo>
                  <a:lnTo>
                    <a:pt x="32004" y="173012"/>
                  </a:lnTo>
                  <a:close/>
                </a:path>
                <a:path w="562610" h="202564">
                  <a:moveTo>
                    <a:pt x="543623" y="173012"/>
                  </a:moveTo>
                  <a:lnTo>
                    <a:pt x="541528" y="0"/>
                  </a:lnTo>
                  <a:lnTo>
                    <a:pt x="531647" y="0"/>
                  </a:lnTo>
                  <a:lnTo>
                    <a:pt x="530885" y="173012"/>
                  </a:lnTo>
                  <a:lnTo>
                    <a:pt x="543623" y="173012"/>
                  </a:lnTo>
                  <a:close/>
                </a:path>
                <a:path w="562610" h="202564">
                  <a:moveTo>
                    <a:pt x="562229" y="190969"/>
                  </a:moveTo>
                  <a:lnTo>
                    <a:pt x="0" y="190969"/>
                  </a:lnTo>
                  <a:lnTo>
                    <a:pt x="0" y="202552"/>
                  </a:lnTo>
                  <a:lnTo>
                    <a:pt x="562229" y="202552"/>
                  </a:lnTo>
                  <a:lnTo>
                    <a:pt x="562229" y="190969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5" name="object 3265"/>
            <p:cNvSpPr/>
            <p:nvPr/>
          </p:nvSpPr>
          <p:spPr>
            <a:xfrm>
              <a:off x="2028619" y="500202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849" y="0"/>
                  </a:moveTo>
                  <a:lnTo>
                    <a:pt x="759" y="0"/>
                  </a:lnTo>
                  <a:lnTo>
                    <a:pt x="0" y="1418"/>
                  </a:lnTo>
                  <a:lnTo>
                    <a:pt x="0" y="3551"/>
                  </a:lnTo>
                  <a:lnTo>
                    <a:pt x="759" y="4255"/>
                  </a:lnTo>
                  <a:lnTo>
                    <a:pt x="1424" y="4969"/>
                  </a:lnTo>
                  <a:lnTo>
                    <a:pt x="2849" y="4255"/>
                  </a:lnTo>
                  <a:lnTo>
                    <a:pt x="3608" y="3551"/>
                  </a:lnTo>
                  <a:lnTo>
                    <a:pt x="4558" y="2837"/>
                  </a:lnTo>
                  <a:lnTo>
                    <a:pt x="4558" y="1418"/>
                  </a:lnTo>
                  <a:lnTo>
                    <a:pt x="3608" y="714"/>
                  </a:lnTo>
                  <a:lnTo>
                    <a:pt x="2849" y="0"/>
                  </a:lnTo>
                  <a:close/>
                </a:path>
                <a:path w="5080" h="5079">
                  <a:moveTo>
                    <a:pt x="4558" y="714"/>
                  </a:moveTo>
                  <a:lnTo>
                    <a:pt x="3608" y="714"/>
                  </a:lnTo>
                  <a:lnTo>
                    <a:pt x="4558" y="1418"/>
                  </a:lnTo>
                  <a:lnTo>
                    <a:pt x="4558" y="714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6" name="object 3266"/>
            <p:cNvSpPr/>
            <p:nvPr/>
          </p:nvSpPr>
          <p:spPr>
            <a:xfrm>
              <a:off x="2029379" y="5002742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0" y="3541"/>
                  </a:moveTo>
                  <a:lnTo>
                    <a:pt x="664" y="4255"/>
                  </a:lnTo>
                  <a:lnTo>
                    <a:pt x="1044" y="4065"/>
                  </a:lnTo>
                  <a:lnTo>
                    <a:pt x="0" y="3541"/>
                  </a:lnTo>
                  <a:close/>
                </a:path>
                <a:path w="5080" h="4445">
                  <a:moveTo>
                    <a:pt x="3798" y="704"/>
                  </a:moveTo>
                  <a:lnTo>
                    <a:pt x="3798" y="2123"/>
                  </a:lnTo>
                  <a:lnTo>
                    <a:pt x="2849" y="2837"/>
                  </a:lnTo>
                  <a:lnTo>
                    <a:pt x="2089" y="3541"/>
                  </a:lnTo>
                  <a:lnTo>
                    <a:pt x="1044" y="4065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798" y="3541"/>
                  </a:lnTo>
                  <a:lnTo>
                    <a:pt x="4463" y="2837"/>
                  </a:lnTo>
                  <a:lnTo>
                    <a:pt x="4463" y="1418"/>
                  </a:lnTo>
                  <a:lnTo>
                    <a:pt x="3798" y="704"/>
                  </a:lnTo>
                  <a:close/>
                </a:path>
                <a:path w="5080" h="4445">
                  <a:moveTo>
                    <a:pt x="3798" y="0"/>
                  </a:moveTo>
                  <a:lnTo>
                    <a:pt x="2849" y="0"/>
                  </a:lnTo>
                  <a:lnTo>
                    <a:pt x="3798" y="704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7" name="object 3267"/>
            <p:cNvSpPr/>
            <p:nvPr/>
          </p:nvSpPr>
          <p:spPr>
            <a:xfrm>
              <a:off x="2283997" y="500202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849" y="0"/>
                  </a:moveTo>
                  <a:lnTo>
                    <a:pt x="664" y="0"/>
                  </a:lnTo>
                  <a:lnTo>
                    <a:pt x="0" y="1418"/>
                  </a:lnTo>
                  <a:lnTo>
                    <a:pt x="0" y="3551"/>
                  </a:lnTo>
                  <a:lnTo>
                    <a:pt x="664" y="4255"/>
                  </a:lnTo>
                  <a:lnTo>
                    <a:pt x="1424" y="4969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  <a:path w="4444" h="5079">
                  <a:moveTo>
                    <a:pt x="4273" y="714"/>
                  </a:moveTo>
                  <a:lnTo>
                    <a:pt x="3513" y="714"/>
                  </a:lnTo>
                  <a:lnTo>
                    <a:pt x="4273" y="1418"/>
                  </a:lnTo>
                  <a:lnTo>
                    <a:pt x="4273" y="714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8" name="object 3268"/>
            <p:cNvSpPr/>
            <p:nvPr/>
          </p:nvSpPr>
          <p:spPr>
            <a:xfrm>
              <a:off x="2284661" y="500274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3541"/>
                  </a:moveTo>
                  <a:lnTo>
                    <a:pt x="759" y="4255"/>
                  </a:lnTo>
                  <a:lnTo>
                    <a:pt x="1092" y="4089"/>
                  </a:lnTo>
                  <a:lnTo>
                    <a:pt x="0" y="3541"/>
                  </a:lnTo>
                  <a:close/>
                </a:path>
                <a:path w="4444" h="4445">
                  <a:moveTo>
                    <a:pt x="3608" y="704"/>
                  </a:moveTo>
                  <a:lnTo>
                    <a:pt x="3608" y="2123"/>
                  </a:lnTo>
                  <a:lnTo>
                    <a:pt x="2849" y="2837"/>
                  </a:lnTo>
                  <a:lnTo>
                    <a:pt x="2184" y="3541"/>
                  </a:lnTo>
                  <a:lnTo>
                    <a:pt x="1092" y="4089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608" y="354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4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9" name="object 3269"/>
            <p:cNvSpPr/>
            <p:nvPr/>
          </p:nvSpPr>
          <p:spPr>
            <a:xfrm>
              <a:off x="2006776" y="4991870"/>
              <a:ext cx="558165" cy="21590"/>
            </a:xfrm>
            <a:custGeom>
              <a:avLst/>
              <a:gdLst/>
              <a:ahLst/>
              <a:cxnLst/>
              <a:rect l="l" t="t" r="r" b="b"/>
              <a:pathLst>
                <a:path w="558164" h="21589">
                  <a:moveTo>
                    <a:pt x="555866" y="0"/>
                  </a:moveTo>
                  <a:lnTo>
                    <a:pt x="2089" y="0"/>
                  </a:lnTo>
                  <a:lnTo>
                    <a:pt x="0" y="21506"/>
                  </a:lnTo>
                  <a:lnTo>
                    <a:pt x="557955" y="21506"/>
                  </a:lnTo>
                  <a:lnTo>
                    <a:pt x="557335" y="15127"/>
                  </a:lnTo>
                  <a:lnTo>
                    <a:pt x="24027" y="15127"/>
                  </a:lnTo>
                  <a:lnTo>
                    <a:pt x="22603" y="14413"/>
                  </a:lnTo>
                  <a:lnTo>
                    <a:pt x="21843" y="13709"/>
                  </a:lnTo>
                  <a:lnTo>
                    <a:pt x="21843" y="11576"/>
                  </a:lnTo>
                  <a:lnTo>
                    <a:pt x="22603" y="10158"/>
                  </a:lnTo>
                  <a:lnTo>
                    <a:pt x="556853" y="10158"/>
                  </a:lnTo>
                  <a:lnTo>
                    <a:pt x="555866" y="0"/>
                  </a:lnTo>
                  <a:close/>
                </a:path>
                <a:path w="558164" h="21589">
                  <a:moveTo>
                    <a:pt x="277885" y="10158"/>
                  </a:moveTo>
                  <a:lnTo>
                    <a:pt x="24692" y="10158"/>
                  </a:lnTo>
                  <a:lnTo>
                    <a:pt x="25452" y="10872"/>
                  </a:lnTo>
                  <a:lnTo>
                    <a:pt x="26401" y="11576"/>
                  </a:lnTo>
                  <a:lnTo>
                    <a:pt x="27066" y="12290"/>
                  </a:lnTo>
                  <a:lnTo>
                    <a:pt x="27066" y="12995"/>
                  </a:lnTo>
                  <a:lnTo>
                    <a:pt x="26401" y="14413"/>
                  </a:lnTo>
                  <a:lnTo>
                    <a:pt x="25452" y="15127"/>
                  </a:lnTo>
                  <a:lnTo>
                    <a:pt x="279310" y="15127"/>
                  </a:lnTo>
                  <a:lnTo>
                    <a:pt x="277885" y="14413"/>
                  </a:lnTo>
                  <a:lnTo>
                    <a:pt x="277220" y="13709"/>
                  </a:lnTo>
                  <a:lnTo>
                    <a:pt x="277220" y="11576"/>
                  </a:lnTo>
                  <a:lnTo>
                    <a:pt x="277885" y="10158"/>
                  </a:lnTo>
                  <a:close/>
                </a:path>
                <a:path w="558164" h="21589">
                  <a:moveTo>
                    <a:pt x="533737" y="10158"/>
                  </a:moveTo>
                  <a:lnTo>
                    <a:pt x="280069" y="10158"/>
                  </a:lnTo>
                  <a:lnTo>
                    <a:pt x="280734" y="10872"/>
                  </a:lnTo>
                  <a:lnTo>
                    <a:pt x="281494" y="11576"/>
                  </a:lnTo>
                  <a:lnTo>
                    <a:pt x="282159" y="12290"/>
                  </a:lnTo>
                  <a:lnTo>
                    <a:pt x="282159" y="12995"/>
                  </a:lnTo>
                  <a:lnTo>
                    <a:pt x="281494" y="14413"/>
                  </a:lnTo>
                  <a:lnTo>
                    <a:pt x="280734" y="15127"/>
                  </a:lnTo>
                  <a:lnTo>
                    <a:pt x="535162" y="15127"/>
                  </a:lnTo>
                  <a:lnTo>
                    <a:pt x="533737" y="14413"/>
                  </a:lnTo>
                  <a:lnTo>
                    <a:pt x="532978" y="13709"/>
                  </a:lnTo>
                  <a:lnTo>
                    <a:pt x="532978" y="11576"/>
                  </a:lnTo>
                  <a:lnTo>
                    <a:pt x="533737" y="10158"/>
                  </a:lnTo>
                  <a:close/>
                </a:path>
                <a:path w="558164" h="21589">
                  <a:moveTo>
                    <a:pt x="556853" y="10158"/>
                  </a:moveTo>
                  <a:lnTo>
                    <a:pt x="535827" y="10158"/>
                  </a:lnTo>
                  <a:lnTo>
                    <a:pt x="536587" y="10872"/>
                  </a:lnTo>
                  <a:lnTo>
                    <a:pt x="537916" y="12290"/>
                  </a:lnTo>
                  <a:lnTo>
                    <a:pt x="537916" y="12995"/>
                  </a:lnTo>
                  <a:lnTo>
                    <a:pt x="537251" y="14413"/>
                  </a:lnTo>
                  <a:lnTo>
                    <a:pt x="536587" y="15127"/>
                  </a:lnTo>
                  <a:lnTo>
                    <a:pt x="557335" y="15127"/>
                  </a:lnTo>
                  <a:lnTo>
                    <a:pt x="556853" y="10158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0" name="object 3270"/>
            <p:cNvSpPr/>
            <p:nvPr/>
          </p:nvSpPr>
          <p:spPr>
            <a:xfrm>
              <a:off x="2007235" y="5013744"/>
              <a:ext cx="557530" cy="5080"/>
            </a:xfrm>
            <a:custGeom>
              <a:avLst/>
              <a:gdLst/>
              <a:ahLst/>
              <a:cxnLst/>
              <a:rect l="l" t="t" r="r" b="b"/>
              <a:pathLst>
                <a:path w="557530" h="5079">
                  <a:moveTo>
                    <a:pt x="55702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03" y="1270"/>
                  </a:lnTo>
                  <a:lnTo>
                    <a:pt x="203" y="5080"/>
                  </a:lnTo>
                  <a:lnTo>
                    <a:pt x="556831" y="5080"/>
                  </a:lnTo>
                  <a:lnTo>
                    <a:pt x="556831" y="1270"/>
                  </a:lnTo>
                  <a:lnTo>
                    <a:pt x="557022" y="1270"/>
                  </a:lnTo>
                  <a:lnTo>
                    <a:pt x="557022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1" name="object 3271"/>
            <p:cNvSpPr/>
            <p:nvPr/>
          </p:nvSpPr>
          <p:spPr>
            <a:xfrm>
              <a:off x="2539754" y="500202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849" y="0"/>
                  </a:moveTo>
                  <a:lnTo>
                    <a:pt x="759" y="0"/>
                  </a:lnTo>
                  <a:lnTo>
                    <a:pt x="0" y="1418"/>
                  </a:lnTo>
                  <a:lnTo>
                    <a:pt x="0" y="3551"/>
                  </a:lnTo>
                  <a:lnTo>
                    <a:pt x="759" y="4255"/>
                  </a:lnTo>
                  <a:lnTo>
                    <a:pt x="1424" y="4969"/>
                  </a:lnTo>
                  <a:lnTo>
                    <a:pt x="2849" y="4255"/>
                  </a:lnTo>
                  <a:lnTo>
                    <a:pt x="3608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608" y="714"/>
                  </a:lnTo>
                  <a:lnTo>
                    <a:pt x="2849" y="0"/>
                  </a:lnTo>
                  <a:close/>
                </a:path>
                <a:path w="4444" h="5079">
                  <a:moveTo>
                    <a:pt x="4273" y="714"/>
                  </a:moveTo>
                  <a:lnTo>
                    <a:pt x="3608" y="714"/>
                  </a:lnTo>
                  <a:lnTo>
                    <a:pt x="4273" y="1418"/>
                  </a:lnTo>
                  <a:lnTo>
                    <a:pt x="4273" y="714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2" name="object 3272"/>
            <p:cNvSpPr/>
            <p:nvPr/>
          </p:nvSpPr>
          <p:spPr>
            <a:xfrm>
              <a:off x="2540514" y="5002742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3541"/>
                  </a:moveTo>
                  <a:lnTo>
                    <a:pt x="664" y="4255"/>
                  </a:lnTo>
                  <a:lnTo>
                    <a:pt x="1044" y="4065"/>
                  </a:lnTo>
                  <a:lnTo>
                    <a:pt x="0" y="3541"/>
                  </a:lnTo>
                  <a:close/>
                </a:path>
                <a:path w="4444" h="4445">
                  <a:moveTo>
                    <a:pt x="3513" y="704"/>
                  </a:moveTo>
                  <a:lnTo>
                    <a:pt x="3513" y="2123"/>
                  </a:lnTo>
                  <a:lnTo>
                    <a:pt x="2849" y="2837"/>
                  </a:lnTo>
                  <a:lnTo>
                    <a:pt x="2089" y="3541"/>
                  </a:lnTo>
                  <a:lnTo>
                    <a:pt x="1044" y="4065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513" y="3541"/>
                  </a:lnTo>
                  <a:lnTo>
                    <a:pt x="4178" y="2123"/>
                  </a:lnTo>
                  <a:lnTo>
                    <a:pt x="4178" y="1418"/>
                  </a:lnTo>
                  <a:lnTo>
                    <a:pt x="3513" y="704"/>
                  </a:lnTo>
                  <a:close/>
                </a:path>
                <a:path w="4444" h="4445">
                  <a:moveTo>
                    <a:pt x="3513" y="0"/>
                  </a:moveTo>
                  <a:lnTo>
                    <a:pt x="2849" y="0"/>
                  </a:lnTo>
                  <a:lnTo>
                    <a:pt x="3513" y="70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3" name="object 3273"/>
            <p:cNvSpPr/>
            <p:nvPr/>
          </p:nvSpPr>
          <p:spPr>
            <a:xfrm>
              <a:off x="2028619" y="4972020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2849" y="0"/>
                  </a:moveTo>
                  <a:lnTo>
                    <a:pt x="759" y="0"/>
                  </a:lnTo>
                  <a:lnTo>
                    <a:pt x="0" y="1409"/>
                  </a:lnTo>
                  <a:lnTo>
                    <a:pt x="0" y="3541"/>
                  </a:lnTo>
                  <a:lnTo>
                    <a:pt x="759" y="4246"/>
                  </a:lnTo>
                  <a:lnTo>
                    <a:pt x="2849" y="4246"/>
                  </a:lnTo>
                  <a:lnTo>
                    <a:pt x="3608" y="3541"/>
                  </a:lnTo>
                  <a:lnTo>
                    <a:pt x="4558" y="2827"/>
                  </a:lnTo>
                  <a:lnTo>
                    <a:pt x="4558" y="1409"/>
                  </a:lnTo>
                  <a:lnTo>
                    <a:pt x="3608" y="70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4" name="object 3274"/>
            <p:cNvSpPr/>
            <p:nvPr/>
          </p:nvSpPr>
          <p:spPr>
            <a:xfrm>
              <a:off x="2029379" y="497272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798" y="704"/>
                  </a:moveTo>
                  <a:lnTo>
                    <a:pt x="3798" y="2123"/>
                  </a:lnTo>
                  <a:lnTo>
                    <a:pt x="2849" y="2837"/>
                  </a:lnTo>
                  <a:lnTo>
                    <a:pt x="2089" y="3541"/>
                  </a:lnTo>
                  <a:lnTo>
                    <a:pt x="0" y="354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798" y="2837"/>
                  </a:lnTo>
                  <a:lnTo>
                    <a:pt x="4463" y="2123"/>
                  </a:lnTo>
                  <a:lnTo>
                    <a:pt x="4463" y="1418"/>
                  </a:lnTo>
                  <a:lnTo>
                    <a:pt x="3798" y="704"/>
                  </a:lnTo>
                  <a:close/>
                </a:path>
                <a:path w="5080" h="4445">
                  <a:moveTo>
                    <a:pt x="3798" y="0"/>
                  </a:moveTo>
                  <a:lnTo>
                    <a:pt x="2849" y="0"/>
                  </a:lnTo>
                  <a:lnTo>
                    <a:pt x="3798" y="704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5" name="object 3275"/>
            <p:cNvSpPr/>
            <p:nvPr/>
          </p:nvSpPr>
          <p:spPr>
            <a:xfrm>
              <a:off x="2283997" y="49720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849" y="0"/>
                  </a:moveTo>
                  <a:lnTo>
                    <a:pt x="664" y="0"/>
                  </a:lnTo>
                  <a:lnTo>
                    <a:pt x="0" y="1409"/>
                  </a:lnTo>
                  <a:lnTo>
                    <a:pt x="0" y="3541"/>
                  </a:lnTo>
                  <a:lnTo>
                    <a:pt x="664" y="4246"/>
                  </a:lnTo>
                  <a:lnTo>
                    <a:pt x="2849" y="4246"/>
                  </a:lnTo>
                  <a:lnTo>
                    <a:pt x="3513" y="3541"/>
                  </a:lnTo>
                  <a:lnTo>
                    <a:pt x="4273" y="2827"/>
                  </a:lnTo>
                  <a:lnTo>
                    <a:pt x="4273" y="1409"/>
                  </a:lnTo>
                  <a:lnTo>
                    <a:pt x="3513" y="70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6" name="object 3276"/>
            <p:cNvSpPr/>
            <p:nvPr/>
          </p:nvSpPr>
          <p:spPr>
            <a:xfrm>
              <a:off x="2284661" y="49727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608" y="704"/>
                  </a:moveTo>
                  <a:lnTo>
                    <a:pt x="3608" y="2123"/>
                  </a:lnTo>
                  <a:lnTo>
                    <a:pt x="2849" y="2837"/>
                  </a:lnTo>
                  <a:lnTo>
                    <a:pt x="2184" y="3541"/>
                  </a:lnTo>
                  <a:lnTo>
                    <a:pt x="0" y="354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608" y="2837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4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7" name="object 3277"/>
            <p:cNvSpPr/>
            <p:nvPr/>
          </p:nvSpPr>
          <p:spPr>
            <a:xfrm>
              <a:off x="2008865" y="4961147"/>
              <a:ext cx="554355" cy="21590"/>
            </a:xfrm>
            <a:custGeom>
              <a:avLst/>
              <a:gdLst/>
              <a:ahLst/>
              <a:cxnLst/>
              <a:rect l="l" t="t" r="r" b="b"/>
              <a:pathLst>
                <a:path w="554355" h="21589">
                  <a:moveTo>
                    <a:pt x="551687" y="0"/>
                  </a:moveTo>
                  <a:lnTo>
                    <a:pt x="2089" y="0"/>
                  </a:lnTo>
                  <a:lnTo>
                    <a:pt x="0" y="21506"/>
                  </a:lnTo>
                  <a:lnTo>
                    <a:pt x="553776" y="21506"/>
                  </a:lnTo>
                  <a:lnTo>
                    <a:pt x="553225" y="15832"/>
                  </a:lnTo>
                  <a:lnTo>
                    <a:pt x="21938" y="15832"/>
                  </a:lnTo>
                  <a:lnTo>
                    <a:pt x="20513" y="15118"/>
                  </a:lnTo>
                  <a:lnTo>
                    <a:pt x="19753" y="14413"/>
                  </a:lnTo>
                  <a:lnTo>
                    <a:pt x="19753" y="12281"/>
                  </a:lnTo>
                  <a:lnTo>
                    <a:pt x="20513" y="10872"/>
                  </a:lnTo>
                  <a:lnTo>
                    <a:pt x="552743" y="10872"/>
                  </a:lnTo>
                  <a:lnTo>
                    <a:pt x="551687" y="0"/>
                  </a:lnTo>
                  <a:close/>
                </a:path>
                <a:path w="554355" h="21589">
                  <a:moveTo>
                    <a:pt x="275796" y="10872"/>
                  </a:moveTo>
                  <a:lnTo>
                    <a:pt x="22603" y="10872"/>
                  </a:lnTo>
                  <a:lnTo>
                    <a:pt x="23362" y="11576"/>
                  </a:lnTo>
                  <a:lnTo>
                    <a:pt x="24312" y="11576"/>
                  </a:lnTo>
                  <a:lnTo>
                    <a:pt x="24312" y="12281"/>
                  </a:lnTo>
                  <a:lnTo>
                    <a:pt x="24977" y="12995"/>
                  </a:lnTo>
                  <a:lnTo>
                    <a:pt x="24977" y="13699"/>
                  </a:lnTo>
                  <a:lnTo>
                    <a:pt x="24312" y="14413"/>
                  </a:lnTo>
                  <a:lnTo>
                    <a:pt x="23362" y="15832"/>
                  </a:lnTo>
                  <a:lnTo>
                    <a:pt x="277220" y="15832"/>
                  </a:lnTo>
                  <a:lnTo>
                    <a:pt x="275796" y="15118"/>
                  </a:lnTo>
                  <a:lnTo>
                    <a:pt x="275131" y="14413"/>
                  </a:lnTo>
                  <a:lnTo>
                    <a:pt x="275131" y="12281"/>
                  </a:lnTo>
                  <a:lnTo>
                    <a:pt x="275796" y="10872"/>
                  </a:lnTo>
                  <a:close/>
                </a:path>
                <a:path w="554355" h="21589">
                  <a:moveTo>
                    <a:pt x="531648" y="10872"/>
                  </a:moveTo>
                  <a:lnTo>
                    <a:pt x="277980" y="10872"/>
                  </a:lnTo>
                  <a:lnTo>
                    <a:pt x="278645" y="11576"/>
                  </a:lnTo>
                  <a:lnTo>
                    <a:pt x="279405" y="11576"/>
                  </a:lnTo>
                  <a:lnTo>
                    <a:pt x="279405" y="12281"/>
                  </a:lnTo>
                  <a:lnTo>
                    <a:pt x="280069" y="12995"/>
                  </a:lnTo>
                  <a:lnTo>
                    <a:pt x="280069" y="13699"/>
                  </a:lnTo>
                  <a:lnTo>
                    <a:pt x="279405" y="14413"/>
                  </a:lnTo>
                  <a:lnTo>
                    <a:pt x="278645" y="15832"/>
                  </a:lnTo>
                  <a:lnTo>
                    <a:pt x="533073" y="15832"/>
                  </a:lnTo>
                  <a:lnTo>
                    <a:pt x="531648" y="15118"/>
                  </a:lnTo>
                  <a:lnTo>
                    <a:pt x="530888" y="14413"/>
                  </a:lnTo>
                  <a:lnTo>
                    <a:pt x="530888" y="12281"/>
                  </a:lnTo>
                  <a:lnTo>
                    <a:pt x="531648" y="10872"/>
                  </a:lnTo>
                  <a:close/>
                </a:path>
                <a:path w="554355" h="21589">
                  <a:moveTo>
                    <a:pt x="552743" y="10872"/>
                  </a:moveTo>
                  <a:lnTo>
                    <a:pt x="533737" y="10872"/>
                  </a:lnTo>
                  <a:lnTo>
                    <a:pt x="534497" y="11576"/>
                  </a:lnTo>
                  <a:lnTo>
                    <a:pt x="535162" y="11576"/>
                  </a:lnTo>
                  <a:lnTo>
                    <a:pt x="535162" y="12281"/>
                  </a:lnTo>
                  <a:lnTo>
                    <a:pt x="535827" y="12995"/>
                  </a:lnTo>
                  <a:lnTo>
                    <a:pt x="535827" y="13699"/>
                  </a:lnTo>
                  <a:lnTo>
                    <a:pt x="535162" y="14413"/>
                  </a:lnTo>
                  <a:lnTo>
                    <a:pt x="534497" y="15832"/>
                  </a:lnTo>
                  <a:lnTo>
                    <a:pt x="553225" y="15832"/>
                  </a:lnTo>
                  <a:lnTo>
                    <a:pt x="552743" y="10872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8" name="object 3278"/>
            <p:cNvSpPr/>
            <p:nvPr/>
          </p:nvSpPr>
          <p:spPr>
            <a:xfrm>
              <a:off x="2009229" y="4983226"/>
              <a:ext cx="553085" cy="3810"/>
            </a:xfrm>
            <a:custGeom>
              <a:avLst/>
              <a:gdLst/>
              <a:ahLst/>
              <a:cxnLst/>
              <a:rect l="l" t="t" r="r" b="b"/>
              <a:pathLst>
                <a:path w="553085" h="3810">
                  <a:moveTo>
                    <a:pt x="553034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92" y="1270"/>
                  </a:lnTo>
                  <a:lnTo>
                    <a:pt x="292" y="3810"/>
                  </a:lnTo>
                  <a:lnTo>
                    <a:pt x="552742" y="3810"/>
                  </a:lnTo>
                  <a:lnTo>
                    <a:pt x="552742" y="1270"/>
                  </a:lnTo>
                  <a:lnTo>
                    <a:pt x="553034" y="1270"/>
                  </a:lnTo>
                  <a:lnTo>
                    <a:pt x="553034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9" name="object 3279"/>
            <p:cNvSpPr/>
            <p:nvPr/>
          </p:nvSpPr>
          <p:spPr>
            <a:xfrm>
              <a:off x="2539754" y="49720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2849" y="0"/>
                  </a:moveTo>
                  <a:lnTo>
                    <a:pt x="759" y="0"/>
                  </a:lnTo>
                  <a:lnTo>
                    <a:pt x="0" y="1409"/>
                  </a:lnTo>
                  <a:lnTo>
                    <a:pt x="0" y="3541"/>
                  </a:lnTo>
                  <a:lnTo>
                    <a:pt x="759" y="4246"/>
                  </a:lnTo>
                  <a:lnTo>
                    <a:pt x="2849" y="4246"/>
                  </a:lnTo>
                  <a:lnTo>
                    <a:pt x="3608" y="3541"/>
                  </a:lnTo>
                  <a:lnTo>
                    <a:pt x="4273" y="2827"/>
                  </a:lnTo>
                  <a:lnTo>
                    <a:pt x="4273" y="1409"/>
                  </a:lnTo>
                  <a:lnTo>
                    <a:pt x="3608" y="70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0" name="object 3280"/>
            <p:cNvSpPr/>
            <p:nvPr/>
          </p:nvSpPr>
          <p:spPr>
            <a:xfrm>
              <a:off x="2540514" y="49727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513" y="704"/>
                  </a:moveTo>
                  <a:lnTo>
                    <a:pt x="3513" y="2123"/>
                  </a:lnTo>
                  <a:lnTo>
                    <a:pt x="2849" y="2837"/>
                  </a:lnTo>
                  <a:lnTo>
                    <a:pt x="2089" y="3541"/>
                  </a:lnTo>
                  <a:lnTo>
                    <a:pt x="0" y="354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183" y="3541"/>
                  </a:lnTo>
                  <a:lnTo>
                    <a:pt x="664" y="3541"/>
                  </a:lnTo>
                  <a:lnTo>
                    <a:pt x="0" y="2837"/>
                  </a:lnTo>
                  <a:lnTo>
                    <a:pt x="3513" y="2837"/>
                  </a:lnTo>
                  <a:lnTo>
                    <a:pt x="4178" y="2123"/>
                  </a:lnTo>
                  <a:lnTo>
                    <a:pt x="4178" y="1418"/>
                  </a:lnTo>
                  <a:lnTo>
                    <a:pt x="3513" y="704"/>
                  </a:lnTo>
                  <a:close/>
                </a:path>
                <a:path w="4444" h="4445">
                  <a:moveTo>
                    <a:pt x="3513" y="0"/>
                  </a:moveTo>
                  <a:lnTo>
                    <a:pt x="2849" y="0"/>
                  </a:lnTo>
                  <a:lnTo>
                    <a:pt x="3513" y="70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1" name="object 3281"/>
            <p:cNvSpPr/>
            <p:nvPr/>
          </p:nvSpPr>
          <p:spPr>
            <a:xfrm>
              <a:off x="2028619" y="494176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3608" y="0"/>
                  </a:moveTo>
                  <a:lnTo>
                    <a:pt x="759" y="0"/>
                  </a:lnTo>
                  <a:lnTo>
                    <a:pt x="0" y="714"/>
                  </a:lnTo>
                  <a:lnTo>
                    <a:pt x="0" y="3779"/>
                  </a:lnTo>
                  <a:lnTo>
                    <a:pt x="759" y="3779"/>
                  </a:lnTo>
                  <a:lnTo>
                    <a:pt x="1424" y="4493"/>
                  </a:lnTo>
                  <a:lnTo>
                    <a:pt x="2849" y="4493"/>
                  </a:lnTo>
                  <a:lnTo>
                    <a:pt x="3608" y="3779"/>
                  </a:lnTo>
                  <a:lnTo>
                    <a:pt x="4558" y="2123"/>
                  </a:lnTo>
                  <a:lnTo>
                    <a:pt x="4558" y="1418"/>
                  </a:lnTo>
                  <a:lnTo>
                    <a:pt x="4086" y="714"/>
                  </a:lnTo>
                  <a:lnTo>
                    <a:pt x="3608" y="714"/>
                  </a:lnTo>
                  <a:lnTo>
                    <a:pt x="3608" y="0"/>
                  </a:lnTo>
                  <a:close/>
                </a:path>
                <a:path w="5080" h="5079">
                  <a:moveTo>
                    <a:pt x="3608" y="0"/>
                  </a:moveTo>
                  <a:lnTo>
                    <a:pt x="3608" y="714"/>
                  </a:lnTo>
                  <a:lnTo>
                    <a:pt x="4086" y="714"/>
                  </a:lnTo>
                  <a:lnTo>
                    <a:pt x="3608" y="0"/>
                  </a:lnTo>
                  <a:close/>
                </a:path>
                <a:path w="5080" h="5079">
                  <a:moveTo>
                    <a:pt x="3608" y="0"/>
                  </a:moveTo>
                  <a:lnTo>
                    <a:pt x="4086" y="714"/>
                  </a:lnTo>
                  <a:lnTo>
                    <a:pt x="4558" y="71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2" name="object 3282"/>
            <p:cNvSpPr/>
            <p:nvPr/>
          </p:nvSpPr>
          <p:spPr>
            <a:xfrm>
              <a:off x="2029379" y="494176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3798" y="714"/>
                  </a:moveTo>
                  <a:lnTo>
                    <a:pt x="3327" y="714"/>
                  </a:lnTo>
                  <a:lnTo>
                    <a:pt x="3798" y="1418"/>
                  </a:lnTo>
                  <a:lnTo>
                    <a:pt x="3798" y="2123"/>
                  </a:lnTo>
                  <a:lnTo>
                    <a:pt x="2849" y="3779"/>
                  </a:lnTo>
                  <a:lnTo>
                    <a:pt x="2089" y="4493"/>
                  </a:lnTo>
                  <a:lnTo>
                    <a:pt x="0" y="4493"/>
                  </a:lnTo>
                  <a:lnTo>
                    <a:pt x="1424" y="5198"/>
                  </a:lnTo>
                  <a:lnTo>
                    <a:pt x="2849" y="5198"/>
                  </a:lnTo>
                  <a:lnTo>
                    <a:pt x="3320" y="4493"/>
                  </a:lnTo>
                  <a:lnTo>
                    <a:pt x="664" y="4493"/>
                  </a:lnTo>
                  <a:lnTo>
                    <a:pt x="0" y="3779"/>
                  </a:lnTo>
                  <a:lnTo>
                    <a:pt x="3798" y="3779"/>
                  </a:lnTo>
                  <a:lnTo>
                    <a:pt x="4463" y="3075"/>
                  </a:lnTo>
                  <a:lnTo>
                    <a:pt x="4463" y="1418"/>
                  </a:lnTo>
                  <a:lnTo>
                    <a:pt x="3798" y="714"/>
                  </a:lnTo>
                  <a:close/>
                </a:path>
                <a:path w="5080" h="5714">
                  <a:moveTo>
                    <a:pt x="2849" y="0"/>
                  </a:moveTo>
                  <a:lnTo>
                    <a:pt x="2849" y="714"/>
                  </a:lnTo>
                  <a:lnTo>
                    <a:pt x="3327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3" name="object 3283"/>
            <p:cNvSpPr/>
            <p:nvPr/>
          </p:nvSpPr>
          <p:spPr>
            <a:xfrm>
              <a:off x="2283997" y="494176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3779"/>
                  </a:lnTo>
                  <a:lnTo>
                    <a:pt x="664" y="3779"/>
                  </a:lnTo>
                  <a:lnTo>
                    <a:pt x="1424" y="4493"/>
                  </a:lnTo>
                  <a:lnTo>
                    <a:pt x="2849" y="4493"/>
                  </a:lnTo>
                  <a:lnTo>
                    <a:pt x="3513" y="3779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896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4" h="5079">
                  <a:moveTo>
                    <a:pt x="3513" y="0"/>
                  </a:moveTo>
                  <a:lnTo>
                    <a:pt x="3513" y="714"/>
                  </a:lnTo>
                  <a:lnTo>
                    <a:pt x="3896" y="714"/>
                  </a:lnTo>
                  <a:lnTo>
                    <a:pt x="3513" y="0"/>
                  </a:lnTo>
                  <a:close/>
                </a:path>
                <a:path w="4444" h="5079">
                  <a:moveTo>
                    <a:pt x="3513" y="0"/>
                  </a:moveTo>
                  <a:lnTo>
                    <a:pt x="3896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4" name="object 3284"/>
            <p:cNvSpPr/>
            <p:nvPr/>
          </p:nvSpPr>
          <p:spPr>
            <a:xfrm>
              <a:off x="2284661" y="49417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608" y="714"/>
                  </a:moveTo>
                  <a:lnTo>
                    <a:pt x="3231" y="714"/>
                  </a:lnTo>
                  <a:lnTo>
                    <a:pt x="3608" y="1418"/>
                  </a:lnTo>
                  <a:lnTo>
                    <a:pt x="3608" y="2123"/>
                  </a:lnTo>
                  <a:lnTo>
                    <a:pt x="2849" y="3779"/>
                  </a:lnTo>
                  <a:lnTo>
                    <a:pt x="2184" y="4493"/>
                  </a:lnTo>
                  <a:lnTo>
                    <a:pt x="0" y="4493"/>
                  </a:lnTo>
                  <a:lnTo>
                    <a:pt x="1424" y="5198"/>
                  </a:lnTo>
                  <a:lnTo>
                    <a:pt x="2849" y="5198"/>
                  </a:lnTo>
                  <a:lnTo>
                    <a:pt x="3226" y="4493"/>
                  </a:lnTo>
                  <a:lnTo>
                    <a:pt x="759" y="4493"/>
                  </a:lnTo>
                  <a:lnTo>
                    <a:pt x="0" y="3779"/>
                  </a:lnTo>
                  <a:lnTo>
                    <a:pt x="3608" y="3779"/>
                  </a:lnTo>
                  <a:lnTo>
                    <a:pt x="4273" y="3075"/>
                  </a:lnTo>
                  <a:lnTo>
                    <a:pt x="4273" y="1418"/>
                  </a:lnTo>
                  <a:lnTo>
                    <a:pt x="3608" y="714"/>
                  </a:lnTo>
                  <a:close/>
                </a:path>
                <a:path w="4444" h="5714">
                  <a:moveTo>
                    <a:pt x="2849" y="0"/>
                  </a:moveTo>
                  <a:lnTo>
                    <a:pt x="2849" y="714"/>
                  </a:lnTo>
                  <a:lnTo>
                    <a:pt x="3231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5" name="object 3285"/>
            <p:cNvSpPr/>
            <p:nvPr/>
          </p:nvSpPr>
          <p:spPr>
            <a:xfrm>
              <a:off x="2011714" y="4931129"/>
              <a:ext cx="548640" cy="21590"/>
            </a:xfrm>
            <a:custGeom>
              <a:avLst/>
              <a:gdLst/>
              <a:ahLst/>
              <a:cxnLst/>
              <a:rect l="l" t="t" r="r" b="b"/>
              <a:pathLst>
                <a:path w="548639" h="21589">
                  <a:moveTo>
                    <a:pt x="546653" y="0"/>
                  </a:moveTo>
                  <a:lnTo>
                    <a:pt x="1424" y="0"/>
                  </a:lnTo>
                  <a:lnTo>
                    <a:pt x="0" y="21506"/>
                  </a:lnTo>
                  <a:lnTo>
                    <a:pt x="548078" y="21506"/>
                  </a:lnTo>
                  <a:lnTo>
                    <a:pt x="547702" y="15832"/>
                  </a:lnTo>
                  <a:lnTo>
                    <a:pt x="19089" y="15832"/>
                  </a:lnTo>
                  <a:lnTo>
                    <a:pt x="17664" y="15127"/>
                  </a:lnTo>
                  <a:lnTo>
                    <a:pt x="17664" y="14413"/>
                  </a:lnTo>
                  <a:lnTo>
                    <a:pt x="16904" y="14413"/>
                  </a:lnTo>
                  <a:lnTo>
                    <a:pt x="16904" y="11348"/>
                  </a:lnTo>
                  <a:lnTo>
                    <a:pt x="17664" y="10634"/>
                  </a:lnTo>
                  <a:lnTo>
                    <a:pt x="547358" y="10634"/>
                  </a:lnTo>
                  <a:lnTo>
                    <a:pt x="546653" y="0"/>
                  </a:lnTo>
                  <a:close/>
                </a:path>
                <a:path w="548639" h="21589">
                  <a:moveTo>
                    <a:pt x="272947" y="10634"/>
                  </a:moveTo>
                  <a:lnTo>
                    <a:pt x="20513" y="10634"/>
                  </a:lnTo>
                  <a:lnTo>
                    <a:pt x="21463" y="11348"/>
                  </a:lnTo>
                  <a:lnTo>
                    <a:pt x="22128" y="12052"/>
                  </a:lnTo>
                  <a:lnTo>
                    <a:pt x="22128" y="13709"/>
                  </a:lnTo>
                  <a:lnTo>
                    <a:pt x="21463" y="14413"/>
                  </a:lnTo>
                  <a:lnTo>
                    <a:pt x="20513" y="15832"/>
                  </a:lnTo>
                  <a:lnTo>
                    <a:pt x="274371" y="15832"/>
                  </a:lnTo>
                  <a:lnTo>
                    <a:pt x="272947" y="15127"/>
                  </a:lnTo>
                  <a:lnTo>
                    <a:pt x="272947" y="14413"/>
                  </a:lnTo>
                  <a:lnTo>
                    <a:pt x="272282" y="14413"/>
                  </a:lnTo>
                  <a:lnTo>
                    <a:pt x="272282" y="11348"/>
                  </a:lnTo>
                  <a:lnTo>
                    <a:pt x="272947" y="10634"/>
                  </a:lnTo>
                  <a:close/>
                </a:path>
                <a:path w="548639" h="21589">
                  <a:moveTo>
                    <a:pt x="528799" y="10634"/>
                  </a:moveTo>
                  <a:lnTo>
                    <a:pt x="275796" y="10634"/>
                  </a:lnTo>
                  <a:lnTo>
                    <a:pt x="276555" y="11348"/>
                  </a:lnTo>
                  <a:lnTo>
                    <a:pt x="277220" y="12052"/>
                  </a:lnTo>
                  <a:lnTo>
                    <a:pt x="277220" y="13709"/>
                  </a:lnTo>
                  <a:lnTo>
                    <a:pt x="276555" y="14413"/>
                  </a:lnTo>
                  <a:lnTo>
                    <a:pt x="275796" y="15832"/>
                  </a:lnTo>
                  <a:lnTo>
                    <a:pt x="530223" y="15832"/>
                  </a:lnTo>
                  <a:lnTo>
                    <a:pt x="528799" y="15127"/>
                  </a:lnTo>
                  <a:lnTo>
                    <a:pt x="528799" y="14413"/>
                  </a:lnTo>
                  <a:lnTo>
                    <a:pt x="528039" y="14413"/>
                  </a:lnTo>
                  <a:lnTo>
                    <a:pt x="528039" y="11348"/>
                  </a:lnTo>
                  <a:lnTo>
                    <a:pt x="528799" y="10634"/>
                  </a:lnTo>
                  <a:close/>
                </a:path>
                <a:path w="548639" h="21589">
                  <a:moveTo>
                    <a:pt x="547358" y="10634"/>
                  </a:moveTo>
                  <a:lnTo>
                    <a:pt x="531648" y="10634"/>
                  </a:lnTo>
                  <a:lnTo>
                    <a:pt x="532978" y="12052"/>
                  </a:lnTo>
                  <a:lnTo>
                    <a:pt x="532978" y="13709"/>
                  </a:lnTo>
                  <a:lnTo>
                    <a:pt x="532313" y="14413"/>
                  </a:lnTo>
                  <a:lnTo>
                    <a:pt x="531648" y="15832"/>
                  </a:lnTo>
                  <a:lnTo>
                    <a:pt x="547702" y="15832"/>
                  </a:lnTo>
                  <a:lnTo>
                    <a:pt x="547358" y="10634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6" name="object 3286"/>
            <p:cNvSpPr/>
            <p:nvPr/>
          </p:nvSpPr>
          <p:spPr>
            <a:xfrm>
              <a:off x="2011324" y="4952707"/>
              <a:ext cx="548640" cy="5080"/>
            </a:xfrm>
            <a:custGeom>
              <a:avLst/>
              <a:gdLst/>
              <a:ahLst/>
              <a:cxnLst/>
              <a:rect l="l" t="t" r="r" b="b"/>
              <a:pathLst>
                <a:path w="548639" h="5079">
                  <a:moveTo>
                    <a:pt x="548462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381" y="1270"/>
                  </a:lnTo>
                  <a:lnTo>
                    <a:pt x="381" y="5080"/>
                  </a:lnTo>
                  <a:lnTo>
                    <a:pt x="548462" y="5080"/>
                  </a:lnTo>
                  <a:lnTo>
                    <a:pt x="548462" y="1270"/>
                  </a:lnTo>
                  <a:lnTo>
                    <a:pt x="548462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7" name="object 3287"/>
            <p:cNvSpPr/>
            <p:nvPr/>
          </p:nvSpPr>
          <p:spPr>
            <a:xfrm>
              <a:off x="2539754" y="494176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3608" y="0"/>
                  </a:moveTo>
                  <a:lnTo>
                    <a:pt x="759" y="0"/>
                  </a:lnTo>
                  <a:lnTo>
                    <a:pt x="0" y="714"/>
                  </a:lnTo>
                  <a:lnTo>
                    <a:pt x="0" y="3779"/>
                  </a:lnTo>
                  <a:lnTo>
                    <a:pt x="759" y="3779"/>
                  </a:lnTo>
                  <a:lnTo>
                    <a:pt x="1424" y="4493"/>
                  </a:lnTo>
                  <a:lnTo>
                    <a:pt x="2849" y="4493"/>
                  </a:lnTo>
                  <a:lnTo>
                    <a:pt x="3608" y="3779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943" y="714"/>
                  </a:lnTo>
                  <a:lnTo>
                    <a:pt x="3608" y="714"/>
                  </a:lnTo>
                  <a:lnTo>
                    <a:pt x="3608" y="0"/>
                  </a:lnTo>
                  <a:close/>
                </a:path>
                <a:path w="4444" h="5079">
                  <a:moveTo>
                    <a:pt x="3608" y="0"/>
                  </a:moveTo>
                  <a:lnTo>
                    <a:pt x="3608" y="714"/>
                  </a:lnTo>
                  <a:lnTo>
                    <a:pt x="3943" y="714"/>
                  </a:lnTo>
                  <a:lnTo>
                    <a:pt x="3608" y="0"/>
                  </a:lnTo>
                  <a:close/>
                </a:path>
                <a:path w="4444" h="5079">
                  <a:moveTo>
                    <a:pt x="3608" y="0"/>
                  </a:moveTo>
                  <a:lnTo>
                    <a:pt x="3943" y="714"/>
                  </a:lnTo>
                  <a:lnTo>
                    <a:pt x="4273" y="71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8" name="object 3288"/>
            <p:cNvSpPr/>
            <p:nvPr/>
          </p:nvSpPr>
          <p:spPr>
            <a:xfrm>
              <a:off x="2540514" y="49417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3513" y="714"/>
                  </a:moveTo>
                  <a:lnTo>
                    <a:pt x="3183" y="714"/>
                  </a:lnTo>
                  <a:lnTo>
                    <a:pt x="3513" y="1418"/>
                  </a:lnTo>
                  <a:lnTo>
                    <a:pt x="3513" y="2123"/>
                  </a:lnTo>
                  <a:lnTo>
                    <a:pt x="2849" y="3779"/>
                  </a:lnTo>
                  <a:lnTo>
                    <a:pt x="2089" y="4493"/>
                  </a:lnTo>
                  <a:lnTo>
                    <a:pt x="0" y="4493"/>
                  </a:lnTo>
                  <a:lnTo>
                    <a:pt x="1424" y="5198"/>
                  </a:lnTo>
                  <a:lnTo>
                    <a:pt x="2849" y="5198"/>
                  </a:lnTo>
                  <a:lnTo>
                    <a:pt x="3179" y="4493"/>
                  </a:lnTo>
                  <a:lnTo>
                    <a:pt x="664" y="4493"/>
                  </a:lnTo>
                  <a:lnTo>
                    <a:pt x="0" y="3779"/>
                  </a:lnTo>
                  <a:lnTo>
                    <a:pt x="3513" y="3779"/>
                  </a:lnTo>
                  <a:lnTo>
                    <a:pt x="4178" y="3075"/>
                  </a:lnTo>
                  <a:lnTo>
                    <a:pt x="4178" y="1418"/>
                  </a:lnTo>
                  <a:lnTo>
                    <a:pt x="3513" y="714"/>
                  </a:lnTo>
                  <a:close/>
                </a:path>
                <a:path w="4444" h="5714">
                  <a:moveTo>
                    <a:pt x="2849" y="0"/>
                  </a:moveTo>
                  <a:lnTo>
                    <a:pt x="2849" y="714"/>
                  </a:lnTo>
                  <a:lnTo>
                    <a:pt x="318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9" name="object 3289"/>
            <p:cNvSpPr/>
            <p:nvPr/>
          </p:nvSpPr>
          <p:spPr>
            <a:xfrm>
              <a:off x="2028619" y="491174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3608" y="0"/>
                  </a:moveTo>
                  <a:lnTo>
                    <a:pt x="759" y="0"/>
                  </a:lnTo>
                  <a:lnTo>
                    <a:pt x="0" y="714"/>
                  </a:lnTo>
                  <a:lnTo>
                    <a:pt x="0" y="2837"/>
                  </a:lnTo>
                  <a:lnTo>
                    <a:pt x="759" y="355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608" y="2837"/>
                  </a:lnTo>
                  <a:lnTo>
                    <a:pt x="4558" y="2132"/>
                  </a:lnTo>
                  <a:lnTo>
                    <a:pt x="4558" y="714"/>
                  </a:lnTo>
                  <a:lnTo>
                    <a:pt x="3608" y="714"/>
                  </a:lnTo>
                  <a:lnTo>
                    <a:pt x="3608" y="0"/>
                  </a:lnTo>
                  <a:close/>
                </a:path>
                <a:path w="5080" h="4445">
                  <a:moveTo>
                    <a:pt x="3608" y="0"/>
                  </a:moveTo>
                  <a:lnTo>
                    <a:pt x="3608" y="714"/>
                  </a:lnTo>
                  <a:lnTo>
                    <a:pt x="4558" y="71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0" name="object 3290"/>
            <p:cNvSpPr/>
            <p:nvPr/>
          </p:nvSpPr>
          <p:spPr>
            <a:xfrm>
              <a:off x="2029379" y="491174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0" y="3551"/>
                  </a:moveTo>
                  <a:lnTo>
                    <a:pt x="664" y="4255"/>
                  </a:lnTo>
                  <a:lnTo>
                    <a:pt x="1424" y="4255"/>
                  </a:lnTo>
                  <a:lnTo>
                    <a:pt x="0" y="3551"/>
                  </a:lnTo>
                  <a:close/>
                </a:path>
                <a:path w="5080" h="4445">
                  <a:moveTo>
                    <a:pt x="3798" y="714"/>
                  </a:moveTo>
                  <a:lnTo>
                    <a:pt x="3798" y="2132"/>
                  </a:lnTo>
                  <a:lnTo>
                    <a:pt x="2849" y="2837"/>
                  </a:lnTo>
                  <a:lnTo>
                    <a:pt x="2089" y="4255"/>
                  </a:lnTo>
                  <a:lnTo>
                    <a:pt x="2849" y="4255"/>
                  </a:lnTo>
                  <a:lnTo>
                    <a:pt x="3798" y="3551"/>
                  </a:lnTo>
                  <a:lnTo>
                    <a:pt x="4463" y="2837"/>
                  </a:lnTo>
                  <a:lnTo>
                    <a:pt x="4463" y="1418"/>
                  </a:lnTo>
                  <a:lnTo>
                    <a:pt x="3798" y="714"/>
                  </a:lnTo>
                  <a:close/>
                </a:path>
                <a:path w="5080" h="4445">
                  <a:moveTo>
                    <a:pt x="2849" y="0"/>
                  </a:moveTo>
                  <a:lnTo>
                    <a:pt x="2849" y="714"/>
                  </a:lnTo>
                  <a:lnTo>
                    <a:pt x="3798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1" name="object 3291"/>
            <p:cNvSpPr/>
            <p:nvPr/>
          </p:nvSpPr>
          <p:spPr>
            <a:xfrm>
              <a:off x="2283997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513" y="2837"/>
                  </a:lnTo>
                  <a:lnTo>
                    <a:pt x="4273" y="2132"/>
                  </a:lnTo>
                  <a:lnTo>
                    <a:pt x="4273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4" h="4445">
                  <a:moveTo>
                    <a:pt x="3513" y="0"/>
                  </a:move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2" name="object 3292"/>
            <p:cNvSpPr/>
            <p:nvPr/>
          </p:nvSpPr>
          <p:spPr>
            <a:xfrm>
              <a:off x="2284661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3551"/>
                  </a:moveTo>
                  <a:lnTo>
                    <a:pt x="759" y="4255"/>
                  </a:lnTo>
                  <a:lnTo>
                    <a:pt x="1424" y="4255"/>
                  </a:lnTo>
                  <a:lnTo>
                    <a:pt x="0" y="3551"/>
                  </a:lnTo>
                  <a:close/>
                </a:path>
                <a:path w="4444" h="4445">
                  <a:moveTo>
                    <a:pt x="3608" y="714"/>
                  </a:moveTo>
                  <a:lnTo>
                    <a:pt x="3608" y="2132"/>
                  </a:lnTo>
                  <a:lnTo>
                    <a:pt x="2849" y="2837"/>
                  </a:lnTo>
                  <a:lnTo>
                    <a:pt x="2184" y="4255"/>
                  </a:lnTo>
                  <a:lnTo>
                    <a:pt x="2849" y="4255"/>
                  </a:lnTo>
                  <a:lnTo>
                    <a:pt x="3608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608" y="714"/>
                  </a:lnTo>
                  <a:close/>
                </a:path>
                <a:path w="4444" h="4445">
                  <a:moveTo>
                    <a:pt x="2849" y="0"/>
                  </a:moveTo>
                  <a:lnTo>
                    <a:pt x="2849" y="714"/>
                  </a:lnTo>
                  <a:lnTo>
                    <a:pt x="3608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3" name="object 3293"/>
            <p:cNvSpPr/>
            <p:nvPr/>
          </p:nvSpPr>
          <p:spPr>
            <a:xfrm>
              <a:off x="2013804" y="4901112"/>
              <a:ext cx="544195" cy="21590"/>
            </a:xfrm>
            <a:custGeom>
              <a:avLst/>
              <a:gdLst/>
              <a:ahLst/>
              <a:cxnLst/>
              <a:rect l="l" t="t" r="r" b="b"/>
              <a:pathLst>
                <a:path w="544194" h="21589">
                  <a:moveTo>
                    <a:pt x="542475" y="0"/>
                  </a:moveTo>
                  <a:lnTo>
                    <a:pt x="1424" y="0"/>
                  </a:lnTo>
                  <a:lnTo>
                    <a:pt x="0" y="21506"/>
                  </a:lnTo>
                  <a:lnTo>
                    <a:pt x="543899" y="21506"/>
                  </a:lnTo>
                  <a:lnTo>
                    <a:pt x="543461" y="14889"/>
                  </a:lnTo>
                  <a:lnTo>
                    <a:pt x="16999" y="14889"/>
                  </a:lnTo>
                  <a:lnTo>
                    <a:pt x="15575" y="14185"/>
                  </a:lnTo>
                  <a:lnTo>
                    <a:pt x="14815" y="13471"/>
                  </a:lnTo>
                  <a:lnTo>
                    <a:pt x="14815" y="11348"/>
                  </a:lnTo>
                  <a:lnTo>
                    <a:pt x="15575" y="10634"/>
                  </a:lnTo>
                  <a:lnTo>
                    <a:pt x="543179" y="10634"/>
                  </a:lnTo>
                  <a:lnTo>
                    <a:pt x="542475" y="0"/>
                  </a:lnTo>
                  <a:close/>
                </a:path>
                <a:path w="544194" h="21589">
                  <a:moveTo>
                    <a:pt x="270857" y="10634"/>
                  </a:moveTo>
                  <a:lnTo>
                    <a:pt x="18424" y="10634"/>
                  </a:lnTo>
                  <a:lnTo>
                    <a:pt x="19374" y="11348"/>
                  </a:lnTo>
                  <a:lnTo>
                    <a:pt x="20038" y="12052"/>
                  </a:lnTo>
                  <a:lnTo>
                    <a:pt x="20038" y="13471"/>
                  </a:lnTo>
                  <a:lnTo>
                    <a:pt x="19374" y="14185"/>
                  </a:lnTo>
                  <a:lnTo>
                    <a:pt x="18424" y="14889"/>
                  </a:lnTo>
                  <a:lnTo>
                    <a:pt x="272282" y="14889"/>
                  </a:lnTo>
                  <a:lnTo>
                    <a:pt x="270857" y="14185"/>
                  </a:lnTo>
                  <a:lnTo>
                    <a:pt x="270192" y="13471"/>
                  </a:lnTo>
                  <a:lnTo>
                    <a:pt x="270192" y="11348"/>
                  </a:lnTo>
                  <a:lnTo>
                    <a:pt x="270857" y="10634"/>
                  </a:lnTo>
                  <a:close/>
                </a:path>
                <a:path w="544194" h="21589">
                  <a:moveTo>
                    <a:pt x="526710" y="10634"/>
                  </a:moveTo>
                  <a:lnTo>
                    <a:pt x="273706" y="10634"/>
                  </a:lnTo>
                  <a:lnTo>
                    <a:pt x="274466" y="11348"/>
                  </a:lnTo>
                  <a:lnTo>
                    <a:pt x="275131" y="12052"/>
                  </a:lnTo>
                  <a:lnTo>
                    <a:pt x="275131" y="13471"/>
                  </a:lnTo>
                  <a:lnTo>
                    <a:pt x="274466" y="14185"/>
                  </a:lnTo>
                  <a:lnTo>
                    <a:pt x="273706" y="14889"/>
                  </a:lnTo>
                  <a:lnTo>
                    <a:pt x="528134" y="14889"/>
                  </a:lnTo>
                  <a:lnTo>
                    <a:pt x="526710" y="14185"/>
                  </a:lnTo>
                  <a:lnTo>
                    <a:pt x="525950" y="13471"/>
                  </a:lnTo>
                  <a:lnTo>
                    <a:pt x="525950" y="11348"/>
                  </a:lnTo>
                  <a:lnTo>
                    <a:pt x="526710" y="10634"/>
                  </a:lnTo>
                  <a:close/>
                </a:path>
                <a:path w="544194" h="21589">
                  <a:moveTo>
                    <a:pt x="543179" y="10634"/>
                  </a:moveTo>
                  <a:lnTo>
                    <a:pt x="529559" y="10634"/>
                  </a:lnTo>
                  <a:lnTo>
                    <a:pt x="530888" y="12052"/>
                  </a:lnTo>
                  <a:lnTo>
                    <a:pt x="530888" y="13471"/>
                  </a:lnTo>
                  <a:lnTo>
                    <a:pt x="529559" y="14889"/>
                  </a:lnTo>
                  <a:lnTo>
                    <a:pt x="543461" y="14889"/>
                  </a:lnTo>
                  <a:lnTo>
                    <a:pt x="543179" y="10634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4" name="object 3294"/>
            <p:cNvSpPr/>
            <p:nvPr/>
          </p:nvSpPr>
          <p:spPr>
            <a:xfrm>
              <a:off x="2013804" y="4922618"/>
              <a:ext cx="544195" cy="5080"/>
            </a:xfrm>
            <a:custGeom>
              <a:avLst/>
              <a:gdLst/>
              <a:ahLst/>
              <a:cxnLst/>
              <a:rect l="l" t="t" r="r" b="b"/>
              <a:pathLst>
                <a:path w="544194" h="5079">
                  <a:moveTo>
                    <a:pt x="543899" y="0"/>
                  </a:moveTo>
                  <a:lnTo>
                    <a:pt x="0" y="0"/>
                  </a:lnTo>
                  <a:lnTo>
                    <a:pt x="0" y="4969"/>
                  </a:lnTo>
                  <a:lnTo>
                    <a:pt x="543899" y="4969"/>
                  </a:lnTo>
                  <a:lnTo>
                    <a:pt x="543899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5" name="object 3295"/>
            <p:cNvSpPr/>
            <p:nvPr/>
          </p:nvSpPr>
          <p:spPr>
            <a:xfrm>
              <a:off x="2539754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3608" y="0"/>
                  </a:moveTo>
                  <a:lnTo>
                    <a:pt x="759" y="0"/>
                  </a:lnTo>
                  <a:lnTo>
                    <a:pt x="0" y="714"/>
                  </a:lnTo>
                  <a:lnTo>
                    <a:pt x="0" y="2837"/>
                  </a:lnTo>
                  <a:lnTo>
                    <a:pt x="759" y="355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608" y="2837"/>
                  </a:lnTo>
                  <a:lnTo>
                    <a:pt x="4273" y="2132"/>
                  </a:lnTo>
                  <a:lnTo>
                    <a:pt x="4273" y="714"/>
                  </a:lnTo>
                  <a:lnTo>
                    <a:pt x="3608" y="714"/>
                  </a:lnTo>
                  <a:lnTo>
                    <a:pt x="3608" y="0"/>
                  </a:lnTo>
                  <a:close/>
                </a:path>
                <a:path w="4444" h="4445">
                  <a:moveTo>
                    <a:pt x="3608" y="0"/>
                  </a:moveTo>
                  <a:lnTo>
                    <a:pt x="3608" y="714"/>
                  </a:lnTo>
                  <a:lnTo>
                    <a:pt x="4273" y="71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6" name="object 3296"/>
            <p:cNvSpPr/>
            <p:nvPr/>
          </p:nvSpPr>
          <p:spPr>
            <a:xfrm>
              <a:off x="2540514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0" y="3551"/>
                  </a:moveTo>
                  <a:lnTo>
                    <a:pt x="664" y="4255"/>
                  </a:lnTo>
                  <a:lnTo>
                    <a:pt x="1424" y="4255"/>
                  </a:lnTo>
                  <a:lnTo>
                    <a:pt x="0" y="3551"/>
                  </a:lnTo>
                  <a:close/>
                </a:path>
                <a:path w="4444" h="4445">
                  <a:moveTo>
                    <a:pt x="3513" y="714"/>
                  </a:moveTo>
                  <a:lnTo>
                    <a:pt x="3513" y="2132"/>
                  </a:lnTo>
                  <a:lnTo>
                    <a:pt x="2849" y="2837"/>
                  </a:lnTo>
                  <a:lnTo>
                    <a:pt x="2089" y="4255"/>
                  </a:lnTo>
                  <a:lnTo>
                    <a:pt x="2849" y="4255"/>
                  </a:lnTo>
                  <a:lnTo>
                    <a:pt x="4178" y="2837"/>
                  </a:lnTo>
                  <a:lnTo>
                    <a:pt x="4178" y="1418"/>
                  </a:lnTo>
                  <a:lnTo>
                    <a:pt x="3513" y="714"/>
                  </a:lnTo>
                  <a:close/>
                </a:path>
                <a:path w="4444" h="4445">
                  <a:moveTo>
                    <a:pt x="2849" y="0"/>
                  </a:moveTo>
                  <a:lnTo>
                    <a:pt x="2849" y="714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7" name="object 3297"/>
            <p:cNvSpPr/>
            <p:nvPr/>
          </p:nvSpPr>
          <p:spPr>
            <a:xfrm>
              <a:off x="2029379" y="48810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849" y="0"/>
                  </a:moveTo>
                  <a:lnTo>
                    <a:pt x="664" y="0"/>
                  </a:lnTo>
                  <a:lnTo>
                    <a:pt x="0" y="1418"/>
                  </a:lnTo>
                  <a:lnTo>
                    <a:pt x="0" y="4255"/>
                  </a:lnTo>
                  <a:lnTo>
                    <a:pt x="1424" y="4960"/>
                  </a:lnTo>
                  <a:lnTo>
                    <a:pt x="2849" y="4255"/>
                  </a:lnTo>
                  <a:lnTo>
                    <a:pt x="3798" y="3551"/>
                  </a:lnTo>
                  <a:lnTo>
                    <a:pt x="4463" y="2837"/>
                  </a:lnTo>
                  <a:lnTo>
                    <a:pt x="4463" y="1418"/>
                  </a:lnTo>
                  <a:lnTo>
                    <a:pt x="3798" y="1418"/>
                  </a:lnTo>
                  <a:lnTo>
                    <a:pt x="3798" y="714"/>
                  </a:lnTo>
                  <a:lnTo>
                    <a:pt x="2849" y="0"/>
                  </a:lnTo>
                  <a:close/>
                </a:path>
                <a:path w="5080" h="5079">
                  <a:moveTo>
                    <a:pt x="3798" y="714"/>
                  </a:moveTo>
                  <a:lnTo>
                    <a:pt x="3798" y="1418"/>
                  </a:lnTo>
                  <a:lnTo>
                    <a:pt x="4463" y="1418"/>
                  </a:lnTo>
                  <a:lnTo>
                    <a:pt x="3798" y="714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8" name="object 3298"/>
            <p:cNvSpPr/>
            <p:nvPr/>
          </p:nvSpPr>
          <p:spPr>
            <a:xfrm>
              <a:off x="2029379" y="4881737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5">
                  <a:moveTo>
                    <a:pt x="664" y="3541"/>
                  </a:moveTo>
                  <a:lnTo>
                    <a:pt x="0" y="3541"/>
                  </a:lnTo>
                  <a:lnTo>
                    <a:pt x="1424" y="4246"/>
                  </a:lnTo>
                  <a:lnTo>
                    <a:pt x="664" y="3541"/>
                  </a:lnTo>
                  <a:close/>
                </a:path>
                <a:path w="5080" h="4445">
                  <a:moveTo>
                    <a:pt x="4463" y="2123"/>
                  </a:moveTo>
                  <a:lnTo>
                    <a:pt x="3798" y="2837"/>
                  </a:lnTo>
                  <a:lnTo>
                    <a:pt x="2849" y="3541"/>
                  </a:lnTo>
                  <a:lnTo>
                    <a:pt x="1424" y="4246"/>
                  </a:lnTo>
                  <a:lnTo>
                    <a:pt x="2849" y="4246"/>
                  </a:lnTo>
                  <a:lnTo>
                    <a:pt x="3798" y="3541"/>
                  </a:lnTo>
                  <a:lnTo>
                    <a:pt x="4463" y="2837"/>
                  </a:lnTo>
                  <a:lnTo>
                    <a:pt x="4463" y="2123"/>
                  </a:lnTo>
                  <a:close/>
                </a:path>
                <a:path w="5080" h="4445">
                  <a:moveTo>
                    <a:pt x="3798" y="0"/>
                  </a:moveTo>
                  <a:lnTo>
                    <a:pt x="3798" y="704"/>
                  </a:lnTo>
                  <a:lnTo>
                    <a:pt x="4463" y="1418"/>
                  </a:lnTo>
                  <a:lnTo>
                    <a:pt x="4463" y="704"/>
                  </a:lnTo>
                  <a:lnTo>
                    <a:pt x="379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9" name="object 3299"/>
            <p:cNvSpPr/>
            <p:nvPr/>
          </p:nvSpPr>
          <p:spPr>
            <a:xfrm>
              <a:off x="2284661" y="488102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849" y="0"/>
                  </a:moveTo>
                  <a:lnTo>
                    <a:pt x="759" y="0"/>
                  </a:lnTo>
                  <a:lnTo>
                    <a:pt x="0" y="1418"/>
                  </a:lnTo>
                  <a:lnTo>
                    <a:pt x="0" y="4255"/>
                  </a:lnTo>
                  <a:lnTo>
                    <a:pt x="1424" y="4960"/>
                  </a:lnTo>
                  <a:lnTo>
                    <a:pt x="2849" y="4255"/>
                  </a:lnTo>
                  <a:lnTo>
                    <a:pt x="3608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608" y="1418"/>
                  </a:lnTo>
                  <a:lnTo>
                    <a:pt x="3608" y="714"/>
                  </a:lnTo>
                  <a:lnTo>
                    <a:pt x="2849" y="0"/>
                  </a:lnTo>
                  <a:close/>
                </a:path>
                <a:path w="4444" h="5079">
                  <a:moveTo>
                    <a:pt x="3608" y="714"/>
                  </a:moveTo>
                  <a:lnTo>
                    <a:pt x="3608" y="1418"/>
                  </a:lnTo>
                  <a:lnTo>
                    <a:pt x="4273" y="1418"/>
                  </a:lnTo>
                  <a:lnTo>
                    <a:pt x="3608" y="714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0" name="object 3300"/>
            <p:cNvSpPr/>
            <p:nvPr/>
          </p:nvSpPr>
          <p:spPr>
            <a:xfrm>
              <a:off x="2284661" y="48817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759" y="3541"/>
                  </a:moveTo>
                  <a:lnTo>
                    <a:pt x="0" y="3541"/>
                  </a:lnTo>
                  <a:lnTo>
                    <a:pt x="1424" y="4246"/>
                  </a:lnTo>
                  <a:lnTo>
                    <a:pt x="759" y="3541"/>
                  </a:lnTo>
                  <a:close/>
                </a:path>
                <a:path w="4444" h="4445">
                  <a:moveTo>
                    <a:pt x="4273" y="2123"/>
                  </a:moveTo>
                  <a:lnTo>
                    <a:pt x="3608" y="2837"/>
                  </a:lnTo>
                  <a:lnTo>
                    <a:pt x="2849" y="3541"/>
                  </a:lnTo>
                  <a:lnTo>
                    <a:pt x="1424" y="4246"/>
                  </a:lnTo>
                  <a:lnTo>
                    <a:pt x="2849" y="4246"/>
                  </a:lnTo>
                  <a:lnTo>
                    <a:pt x="3608" y="3541"/>
                  </a:lnTo>
                  <a:lnTo>
                    <a:pt x="4273" y="2837"/>
                  </a:lnTo>
                  <a:lnTo>
                    <a:pt x="4273" y="2123"/>
                  </a:lnTo>
                  <a:close/>
                </a:path>
                <a:path w="4444" h="4445">
                  <a:moveTo>
                    <a:pt x="3608" y="0"/>
                  </a:moveTo>
                  <a:lnTo>
                    <a:pt x="3608" y="704"/>
                  </a:lnTo>
                  <a:lnTo>
                    <a:pt x="4273" y="1418"/>
                  </a:lnTo>
                  <a:lnTo>
                    <a:pt x="4273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1" name="object 3301"/>
            <p:cNvSpPr/>
            <p:nvPr/>
          </p:nvSpPr>
          <p:spPr>
            <a:xfrm>
              <a:off x="2015893" y="4871094"/>
              <a:ext cx="540385" cy="21590"/>
            </a:xfrm>
            <a:custGeom>
              <a:avLst/>
              <a:gdLst/>
              <a:ahLst/>
              <a:cxnLst/>
              <a:rect l="l" t="t" r="r" b="b"/>
              <a:pathLst>
                <a:path w="540385" h="21589">
                  <a:moveTo>
                    <a:pt x="538296" y="0"/>
                  </a:moveTo>
                  <a:lnTo>
                    <a:pt x="2184" y="0"/>
                  </a:lnTo>
                  <a:lnTo>
                    <a:pt x="0" y="21278"/>
                  </a:lnTo>
                  <a:lnTo>
                    <a:pt x="540385" y="21278"/>
                  </a:lnTo>
                  <a:lnTo>
                    <a:pt x="539758" y="14889"/>
                  </a:lnTo>
                  <a:lnTo>
                    <a:pt x="14910" y="14889"/>
                  </a:lnTo>
                  <a:lnTo>
                    <a:pt x="14150" y="14185"/>
                  </a:lnTo>
                  <a:lnTo>
                    <a:pt x="13485" y="14185"/>
                  </a:lnTo>
                  <a:lnTo>
                    <a:pt x="13485" y="11348"/>
                  </a:lnTo>
                  <a:lnTo>
                    <a:pt x="14150" y="9929"/>
                  </a:lnTo>
                  <a:lnTo>
                    <a:pt x="539271" y="9929"/>
                  </a:lnTo>
                  <a:lnTo>
                    <a:pt x="538296" y="0"/>
                  </a:lnTo>
                  <a:close/>
                </a:path>
                <a:path w="540385" h="21589">
                  <a:moveTo>
                    <a:pt x="269528" y="9929"/>
                  </a:moveTo>
                  <a:lnTo>
                    <a:pt x="16335" y="9929"/>
                  </a:lnTo>
                  <a:lnTo>
                    <a:pt x="17284" y="10643"/>
                  </a:lnTo>
                  <a:lnTo>
                    <a:pt x="17284" y="11348"/>
                  </a:lnTo>
                  <a:lnTo>
                    <a:pt x="17949" y="12062"/>
                  </a:lnTo>
                  <a:lnTo>
                    <a:pt x="17949" y="13480"/>
                  </a:lnTo>
                  <a:lnTo>
                    <a:pt x="17284" y="14185"/>
                  </a:lnTo>
                  <a:lnTo>
                    <a:pt x="16335" y="14889"/>
                  </a:lnTo>
                  <a:lnTo>
                    <a:pt x="270192" y="14889"/>
                  </a:lnTo>
                  <a:lnTo>
                    <a:pt x="269528" y="14185"/>
                  </a:lnTo>
                  <a:lnTo>
                    <a:pt x="268768" y="14185"/>
                  </a:lnTo>
                  <a:lnTo>
                    <a:pt x="268768" y="11348"/>
                  </a:lnTo>
                  <a:lnTo>
                    <a:pt x="269528" y="9929"/>
                  </a:lnTo>
                  <a:close/>
                </a:path>
                <a:path w="540385" h="21589">
                  <a:moveTo>
                    <a:pt x="525285" y="9929"/>
                  </a:moveTo>
                  <a:lnTo>
                    <a:pt x="271617" y="9929"/>
                  </a:lnTo>
                  <a:lnTo>
                    <a:pt x="272377" y="10643"/>
                  </a:lnTo>
                  <a:lnTo>
                    <a:pt x="272377" y="11348"/>
                  </a:lnTo>
                  <a:lnTo>
                    <a:pt x="273042" y="12062"/>
                  </a:lnTo>
                  <a:lnTo>
                    <a:pt x="273042" y="13480"/>
                  </a:lnTo>
                  <a:lnTo>
                    <a:pt x="272377" y="14185"/>
                  </a:lnTo>
                  <a:lnTo>
                    <a:pt x="271617" y="14889"/>
                  </a:lnTo>
                  <a:lnTo>
                    <a:pt x="526045" y="14889"/>
                  </a:lnTo>
                  <a:lnTo>
                    <a:pt x="525285" y="14185"/>
                  </a:lnTo>
                  <a:lnTo>
                    <a:pt x="524620" y="14185"/>
                  </a:lnTo>
                  <a:lnTo>
                    <a:pt x="524620" y="11348"/>
                  </a:lnTo>
                  <a:lnTo>
                    <a:pt x="525285" y="9929"/>
                  </a:lnTo>
                  <a:close/>
                </a:path>
                <a:path w="540385" h="21589">
                  <a:moveTo>
                    <a:pt x="539271" y="9929"/>
                  </a:moveTo>
                  <a:lnTo>
                    <a:pt x="527469" y="9929"/>
                  </a:lnTo>
                  <a:lnTo>
                    <a:pt x="528134" y="10643"/>
                  </a:lnTo>
                  <a:lnTo>
                    <a:pt x="528134" y="11348"/>
                  </a:lnTo>
                  <a:lnTo>
                    <a:pt x="528799" y="12062"/>
                  </a:lnTo>
                  <a:lnTo>
                    <a:pt x="528799" y="13480"/>
                  </a:lnTo>
                  <a:lnTo>
                    <a:pt x="527469" y="14889"/>
                  </a:lnTo>
                  <a:lnTo>
                    <a:pt x="539758" y="14889"/>
                  </a:lnTo>
                  <a:lnTo>
                    <a:pt x="539271" y="9929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2" name="object 3302"/>
            <p:cNvSpPr/>
            <p:nvPr/>
          </p:nvSpPr>
          <p:spPr>
            <a:xfrm>
              <a:off x="2015893" y="4892372"/>
              <a:ext cx="540385" cy="5715"/>
            </a:xfrm>
            <a:custGeom>
              <a:avLst/>
              <a:gdLst/>
              <a:ahLst/>
              <a:cxnLst/>
              <a:rect l="l" t="t" r="r" b="b"/>
              <a:pathLst>
                <a:path w="540385" h="5714">
                  <a:moveTo>
                    <a:pt x="540385" y="0"/>
                  </a:moveTo>
                  <a:lnTo>
                    <a:pt x="0" y="0"/>
                  </a:lnTo>
                  <a:lnTo>
                    <a:pt x="0" y="5198"/>
                  </a:lnTo>
                  <a:lnTo>
                    <a:pt x="540385" y="5198"/>
                  </a:lnTo>
                  <a:lnTo>
                    <a:pt x="540385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3" name="object 3303"/>
            <p:cNvSpPr/>
            <p:nvPr/>
          </p:nvSpPr>
          <p:spPr>
            <a:xfrm>
              <a:off x="2540514" y="4881023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4" h="5079">
                  <a:moveTo>
                    <a:pt x="2849" y="0"/>
                  </a:moveTo>
                  <a:lnTo>
                    <a:pt x="664" y="0"/>
                  </a:lnTo>
                  <a:lnTo>
                    <a:pt x="0" y="1418"/>
                  </a:lnTo>
                  <a:lnTo>
                    <a:pt x="0" y="4255"/>
                  </a:lnTo>
                  <a:lnTo>
                    <a:pt x="1424" y="4960"/>
                  </a:lnTo>
                  <a:lnTo>
                    <a:pt x="2849" y="4255"/>
                  </a:lnTo>
                  <a:lnTo>
                    <a:pt x="4178" y="2837"/>
                  </a:lnTo>
                  <a:lnTo>
                    <a:pt x="4178" y="1418"/>
                  </a:lnTo>
                  <a:lnTo>
                    <a:pt x="3513" y="1418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  <a:path w="4444" h="5079">
                  <a:moveTo>
                    <a:pt x="3513" y="714"/>
                  </a:moveTo>
                  <a:lnTo>
                    <a:pt x="3513" y="1418"/>
                  </a:lnTo>
                  <a:lnTo>
                    <a:pt x="4178" y="1418"/>
                  </a:lnTo>
                  <a:lnTo>
                    <a:pt x="3513" y="714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4" name="object 3304"/>
            <p:cNvSpPr/>
            <p:nvPr/>
          </p:nvSpPr>
          <p:spPr>
            <a:xfrm>
              <a:off x="2540514" y="488173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5">
                  <a:moveTo>
                    <a:pt x="664" y="3541"/>
                  </a:moveTo>
                  <a:lnTo>
                    <a:pt x="0" y="3541"/>
                  </a:lnTo>
                  <a:lnTo>
                    <a:pt x="1424" y="4246"/>
                  </a:lnTo>
                  <a:lnTo>
                    <a:pt x="664" y="3541"/>
                  </a:lnTo>
                  <a:close/>
                </a:path>
                <a:path w="4444" h="4445">
                  <a:moveTo>
                    <a:pt x="4178" y="2123"/>
                  </a:moveTo>
                  <a:lnTo>
                    <a:pt x="2849" y="3541"/>
                  </a:lnTo>
                  <a:lnTo>
                    <a:pt x="1424" y="4246"/>
                  </a:lnTo>
                  <a:lnTo>
                    <a:pt x="2849" y="4246"/>
                  </a:lnTo>
                  <a:lnTo>
                    <a:pt x="4178" y="2837"/>
                  </a:lnTo>
                  <a:lnTo>
                    <a:pt x="4178" y="2123"/>
                  </a:lnTo>
                  <a:close/>
                </a:path>
                <a:path w="4444" h="4445">
                  <a:moveTo>
                    <a:pt x="3513" y="0"/>
                  </a:moveTo>
                  <a:lnTo>
                    <a:pt x="3513" y="704"/>
                  </a:lnTo>
                  <a:lnTo>
                    <a:pt x="4178" y="1418"/>
                  </a:lnTo>
                  <a:lnTo>
                    <a:pt x="4178" y="70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5" name="object 3305"/>
            <p:cNvSpPr/>
            <p:nvPr/>
          </p:nvSpPr>
          <p:spPr>
            <a:xfrm>
              <a:off x="2005351" y="5073641"/>
              <a:ext cx="32384" cy="109220"/>
            </a:xfrm>
            <a:custGeom>
              <a:avLst/>
              <a:gdLst/>
              <a:ahLst/>
              <a:cxnLst/>
              <a:rect l="l" t="t" r="r" b="b"/>
              <a:pathLst>
                <a:path w="32385" h="109220">
                  <a:moveTo>
                    <a:pt x="32005" y="0"/>
                  </a:moveTo>
                  <a:lnTo>
                    <a:pt x="0" y="0"/>
                  </a:lnTo>
                  <a:lnTo>
                    <a:pt x="6057" y="7425"/>
                  </a:lnTo>
                  <a:lnTo>
                    <a:pt x="10494" y="15803"/>
                  </a:lnTo>
                  <a:lnTo>
                    <a:pt x="13221" y="25025"/>
                  </a:lnTo>
                  <a:lnTo>
                    <a:pt x="14150" y="34978"/>
                  </a:lnTo>
                  <a:lnTo>
                    <a:pt x="15480" y="108713"/>
                  </a:lnTo>
                  <a:lnTo>
                    <a:pt x="32005" y="108713"/>
                  </a:lnTo>
                  <a:lnTo>
                    <a:pt x="32005" y="0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6" name="object 3306"/>
            <p:cNvSpPr/>
            <p:nvPr/>
          </p:nvSpPr>
          <p:spPr>
            <a:xfrm>
              <a:off x="2005351" y="5073641"/>
              <a:ext cx="32384" cy="109220"/>
            </a:xfrm>
            <a:custGeom>
              <a:avLst/>
              <a:gdLst/>
              <a:ahLst/>
              <a:cxnLst/>
              <a:rect l="l" t="t" r="r" b="b"/>
              <a:pathLst>
                <a:path w="32385" h="109220">
                  <a:moveTo>
                    <a:pt x="32005" y="0"/>
                  </a:moveTo>
                  <a:lnTo>
                    <a:pt x="0" y="0"/>
                  </a:lnTo>
                  <a:lnTo>
                    <a:pt x="664" y="714"/>
                  </a:lnTo>
                  <a:lnTo>
                    <a:pt x="1424" y="1418"/>
                  </a:lnTo>
                  <a:lnTo>
                    <a:pt x="2754" y="2837"/>
                  </a:lnTo>
                  <a:lnTo>
                    <a:pt x="2754" y="3541"/>
                  </a:lnTo>
                  <a:lnTo>
                    <a:pt x="6363" y="3541"/>
                  </a:lnTo>
                  <a:lnTo>
                    <a:pt x="9117" y="4255"/>
                  </a:lnTo>
                  <a:lnTo>
                    <a:pt x="28170" y="47358"/>
                  </a:lnTo>
                  <a:lnTo>
                    <a:pt x="32005" y="108713"/>
                  </a:lnTo>
                  <a:lnTo>
                    <a:pt x="32005" y="0"/>
                  </a:lnTo>
                  <a:close/>
                </a:path>
              </a:pathLst>
            </a:custGeom>
            <a:solidFill>
              <a:srgbClr val="23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7" name="object 3307"/>
            <p:cNvSpPr/>
            <p:nvPr/>
          </p:nvSpPr>
          <p:spPr>
            <a:xfrm>
              <a:off x="2535575" y="5073641"/>
              <a:ext cx="31750" cy="109220"/>
            </a:xfrm>
            <a:custGeom>
              <a:avLst/>
              <a:gdLst/>
              <a:ahLst/>
              <a:cxnLst/>
              <a:rect l="l" t="t" r="r" b="b"/>
              <a:pathLst>
                <a:path w="31750" h="109220">
                  <a:moveTo>
                    <a:pt x="31340" y="0"/>
                  </a:moveTo>
                  <a:lnTo>
                    <a:pt x="0" y="0"/>
                  </a:lnTo>
                  <a:lnTo>
                    <a:pt x="0" y="108713"/>
                  </a:lnTo>
                  <a:lnTo>
                    <a:pt x="16430" y="108713"/>
                  </a:lnTo>
                  <a:lnTo>
                    <a:pt x="17189" y="34978"/>
                  </a:lnTo>
                  <a:lnTo>
                    <a:pt x="18105" y="25025"/>
                  </a:lnTo>
                  <a:lnTo>
                    <a:pt x="20810" y="15803"/>
                  </a:lnTo>
                  <a:lnTo>
                    <a:pt x="25243" y="7425"/>
                  </a:lnTo>
                  <a:lnTo>
                    <a:pt x="31340" y="0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8" name="object 3308"/>
            <p:cNvSpPr/>
            <p:nvPr/>
          </p:nvSpPr>
          <p:spPr>
            <a:xfrm>
              <a:off x="1993100" y="5062067"/>
              <a:ext cx="586105" cy="120650"/>
            </a:xfrm>
            <a:custGeom>
              <a:avLst/>
              <a:gdLst/>
              <a:ahLst/>
              <a:cxnLst/>
              <a:rect l="l" t="t" r="r" b="b"/>
              <a:pathLst>
                <a:path w="586105" h="120650">
                  <a:moveTo>
                    <a:pt x="69989" y="112496"/>
                  </a:moveTo>
                  <a:lnTo>
                    <a:pt x="63334" y="105879"/>
                  </a:lnTo>
                  <a:lnTo>
                    <a:pt x="55549" y="105879"/>
                  </a:lnTo>
                  <a:lnTo>
                    <a:pt x="6362" y="105879"/>
                  </a:lnTo>
                  <a:lnTo>
                    <a:pt x="0" y="112496"/>
                  </a:lnTo>
                  <a:lnTo>
                    <a:pt x="0" y="120294"/>
                  </a:lnTo>
                  <a:lnTo>
                    <a:pt x="69989" y="120294"/>
                  </a:lnTo>
                  <a:lnTo>
                    <a:pt x="69989" y="112496"/>
                  </a:lnTo>
                  <a:close/>
                </a:path>
                <a:path w="586105" h="120650">
                  <a:moveTo>
                    <a:pt x="574471" y="0"/>
                  </a:moveTo>
                  <a:lnTo>
                    <a:pt x="12242" y="0"/>
                  </a:lnTo>
                  <a:lnTo>
                    <a:pt x="12242" y="4254"/>
                  </a:lnTo>
                  <a:lnTo>
                    <a:pt x="574471" y="4254"/>
                  </a:lnTo>
                  <a:lnTo>
                    <a:pt x="574471" y="0"/>
                  </a:lnTo>
                  <a:close/>
                </a:path>
                <a:path w="586105" h="120650">
                  <a:moveTo>
                    <a:pt x="585774" y="112496"/>
                  </a:moveTo>
                  <a:lnTo>
                    <a:pt x="579412" y="105879"/>
                  </a:lnTo>
                  <a:lnTo>
                    <a:pt x="571627" y="105879"/>
                  </a:lnTo>
                  <a:lnTo>
                    <a:pt x="543064" y="105879"/>
                  </a:lnTo>
                  <a:lnTo>
                    <a:pt x="545833" y="58940"/>
                  </a:lnTo>
                  <a:lnTo>
                    <a:pt x="557568" y="18669"/>
                  </a:lnTo>
                  <a:lnTo>
                    <a:pt x="563930" y="15836"/>
                  </a:lnTo>
                  <a:lnTo>
                    <a:pt x="565264" y="15836"/>
                  </a:lnTo>
                  <a:lnTo>
                    <a:pt x="567448" y="15125"/>
                  </a:lnTo>
                  <a:lnTo>
                    <a:pt x="570966" y="15125"/>
                  </a:lnTo>
                  <a:lnTo>
                    <a:pt x="571627" y="14414"/>
                  </a:lnTo>
                  <a:lnTo>
                    <a:pt x="571627" y="13716"/>
                  </a:lnTo>
                  <a:lnTo>
                    <a:pt x="572389" y="12992"/>
                  </a:lnTo>
                  <a:lnTo>
                    <a:pt x="573049" y="12992"/>
                  </a:lnTo>
                  <a:lnTo>
                    <a:pt x="573811" y="12293"/>
                  </a:lnTo>
                  <a:lnTo>
                    <a:pt x="573811" y="11582"/>
                  </a:lnTo>
                  <a:lnTo>
                    <a:pt x="542467" y="11582"/>
                  </a:lnTo>
                  <a:lnTo>
                    <a:pt x="542467" y="105879"/>
                  </a:lnTo>
                  <a:lnTo>
                    <a:pt x="522427" y="105879"/>
                  </a:lnTo>
                  <a:lnTo>
                    <a:pt x="516064" y="112496"/>
                  </a:lnTo>
                  <a:lnTo>
                    <a:pt x="516064" y="120294"/>
                  </a:lnTo>
                  <a:lnTo>
                    <a:pt x="542467" y="120294"/>
                  </a:lnTo>
                  <a:lnTo>
                    <a:pt x="585774" y="120294"/>
                  </a:lnTo>
                  <a:lnTo>
                    <a:pt x="585774" y="112496"/>
                  </a:lnTo>
                  <a:close/>
                </a:path>
              </a:pathLst>
            </a:custGeom>
            <a:solidFill>
              <a:srgbClr val="23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9" name="object 3309"/>
            <p:cNvSpPr/>
            <p:nvPr/>
          </p:nvSpPr>
          <p:spPr>
            <a:xfrm>
              <a:off x="1992340" y="5044099"/>
              <a:ext cx="588645" cy="18415"/>
            </a:xfrm>
            <a:custGeom>
              <a:avLst/>
              <a:gdLst/>
              <a:ahLst/>
              <a:cxnLst/>
              <a:rect l="l" t="t" r="r" b="b"/>
              <a:pathLst>
                <a:path w="588644" h="18414">
                  <a:moveTo>
                    <a:pt x="588251" y="0"/>
                  </a:moveTo>
                  <a:lnTo>
                    <a:pt x="0" y="0"/>
                  </a:lnTo>
                  <a:lnTo>
                    <a:pt x="0" y="17965"/>
                  </a:lnTo>
                  <a:lnTo>
                    <a:pt x="588251" y="17965"/>
                  </a:lnTo>
                  <a:lnTo>
                    <a:pt x="588251" y="0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0" name="object 3310"/>
            <p:cNvSpPr/>
            <p:nvPr/>
          </p:nvSpPr>
          <p:spPr>
            <a:xfrm>
              <a:off x="1992340" y="5057808"/>
              <a:ext cx="588645" cy="4445"/>
            </a:xfrm>
            <a:custGeom>
              <a:avLst/>
              <a:gdLst/>
              <a:ahLst/>
              <a:cxnLst/>
              <a:rect l="l" t="t" r="r" b="b"/>
              <a:pathLst>
                <a:path w="588644" h="4445">
                  <a:moveTo>
                    <a:pt x="588251" y="0"/>
                  </a:moveTo>
                  <a:lnTo>
                    <a:pt x="0" y="0"/>
                  </a:lnTo>
                  <a:lnTo>
                    <a:pt x="0" y="4255"/>
                  </a:lnTo>
                  <a:lnTo>
                    <a:pt x="588251" y="4255"/>
                  </a:lnTo>
                  <a:lnTo>
                    <a:pt x="588251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11" name="object 3311"/>
          <p:cNvGrpSpPr/>
          <p:nvPr/>
        </p:nvGrpSpPr>
        <p:grpSpPr>
          <a:xfrm>
            <a:off x="1844090" y="4569058"/>
            <a:ext cx="220979" cy="610235"/>
            <a:chOff x="1844090" y="4569058"/>
            <a:chExt cx="220979" cy="610235"/>
          </a:xfrm>
        </p:grpSpPr>
        <p:sp>
          <p:nvSpPr>
            <p:cNvPr id="3312" name="object 3312"/>
            <p:cNvSpPr/>
            <p:nvPr/>
          </p:nvSpPr>
          <p:spPr>
            <a:xfrm>
              <a:off x="1938870" y="4592700"/>
              <a:ext cx="27305" cy="586740"/>
            </a:xfrm>
            <a:custGeom>
              <a:avLst/>
              <a:gdLst/>
              <a:ahLst/>
              <a:cxnLst/>
              <a:rect l="l" t="t" r="r" b="b"/>
              <a:pathLst>
                <a:path w="27305" h="586739">
                  <a:moveTo>
                    <a:pt x="27063" y="586117"/>
                  </a:moveTo>
                  <a:lnTo>
                    <a:pt x="23545" y="324015"/>
                  </a:lnTo>
                  <a:lnTo>
                    <a:pt x="21361" y="324015"/>
                  </a:lnTo>
                  <a:lnTo>
                    <a:pt x="21361" y="0"/>
                  </a:lnTo>
                  <a:lnTo>
                    <a:pt x="5880" y="0"/>
                  </a:lnTo>
                  <a:lnTo>
                    <a:pt x="5880" y="324015"/>
                  </a:lnTo>
                  <a:lnTo>
                    <a:pt x="4457" y="324015"/>
                  </a:lnTo>
                  <a:lnTo>
                    <a:pt x="0" y="586117"/>
                  </a:lnTo>
                  <a:lnTo>
                    <a:pt x="27063" y="586117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13" name="object 3313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1844090" y="4569058"/>
              <a:ext cx="220428" cy="117929"/>
            </a:xfrm>
            <a:prstGeom prst="rect">
              <a:avLst/>
            </a:prstGeom>
          </p:spPr>
        </p:pic>
      </p:grpSp>
      <p:grpSp>
        <p:nvGrpSpPr>
          <p:cNvPr id="3314" name="object 3314"/>
          <p:cNvGrpSpPr/>
          <p:nvPr/>
        </p:nvGrpSpPr>
        <p:grpSpPr>
          <a:xfrm>
            <a:off x="7747782" y="4871094"/>
            <a:ext cx="588010" cy="311785"/>
            <a:chOff x="7747782" y="4871094"/>
            <a:chExt cx="588010" cy="311785"/>
          </a:xfrm>
        </p:grpSpPr>
        <p:sp>
          <p:nvSpPr>
            <p:cNvPr id="3315" name="object 3315"/>
            <p:cNvSpPr/>
            <p:nvPr/>
          </p:nvSpPr>
          <p:spPr>
            <a:xfrm>
              <a:off x="7760500" y="4871097"/>
              <a:ext cx="561975" cy="202565"/>
            </a:xfrm>
            <a:custGeom>
              <a:avLst/>
              <a:gdLst/>
              <a:ahLst/>
              <a:cxnLst/>
              <a:rect l="l" t="t" r="r" b="b"/>
              <a:pathLst>
                <a:path w="561975" h="202564">
                  <a:moveTo>
                    <a:pt x="31711" y="86702"/>
                  </a:moveTo>
                  <a:lnTo>
                    <a:pt x="31381" y="86702"/>
                  </a:lnTo>
                  <a:lnTo>
                    <a:pt x="31381" y="228"/>
                  </a:lnTo>
                  <a:lnTo>
                    <a:pt x="20180" y="228"/>
                  </a:lnTo>
                  <a:lnTo>
                    <a:pt x="20180" y="86702"/>
                  </a:lnTo>
                  <a:lnTo>
                    <a:pt x="19138" y="86702"/>
                  </a:lnTo>
                  <a:lnTo>
                    <a:pt x="19138" y="173164"/>
                  </a:lnTo>
                  <a:lnTo>
                    <a:pt x="31711" y="173164"/>
                  </a:lnTo>
                  <a:lnTo>
                    <a:pt x="31711" y="86702"/>
                  </a:lnTo>
                  <a:close/>
                </a:path>
                <a:path w="561975" h="202564">
                  <a:moveTo>
                    <a:pt x="543902" y="173012"/>
                  </a:moveTo>
                  <a:lnTo>
                    <a:pt x="541718" y="0"/>
                  </a:lnTo>
                  <a:lnTo>
                    <a:pt x="531647" y="0"/>
                  </a:lnTo>
                  <a:lnTo>
                    <a:pt x="530885" y="173012"/>
                  </a:lnTo>
                  <a:lnTo>
                    <a:pt x="543902" y="173012"/>
                  </a:lnTo>
                  <a:close/>
                </a:path>
                <a:path w="561975" h="202564">
                  <a:moveTo>
                    <a:pt x="561568" y="190969"/>
                  </a:moveTo>
                  <a:lnTo>
                    <a:pt x="0" y="190969"/>
                  </a:lnTo>
                  <a:lnTo>
                    <a:pt x="0" y="202552"/>
                  </a:lnTo>
                  <a:lnTo>
                    <a:pt x="561568" y="202552"/>
                  </a:lnTo>
                  <a:lnTo>
                    <a:pt x="561568" y="190969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6" name="object 3316"/>
            <p:cNvSpPr/>
            <p:nvPr/>
          </p:nvSpPr>
          <p:spPr>
            <a:xfrm>
              <a:off x="7784061" y="500202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849" y="0"/>
                  </a:moveTo>
                  <a:lnTo>
                    <a:pt x="664" y="0"/>
                  </a:lnTo>
                  <a:lnTo>
                    <a:pt x="0" y="1418"/>
                  </a:lnTo>
                  <a:lnTo>
                    <a:pt x="0" y="3551"/>
                  </a:lnTo>
                  <a:lnTo>
                    <a:pt x="664" y="4255"/>
                  </a:lnTo>
                  <a:lnTo>
                    <a:pt x="1424" y="4969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7" name="object 3317"/>
            <p:cNvSpPr/>
            <p:nvPr/>
          </p:nvSpPr>
          <p:spPr>
            <a:xfrm>
              <a:off x="7785485" y="50034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2849" y="0"/>
                  </a:moveTo>
                  <a:lnTo>
                    <a:pt x="2849" y="1418"/>
                  </a:lnTo>
                  <a:lnTo>
                    <a:pt x="2089" y="2132"/>
                  </a:lnTo>
                  <a:lnTo>
                    <a:pt x="1424" y="2837"/>
                  </a:lnTo>
                  <a:lnTo>
                    <a:pt x="0" y="3551"/>
                  </a:lnTo>
                  <a:lnTo>
                    <a:pt x="1424" y="3551"/>
                  </a:lnTo>
                  <a:lnTo>
                    <a:pt x="2849" y="2837"/>
                  </a:lnTo>
                  <a:lnTo>
                    <a:pt x="3513" y="2132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8" name="object 3318"/>
            <p:cNvSpPr/>
            <p:nvPr/>
          </p:nvSpPr>
          <p:spPr>
            <a:xfrm>
              <a:off x="8039153" y="500202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849" y="0"/>
                  </a:moveTo>
                  <a:lnTo>
                    <a:pt x="664" y="0"/>
                  </a:lnTo>
                  <a:lnTo>
                    <a:pt x="0" y="1418"/>
                  </a:lnTo>
                  <a:lnTo>
                    <a:pt x="0" y="3551"/>
                  </a:lnTo>
                  <a:lnTo>
                    <a:pt x="664" y="4255"/>
                  </a:lnTo>
                  <a:lnTo>
                    <a:pt x="1424" y="4969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9" name="object 3319"/>
            <p:cNvSpPr/>
            <p:nvPr/>
          </p:nvSpPr>
          <p:spPr>
            <a:xfrm>
              <a:off x="8040578" y="50034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2849" y="0"/>
                  </a:moveTo>
                  <a:lnTo>
                    <a:pt x="2849" y="1418"/>
                  </a:lnTo>
                  <a:lnTo>
                    <a:pt x="2089" y="2132"/>
                  </a:lnTo>
                  <a:lnTo>
                    <a:pt x="1424" y="2837"/>
                  </a:lnTo>
                  <a:lnTo>
                    <a:pt x="0" y="3551"/>
                  </a:lnTo>
                  <a:lnTo>
                    <a:pt x="1424" y="3551"/>
                  </a:lnTo>
                  <a:lnTo>
                    <a:pt x="2849" y="2837"/>
                  </a:lnTo>
                  <a:lnTo>
                    <a:pt x="3513" y="2132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0" name="object 3320"/>
            <p:cNvSpPr/>
            <p:nvPr/>
          </p:nvSpPr>
          <p:spPr>
            <a:xfrm>
              <a:off x="7761932" y="4991870"/>
              <a:ext cx="557530" cy="21590"/>
            </a:xfrm>
            <a:custGeom>
              <a:avLst/>
              <a:gdLst/>
              <a:ahLst/>
              <a:cxnLst/>
              <a:rect l="l" t="t" r="r" b="b"/>
              <a:pathLst>
                <a:path w="557529" h="21589">
                  <a:moveTo>
                    <a:pt x="555866" y="0"/>
                  </a:moveTo>
                  <a:lnTo>
                    <a:pt x="2089" y="0"/>
                  </a:lnTo>
                  <a:lnTo>
                    <a:pt x="0" y="21506"/>
                  </a:lnTo>
                  <a:lnTo>
                    <a:pt x="557290" y="21506"/>
                  </a:lnTo>
                  <a:lnTo>
                    <a:pt x="556868" y="15127"/>
                  </a:lnTo>
                  <a:lnTo>
                    <a:pt x="23552" y="15127"/>
                  </a:lnTo>
                  <a:lnTo>
                    <a:pt x="22793" y="14413"/>
                  </a:lnTo>
                  <a:lnTo>
                    <a:pt x="22128" y="13709"/>
                  </a:lnTo>
                  <a:lnTo>
                    <a:pt x="22128" y="11576"/>
                  </a:lnTo>
                  <a:lnTo>
                    <a:pt x="22793" y="10158"/>
                  </a:lnTo>
                  <a:lnTo>
                    <a:pt x="556539" y="10158"/>
                  </a:lnTo>
                  <a:lnTo>
                    <a:pt x="555866" y="0"/>
                  </a:lnTo>
                  <a:close/>
                </a:path>
                <a:path w="557529" h="21589">
                  <a:moveTo>
                    <a:pt x="277885" y="10158"/>
                  </a:moveTo>
                  <a:lnTo>
                    <a:pt x="24977" y="10158"/>
                  </a:lnTo>
                  <a:lnTo>
                    <a:pt x="25642" y="10872"/>
                  </a:lnTo>
                  <a:lnTo>
                    <a:pt x="26401" y="11576"/>
                  </a:lnTo>
                  <a:lnTo>
                    <a:pt x="27066" y="12290"/>
                  </a:lnTo>
                  <a:lnTo>
                    <a:pt x="27066" y="12995"/>
                  </a:lnTo>
                  <a:lnTo>
                    <a:pt x="26401" y="14413"/>
                  </a:lnTo>
                  <a:lnTo>
                    <a:pt x="24977" y="15127"/>
                  </a:lnTo>
                  <a:lnTo>
                    <a:pt x="278645" y="15127"/>
                  </a:lnTo>
                  <a:lnTo>
                    <a:pt x="277885" y="14413"/>
                  </a:lnTo>
                  <a:lnTo>
                    <a:pt x="277220" y="13709"/>
                  </a:lnTo>
                  <a:lnTo>
                    <a:pt x="277220" y="11576"/>
                  </a:lnTo>
                  <a:lnTo>
                    <a:pt x="277885" y="10158"/>
                  </a:lnTo>
                  <a:close/>
                </a:path>
                <a:path w="557529" h="21589">
                  <a:moveTo>
                    <a:pt x="533927" y="10158"/>
                  </a:moveTo>
                  <a:lnTo>
                    <a:pt x="280069" y="10158"/>
                  </a:lnTo>
                  <a:lnTo>
                    <a:pt x="280734" y="10872"/>
                  </a:lnTo>
                  <a:lnTo>
                    <a:pt x="281494" y="11576"/>
                  </a:lnTo>
                  <a:lnTo>
                    <a:pt x="282159" y="12290"/>
                  </a:lnTo>
                  <a:lnTo>
                    <a:pt x="282159" y="12995"/>
                  </a:lnTo>
                  <a:lnTo>
                    <a:pt x="281494" y="14413"/>
                  </a:lnTo>
                  <a:lnTo>
                    <a:pt x="280069" y="15127"/>
                  </a:lnTo>
                  <a:lnTo>
                    <a:pt x="534687" y="15127"/>
                  </a:lnTo>
                  <a:lnTo>
                    <a:pt x="533927" y="14413"/>
                  </a:lnTo>
                  <a:lnTo>
                    <a:pt x="533263" y="13709"/>
                  </a:lnTo>
                  <a:lnTo>
                    <a:pt x="533263" y="11576"/>
                  </a:lnTo>
                  <a:lnTo>
                    <a:pt x="533927" y="10158"/>
                  </a:lnTo>
                  <a:close/>
                </a:path>
                <a:path w="557529" h="21589">
                  <a:moveTo>
                    <a:pt x="556539" y="10158"/>
                  </a:moveTo>
                  <a:lnTo>
                    <a:pt x="536112" y="10158"/>
                  </a:lnTo>
                  <a:lnTo>
                    <a:pt x="536776" y="10872"/>
                  </a:lnTo>
                  <a:lnTo>
                    <a:pt x="537536" y="11576"/>
                  </a:lnTo>
                  <a:lnTo>
                    <a:pt x="538201" y="12290"/>
                  </a:lnTo>
                  <a:lnTo>
                    <a:pt x="538201" y="12995"/>
                  </a:lnTo>
                  <a:lnTo>
                    <a:pt x="537536" y="14413"/>
                  </a:lnTo>
                  <a:lnTo>
                    <a:pt x="536112" y="15127"/>
                  </a:lnTo>
                  <a:lnTo>
                    <a:pt x="556868" y="15127"/>
                  </a:lnTo>
                  <a:lnTo>
                    <a:pt x="556539" y="10158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1" name="object 3321"/>
            <p:cNvSpPr/>
            <p:nvPr/>
          </p:nvSpPr>
          <p:spPr>
            <a:xfrm>
              <a:off x="7761922" y="5013744"/>
              <a:ext cx="557530" cy="5080"/>
            </a:xfrm>
            <a:custGeom>
              <a:avLst/>
              <a:gdLst/>
              <a:ahLst/>
              <a:cxnLst/>
              <a:rect l="l" t="t" r="r" b="b"/>
              <a:pathLst>
                <a:path w="557529" h="5079">
                  <a:moveTo>
                    <a:pt x="557288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06" y="1270"/>
                  </a:lnTo>
                  <a:lnTo>
                    <a:pt x="406" y="2540"/>
                  </a:lnTo>
                  <a:lnTo>
                    <a:pt x="673" y="2540"/>
                  </a:lnTo>
                  <a:lnTo>
                    <a:pt x="673" y="5080"/>
                  </a:lnTo>
                  <a:lnTo>
                    <a:pt x="557288" y="5080"/>
                  </a:lnTo>
                  <a:lnTo>
                    <a:pt x="557288" y="2540"/>
                  </a:lnTo>
                  <a:lnTo>
                    <a:pt x="557288" y="1270"/>
                  </a:lnTo>
                  <a:lnTo>
                    <a:pt x="557288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2" name="object 3322"/>
            <p:cNvSpPr/>
            <p:nvPr/>
          </p:nvSpPr>
          <p:spPr>
            <a:xfrm>
              <a:off x="8295195" y="5002028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2849" y="0"/>
                  </a:moveTo>
                  <a:lnTo>
                    <a:pt x="664" y="0"/>
                  </a:lnTo>
                  <a:lnTo>
                    <a:pt x="0" y="1418"/>
                  </a:lnTo>
                  <a:lnTo>
                    <a:pt x="0" y="3551"/>
                  </a:lnTo>
                  <a:lnTo>
                    <a:pt x="664" y="4255"/>
                  </a:lnTo>
                  <a:lnTo>
                    <a:pt x="1424" y="4969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273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3" name="object 3323"/>
            <p:cNvSpPr/>
            <p:nvPr/>
          </p:nvSpPr>
          <p:spPr>
            <a:xfrm>
              <a:off x="8296620" y="500344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09" h="3810">
                  <a:moveTo>
                    <a:pt x="2849" y="0"/>
                  </a:moveTo>
                  <a:lnTo>
                    <a:pt x="2849" y="1418"/>
                  </a:lnTo>
                  <a:lnTo>
                    <a:pt x="2089" y="2132"/>
                  </a:lnTo>
                  <a:lnTo>
                    <a:pt x="1424" y="2837"/>
                  </a:lnTo>
                  <a:lnTo>
                    <a:pt x="0" y="3551"/>
                  </a:lnTo>
                  <a:lnTo>
                    <a:pt x="1424" y="3551"/>
                  </a:lnTo>
                  <a:lnTo>
                    <a:pt x="2849" y="2837"/>
                  </a:lnTo>
                  <a:lnTo>
                    <a:pt x="3513" y="1418"/>
                  </a:lnTo>
                  <a:lnTo>
                    <a:pt x="3513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4" name="object 3324"/>
            <p:cNvSpPr/>
            <p:nvPr/>
          </p:nvSpPr>
          <p:spPr>
            <a:xfrm>
              <a:off x="7784061" y="49720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849" y="0"/>
                  </a:moveTo>
                  <a:lnTo>
                    <a:pt x="664" y="0"/>
                  </a:lnTo>
                  <a:lnTo>
                    <a:pt x="0" y="1409"/>
                  </a:lnTo>
                  <a:lnTo>
                    <a:pt x="0" y="3541"/>
                  </a:lnTo>
                  <a:lnTo>
                    <a:pt x="664" y="4246"/>
                  </a:lnTo>
                  <a:lnTo>
                    <a:pt x="2849" y="4246"/>
                  </a:lnTo>
                  <a:lnTo>
                    <a:pt x="3513" y="3541"/>
                  </a:lnTo>
                  <a:lnTo>
                    <a:pt x="4273" y="2827"/>
                  </a:lnTo>
                  <a:lnTo>
                    <a:pt x="4273" y="1409"/>
                  </a:lnTo>
                  <a:lnTo>
                    <a:pt x="3513" y="70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5" name="object 3325"/>
            <p:cNvSpPr/>
            <p:nvPr/>
          </p:nvSpPr>
          <p:spPr>
            <a:xfrm>
              <a:off x="7784726" y="49727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608" y="704"/>
                  </a:moveTo>
                  <a:lnTo>
                    <a:pt x="3608" y="2123"/>
                  </a:lnTo>
                  <a:lnTo>
                    <a:pt x="2849" y="2837"/>
                  </a:lnTo>
                  <a:lnTo>
                    <a:pt x="2184" y="3541"/>
                  </a:lnTo>
                  <a:lnTo>
                    <a:pt x="0" y="3541"/>
                  </a:lnTo>
                  <a:lnTo>
                    <a:pt x="759" y="4255"/>
                  </a:lnTo>
                  <a:lnTo>
                    <a:pt x="2184" y="4255"/>
                  </a:lnTo>
                  <a:lnTo>
                    <a:pt x="3608" y="2837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5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6" name="object 3326"/>
            <p:cNvSpPr/>
            <p:nvPr/>
          </p:nvSpPr>
          <p:spPr>
            <a:xfrm>
              <a:off x="8039153" y="49720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849" y="0"/>
                  </a:moveTo>
                  <a:lnTo>
                    <a:pt x="664" y="0"/>
                  </a:lnTo>
                  <a:lnTo>
                    <a:pt x="0" y="1409"/>
                  </a:lnTo>
                  <a:lnTo>
                    <a:pt x="0" y="3541"/>
                  </a:lnTo>
                  <a:lnTo>
                    <a:pt x="664" y="4246"/>
                  </a:lnTo>
                  <a:lnTo>
                    <a:pt x="2849" y="4246"/>
                  </a:lnTo>
                  <a:lnTo>
                    <a:pt x="3513" y="3541"/>
                  </a:lnTo>
                  <a:lnTo>
                    <a:pt x="4273" y="2827"/>
                  </a:lnTo>
                  <a:lnTo>
                    <a:pt x="4273" y="1409"/>
                  </a:lnTo>
                  <a:lnTo>
                    <a:pt x="3513" y="70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7" name="object 3327"/>
            <p:cNvSpPr/>
            <p:nvPr/>
          </p:nvSpPr>
          <p:spPr>
            <a:xfrm>
              <a:off x="8039818" y="49727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608" y="704"/>
                  </a:moveTo>
                  <a:lnTo>
                    <a:pt x="3608" y="2123"/>
                  </a:lnTo>
                  <a:lnTo>
                    <a:pt x="2849" y="2837"/>
                  </a:lnTo>
                  <a:lnTo>
                    <a:pt x="2184" y="3541"/>
                  </a:lnTo>
                  <a:lnTo>
                    <a:pt x="0" y="3541"/>
                  </a:lnTo>
                  <a:lnTo>
                    <a:pt x="759" y="4255"/>
                  </a:lnTo>
                  <a:lnTo>
                    <a:pt x="2184" y="4255"/>
                  </a:lnTo>
                  <a:lnTo>
                    <a:pt x="3608" y="2837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5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8" name="object 3328"/>
            <p:cNvSpPr/>
            <p:nvPr/>
          </p:nvSpPr>
          <p:spPr>
            <a:xfrm>
              <a:off x="7764022" y="4961147"/>
              <a:ext cx="553720" cy="21590"/>
            </a:xfrm>
            <a:custGeom>
              <a:avLst/>
              <a:gdLst/>
              <a:ahLst/>
              <a:cxnLst/>
              <a:rect l="l" t="t" r="r" b="b"/>
              <a:pathLst>
                <a:path w="553720" h="21589">
                  <a:moveTo>
                    <a:pt x="551687" y="0"/>
                  </a:moveTo>
                  <a:lnTo>
                    <a:pt x="2089" y="0"/>
                  </a:lnTo>
                  <a:lnTo>
                    <a:pt x="0" y="21506"/>
                  </a:lnTo>
                  <a:lnTo>
                    <a:pt x="553111" y="21506"/>
                  </a:lnTo>
                  <a:lnTo>
                    <a:pt x="552736" y="15832"/>
                  </a:lnTo>
                  <a:lnTo>
                    <a:pt x="21463" y="15832"/>
                  </a:lnTo>
                  <a:lnTo>
                    <a:pt x="20703" y="15118"/>
                  </a:lnTo>
                  <a:lnTo>
                    <a:pt x="20038" y="14413"/>
                  </a:lnTo>
                  <a:lnTo>
                    <a:pt x="20038" y="12281"/>
                  </a:lnTo>
                  <a:lnTo>
                    <a:pt x="20703" y="10872"/>
                  </a:lnTo>
                  <a:lnTo>
                    <a:pt x="552407" y="10872"/>
                  </a:lnTo>
                  <a:lnTo>
                    <a:pt x="551687" y="0"/>
                  </a:lnTo>
                  <a:close/>
                </a:path>
                <a:path w="553720" h="21589">
                  <a:moveTo>
                    <a:pt x="275796" y="10872"/>
                  </a:moveTo>
                  <a:lnTo>
                    <a:pt x="22888" y="10872"/>
                  </a:lnTo>
                  <a:lnTo>
                    <a:pt x="23552" y="11576"/>
                  </a:lnTo>
                  <a:lnTo>
                    <a:pt x="24312" y="11576"/>
                  </a:lnTo>
                  <a:lnTo>
                    <a:pt x="24312" y="12281"/>
                  </a:lnTo>
                  <a:lnTo>
                    <a:pt x="24977" y="12995"/>
                  </a:lnTo>
                  <a:lnTo>
                    <a:pt x="24977" y="13699"/>
                  </a:lnTo>
                  <a:lnTo>
                    <a:pt x="24312" y="14413"/>
                  </a:lnTo>
                  <a:lnTo>
                    <a:pt x="22888" y="15832"/>
                  </a:lnTo>
                  <a:lnTo>
                    <a:pt x="276555" y="15832"/>
                  </a:lnTo>
                  <a:lnTo>
                    <a:pt x="275796" y="15118"/>
                  </a:lnTo>
                  <a:lnTo>
                    <a:pt x="275131" y="14413"/>
                  </a:lnTo>
                  <a:lnTo>
                    <a:pt x="275131" y="12281"/>
                  </a:lnTo>
                  <a:lnTo>
                    <a:pt x="275796" y="10872"/>
                  </a:lnTo>
                  <a:close/>
                </a:path>
                <a:path w="553720" h="21589">
                  <a:moveTo>
                    <a:pt x="531838" y="10872"/>
                  </a:moveTo>
                  <a:lnTo>
                    <a:pt x="277980" y="10872"/>
                  </a:lnTo>
                  <a:lnTo>
                    <a:pt x="278645" y="11576"/>
                  </a:lnTo>
                  <a:lnTo>
                    <a:pt x="279405" y="11576"/>
                  </a:lnTo>
                  <a:lnTo>
                    <a:pt x="279405" y="12281"/>
                  </a:lnTo>
                  <a:lnTo>
                    <a:pt x="280069" y="12995"/>
                  </a:lnTo>
                  <a:lnTo>
                    <a:pt x="280069" y="13699"/>
                  </a:lnTo>
                  <a:lnTo>
                    <a:pt x="279405" y="14413"/>
                  </a:lnTo>
                  <a:lnTo>
                    <a:pt x="277980" y="15832"/>
                  </a:lnTo>
                  <a:lnTo>
                    <a:pt x="532598" y="15832"/>
                  </a:lnTo>
                  <a:lnTo>
                    <a:pt x="531838" y="15118"/>
                  </a:lnTo>
                  <a:lnTo>
                    <a:pt x="531173" y="14413"/>
                  </a:lnTo>
                  <a:lnTo>
                    <a:pt x="531173" y="12281"/>
                  </a:lnTo>
                  <a:lnTo>
                    <a:pt x="531838" y="10872"/>
                  </a:lnTo>
                  <a:close/>
                </a:path>
                <a:path w="553720" h="21589">
                  <a:moveTo>
                    <a:pt x="552407" y="10872"/>
                  </a:moveTo>
                  <a:lnTo>
                    <a:pt x="534022" y="10872"/>
                  </a:lnTo>
                  <a:lnTo>
                    <a:pt x="534687" y="11576"/>
                  </a:lnTo>
                  <a:lnTo>
                    <a:pt x="535447" y="11576"/>
                  </a:lnTo>
                  <a:lnTo>
                    <a:pt x="535447" y="12281"/>
                  </a:lnTo>
                  <a:lnTo>
                    <a:pt x="536112" y="12995"/>
                  </a:lnTo>
                  <a:lnTo>
                    <a:pt x="536112" y="13699"/>
                  </a:lnTo>
                  <a:lnTo>
                    <a:pt x="535447" y="14413"/>
                  </a:lnTo>
                  <a:lnTo>
                    <a:pt x="534022" y="15832"/>
                  </a:lnTo>
                  <a:lnTo>
                    <a:pt x="552736" y="15832"/>
                  </a:lnTo>
                  <a:lnTo>
                    <a:pt x="552407" y="10872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9" name="object 3329"/>
            <p:cNvSpPr/>
            <p:nvPr/>
          </p:nvSpPr>
          <p:spPr>
            <a:xfrm>
              <a:off x="7764018" y="4983225"/>
              <a:ext cx="553720" cy="3810"/>
            </a:xfrm>
            <a:custGeom>
              <a:avLst/>
              <a:gdLst/>
              <a:ahLst/>
              <a:cxnLst/>
              <a:rect l="l" t="t" r="r" b="b"/>
              <a:pathLst>
                <a:path w="553720" h="3810">
                  <a:moveTo>
                    <a:pt x="553110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165" y="1270"/>
                  </a:lnTo>
                  <a:lnTo>
                    <a:pt x="165" y="2540"/>
                  </a:lnTo>
                  <a:lnTo>
                    <a:pt x="660" y="2540"/>
                  </a:lnTo>
                  <a:lnTo>
                    <a:pt x="660" y="3810"/>
                  </a:lnTo>
                  <a:lnTo>
                    <a:pt x="553110" y="3810"/>
                  </a:lnTo>
                  <a:lnTo>
                    <a:pt x="553110" y="2540"/>
                  </a:lnTo>
                  <a:lnTo>
                    <a:pt x="553110" y="1270"/>
                  </a:lnTo>
                  <a:lnTo>
                    <a:pt x="553110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0" name="object 3330"/>
            <p:cNvSpPr/>
            <p:nvPr/>
          </p:nvSpPr>
          <p:spPr>
            <a:xfrm>
              <a:off x="8295195" y="4972020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2849" y="0"/>
                  </a:moveTo>
                  <a:lnTo>
                    <a:pt x="664" y="0"/>
                  </a:lnTo>
                  <a:lnTo>
                    <a:pt x="0" y="1409"/>
                  </a:lnTo>
                  <a:lnTo>
                    <a:pt x="0" y="3541"/>
                  </a:lnTo>
                  <a:lnTo>
                    <a:pt x="664" y="4246"/>
                  </a:lnTo>
                  <a:lnTo>
                    <a:pt x="2849" y="4246"/>
                  </a:lnTo>
                  <a:lnTo>
                    <a:pt x="3513" y="3541"/>
                  </a:lnTo>
                  <a:lnTo>
                    <a:pt x="4273" y="2827"/>
                  </a:lnTo>
                  <a:lnTo>
                    <a:pt x="4273" y="1409"/>
                  </a:lnTo>
                  <a:lnTo>
                    <a:pt x="3513" y="70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1" name="object 3331"/>
            <p:cNvSpPr/>
            <p:nvPr/>
          </p:nvSpPr>
          <p:spPr>
            <a:xfrm>
              <a:off x="8295860" y="4972724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608" y="704"/>
                  </a:moveTo>
                  <a:lnTo>
                    <a:pt x="3608" y="2123"/>
                  </a:lnTo>
                  <a:lnTo>
                    <a:pt x="2849" y="2837"/>
                  </a:lnTo>
                  <a:lnTo>
                    <a:pt x="2184" y="3541"/>
                  </a:lnTo>
                  <a:lnTo>
                    <a:pt x="0" y="3541"/>
                  </a:lnTo>
                  <a:lnTo>
                    <a:pt x="759" y="4255"/>
                  </a:lnTo>
                  <a:lnTo>
                    <a:pt x="2184" y="4255"/>
                  </a:lnTo>
                  <a:lnTo>
                    <a:pt x="2901" y="3541"/>
                  </a:lnTo>
                  <a:lnTo>
                    <a:pt x="759" y="3541"/>
                  </a:lnTo>
                  <a:lnTo>
                    <a:pt x="0" y="2837"/>
                  </a:lnTo>
                  <a:lnTo>
                    <a:pt x="3608" y="2837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5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2" name="object 3332"/>
            <p:cNvSpPr/>
            <p:nvPr/>
          </p:nvSpPr>
          <p:spPr>
            <a:xfrm>
              <a:off x="7784061" y="494176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3779"/>
                  </a:lnTo>
                  <a:lnTo>
                    <a:pt x="664" y="3779"/>
                  </a:lnTo>
                  <a:lnTo>
                    <a:pt x="1424" y="4493"/>
                  </a:lnTo>
                  <a:lnTo>
                    <a:pt x="2849" y="4493"/>
                  </a:lnTo>
                  <a:lnTo>
                    <a:pt x="3513" y="3779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896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5" h="5079">
                  <a:moveTo>
                    <a:pt x="3513" y="0"/>
                  </a:moveTo>
                  <a:lnTo>
                    <a:pt x="3513" y="714"/>
                  </a:lnTo>
                  <a:lnTo>
                    <a:pt x="3896" y="714"/>
                  </a:lnTo>
                  <a:lnTo>
                    <a:pt x="3513" y="0"/>
                  </a:lnTo>
                  <a:close/>
                </a:path>
                <a:path w="4445" h="5079">
                  <a:moveTo>
                    <a:pt x="3513" y="0"/>
                  </a:moveTo>
                  <a:lnTo>
                    <a:pt x="3896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3" name="object 3333"/>
            <p:cNvSpPr/>
            <p:nvPr/>
          </p:nvSpPr>
          <p:spPr>
            <a:xfrm>
              <a:off x="7784726" y="49417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608" y="714"/>
                  </a:moveTo>
                  <a:lnTo>
                    <a:pt x="3231" y="714"/>
                  </a:lnTo>
                  <a:lnTo>
                    <a:pt x="3608" y="1418"/>
                  </a:lnTo>
                  <a:lnTo>
                    <a:pt x="3608" y="2123"/>
                  </a:lnTo>
                  <a:lnTo>
                    <a:pt x="2849" y="3779"/>
                  </a:lnTo>
                  <a:lnTo>
                    <a:pt x="2184" y="4493"/>
                  </a:lnTo>
                  <a:lnTo>
                    <a:pt x="0" y="4493"/>
                  </a:lnTo>
                  <a:lnTo>
                    <a:pt x="759" y="5198"/>
                  </a:lnTo>
                  <a:lnTo>
                    <a:pt x="2184" y="5198"/>
                  </a:lnTo>
                  <a:lnTo>
                    <a:pt x="2891" y="4493"/>
                  </a:lnTo>
                  <a:lnTo>
                    <a:pt x="759" y="4493"/>
                  </a:lnTo>
                  <a:lnTo>
                    <a:pt x="0" y="3779"/>
                  </a:lnTo>
                  <a:lnTo>
                    <a:pt x="3608" y="3779"/>
                  </a:lnTo>
                  <a:lnTo>
                    <a:pt x="4273" y="3075"/>
                  </a:lnTo>
                  <a:lnTo>
                    <a:pt x="4273" y="1418"/>
                  </a:lnTo>
                  <a:lnTo>
                    <a:pt x="3608" y="714"/>
                  </a:lnTo>
                  <a:close/>
                </a:path>
                <a:path w="4445" h="5714">
                  <a:moveTo>
                    <a:pt x="2849" y="0"/>
                  </a:moveTo>
                  <a:lnTo>
                    <a:pt x="2849" y="714"/>
                  </a:lnTo>
                  <a:lnTo>
                    <a:pt x="3231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4" name="object 3334"/>
            <p:cNvSpPr/>
            <p:nvPr/>
          </p:nvSpPr>
          <p:spPr>
            <a:xfrm>
              <a:off x="8039153" y="494176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3779"/>
                  </a:lnTo>
                  <a:lnTo>
                    <a:pt x="664" y="3779"/>
                  </a:lnTo>
                  <a:lnTo>
                    <a:pt x="1424" y="4493"/>
                  </a:lnTo>
                  <a:lnTo>
                    <a:pt x="2849" y="4493"/>
                  </a:lnTo>
                  <a:lnTo>
                    <a:pt x="3513" y="3779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896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5" h="5079">
                  <a:moveTo>
                    <a:pt x="3513" y="0"/>
                  </a:moveTo>
                  <a:lnTo>
                    <a:pt x="3513" y="714"/>
                  </a:lnTo>
                  <a:lnTo>
                    <a:pt x="3896" y="714"/>
                  </a:lnTo>
                  <a:lnTo>
                    <a:pt x="3513" y="0"/>
                  </a:lnTo>
                  <a:close/>
                </a:path>
                <a:path w="4445" h="5079">
                  <a:moveTo>
                    <a:pt x="3513" y="0"/>
                  </a:moveTo>
                  <a:lnTo>
                    <a:pt x="3896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5" name="object 3335"/>
            <p:cNvSpPr/>
            <p:nvPr/>
          </p:nvSpPr>
          <p:spPr>
            <a:xfrm>
              <a:off x="8039818" y="49417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608" y="714"/>
                  </a:moveTo>
                  <a:lnTo>
                    <a:pt x="3231" y="714"/>
                  </a:lnTo>
                  <a:lnTo>
                    <a:pt x="3608" y="1418"/>
                  </a:lnTo>
                  <a:lnTo>
                    <a:pt x="3608" y="2123"/>
                  </a:lnTo>
                  <a:lnTo>
                    <a:pt x="2849" y="3779"/>
                  </a:lnTo>
                  <a:lnTo>
                    <a:pt x="2184" y="4493"/>
                  </a:lnTo>
                  <a:lnTo>
                    <a:pt x="0" y="4493"/>
                  </a:lnTo>
                  <a:lnTo>
                    <a:pt x="759" y="5198"/>
                  </a:lnTo>
                  <a:lnTo>
                    <a:pt x="2184" y="5198"/>
                  </a:lnTo>
                  <a:lnTo>
                    <a:pt x="2891" y="4493"/>
                  </a:lnTo>
                  <a:lnTo>
                    <a:pt x="759" y="4493"/>
                  </a:lnTo>
                  <a:lnTo>
                    <a:pt x="0" y="3779"/>
                  </a:lnTo>
                  <a:lnTo>
                    <a:pt x="3608" y="3779"/>
                  </a:lnTo>
                  <a:lnTo>
                    <a:pt x="4273" y="3075"/>
                  </a:lnTo>
                  <a:lnTo>
                    <a:pt x="4273" y="1418"/>
                  </a:lnTo>
                  <a:lnTo>
                    <a:pt x="3608" y="714"/>
                  </a:lnTo>
                  <a:close/>
                </a:path>
                <a:path w="4445" h="5714">
                  <a:moveTo>
                    <a:pt x="2849" y="0"/>
                  </a:moveTo>
                  <a:lnTo>
                    <a:pt x="2849" y="714"/>
                  </a:lnTo>
                  <a:lnTo>
                    <a:pt x="3231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6" name="object 3336"/>
            <p:cNvSpPr/>
            <p:nvPr/>
          </p:nvSpPr>
          <p:spPr>
            <a:xfrm>
              <a:off x="7766111" y="4931129"/>
              <a:ext cx="549275" cy="21590"/>
            </a:xfrm>
            <a:custGeom>
              <a:avLst/>
              <a:gdLst/>
              <a:ahLst/>
              <a:cxnLst/>
              <a:rect l="l" t="t" r="r" b="b"/>
              <a:pathLst>
                <a:path w="549275" h="21589">
                  <a:moveTo>
                    <a:pt x="547413" y="0"/>
                  </a:moveTo>
                  <a:lnTo>
                    <a:pt x="2184" y="0"/>
                  </a:lnTo>
                  <a:lnTo>
                    <a:pt x="0" y="21506"/>
                  </a:lnTo>
                  <a:lnTo>
                    <a:pt x="548838" y="21506"/>
                  </a:lnTo>
                  <a:lnTo>
                    <a:pt x="548462" y="15832"/>
                  </a:lnTo>
                  <a:lnTo>
                    <a:pt x="19374" y="15832"/>
                  </a:lnTo>
                  <a:lnTo>
                    <a:pt x="18614" y="15127"/>
                  </a:lnTo>
                  <a:lnTo>
                    <a:pt x="18614" y="14413"/>
                  </a:lnTo>
                  <a:lnTo>
                    <a:pt x="17949" y="14413"/>
                  </a:lnTo>
                  <a:lnTo>
                    <a:pt x="17949" y="11348"/>
                  </a:lnTo>
                  <a:lnTo>
                    <a:pt x="18614" y="10634"/>
                  </a:lnTo>
                  <a:lnTo>
                    <a:pt x="548118" y="10634"/>
                  </a:lnTo>
                  <a:lnTo>
                    <a:pt x="547413" y="0"/>
                  </a:lnTo>
                  <a:close/>
                </a:path>
                <a:path w="549275" h="21589">
                  <a:moveTo>
                    <a:pt x="273706" y="10634"/>
                  </a:moveTo>
                  <a:lnTo>
                    <a:pt x="21463" y="10634"/>
                  </a:lnTo>
                  <a:lnTo>
                    <a:pt x="22223" y="11348"/>
                  </a:lnTo>
                  <a:lnTo>
                    <a:pt x="22888" y="12052"/>
                  </a:lnTo>
                  <a:lnTo>
                    <a:pt x="22888" y="13709"/>
                  </a:lnTo>
                  <a:lnTo>
                    <a:pt x="22223" y="14413"/>
                  </a:lnTo>
                  <a:lnTo>
                    <a:pt x="20798" y="15832"/>
                  </a:lnTo>
                  <a:lnTo>
                    <a:pt x="274466" y="15832"/>
                  </a:lnTo>
                  <a:lnTo>
                    <a:pt x="273706" y="15127"/>
                  </a:lnTo>
                  <a:lnTo>
                    <a:pt x="273706" y="14413"/>
                  </a:lnTo>
                  <a:lnTo>
                    <a:pt x="273042" y="14413"/>
                  </a:lnTo>
                  <a:lnTo>
                    <a:pt x="273042" y="11348"/>
                  </a:lnTo>
                  <a:lnTo>
                    <a:pt x="273706" y="10634"/>
                  </a:lnTo>
                  <a:close/>
                </a:path>
                <a:path w="549275" h="21589">
                  <a:moveTo>
                    <a:pt x="529749" y="10634"/>
                  </a:moveTo>
                  <a:lnTo>
                    <a:pt x="276555" y="10634"/>
                  </a:lnTo>
                  <a:lnTo>
                    <a:pt x="277315" y="11348"/>
                  </a:lnTo>
                  <a:lnTo>
                    <a:pt x="277980" y="12052"/>
                  </a:lnTo>
                  <a:lnTo>
                    <a:pt x="277980" y="13709"/>
                  </a:lnTo>
                  <a:lnTo>
                    <a:pt x="277315" y="14413"/>
                  </a:lnTo>
                  <a:lnTo>
                    <a:pt x="275891" y="15832"/>
                  </a:lnTo>
                  <a:lnTo>
                    <a:pt x="530508" y="15832"/>
                  </a:lnTo>
                  <a:lnTo>
                    <a:pt x="529749" y="15127"/>
                  </a:lnTo>
                  <a:lnTo>
                    <a:pt x="529749" y="14413"/>
                  </a:lnTo>
                  <a:lnTo>
                    <a:pt x="529084" y="14413"/>
                  </a:lnTo>
                  <a:lnTo>
                    <a:pt x="529084" y="11348"/>
                  </a:lnTo>
                  <a:lnTo>
                    <a:pt x="529749" y="10634"/>
                  </a:lnTo>
                  <a:close/>
                </a:path>
                <a:path w="549275" h="21589">
                  <a:moveTo>
                    <a:pt x="548118" y="10634"/>
                  </a:moveTo>
                  <a:lnTo>
                    <a:pt x="532598" y="10634"/>
                  </a:lnTo>
                  <a:lnTo>
                    <a:pt x="533357" y="11348"/>
                  </a:lnTo>
                  <a:lnTo>
                    <a:pt x="534022" y="12052"/>
                  </a:lnTo>
                  <a:lnTo>
                    <a:pt x="534022" y="13709"/>
                  </a:lnTo>
                  <a:lnTo>
                    <a:pt x="533357" y="14413"/>
                  </a:lnTo>
                  <a:lnTo>
                    <a:pt x="531933" y="15832"/>
                  </a:lnTo>
                  <a:lnTo>
                    <a:pt x="548462" y="15832"/>
                  </a:lnTo>
                  <a:lnTo>
                    <a:pt x="548118" y="10634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7" name="object 3337"/>
            <p:cNvSpPr/>
            <p:nvPr/>
          </p:nvSpPr>
          <p:spPr>
            <a:xfrm>
              <a:off x="7766101" y="4952707"/>
              <a:ext cx="549275" cy="5715"/>
            </a:xfrm>
            <a:custGeom>
              <a:avLst/>
              <a:gdLst/>
              <a:ahLst/>
              <a:cxnLst/>
              <a:rect l="l" t="t" r="r" b="b"/>
              <a:pathLst>
                <a:path w="549275" h="5714">
                  <a:moveTo>
                    <a:pt x="54884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431" y="1270"/>
                  </a:lnTo>
                  <a:lnTo>
                    <a:pt x="431" y="3810"/>
                  </a:lnTo>
                  <a:lnTo>
                    <a:pt x="762" y="3810"/>
                  </a:lnTo>
                  <a:lnTo>
                    <a:pt x="762" y="5092"/>
                  </a:lnTo>
                  <a:lnTo>
                    <a:pt x="548843" y="5092"/>
                  </a:lnTo>
                  <a:lnTo>
                    <a:pt x="548843" y="3810"/>
                  </a:lnTo>
                  <a:lnTo>
                    <a:pt x="548843" y="1270"/>
                  </a:lnTo>
                  <a:lnTo>
                    <a:pt x="548843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8" name="object 3338"/>
            <p:cNvSpPr/>
            <p:nvPr/>
          </p:nvSpPr>
          <p:spPr>
            <a:xfrm>
              <a:off x="8295195" y="4941764"/>
              <a:ext cx="4445" cy="5080"/>
            </a:xfrm>
            <a:custGeom>
              <a:avLst/>
              <a:gdLst/>
              <a:ahLst/>
              <a:cxnLst/>
              <a:rect l="l" t="t" r="r" b="b"/>
              <a:pathLst>
                <a:path w="4445" h="5079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3779"/>
                  </a:lnTo>
                  <a:lnTo>
                    <a:pt x="664" y="3779"/>
                  </a:lnTo>
                  <a:lnTo>
                    <a:pt x="1424" y="4493"/>
                  </a:lnTo>
                  <a:lnTo>
                    <a:pt x="2849" y="4493"/>
                  </a:lnTo>
                  <a:lnTo>
                    <a:pt x="3513" y="3779"/>
                  </a:lnTo>
                  <a:lnTo>
                    <a:pt x="4273" y="2123"/>
                  </a:lnTo>
                  <a:lnTo>
                    <a:pt x="4273" y="1418"/>
                  </a:lnTo>
                  <a:lnTo>
                    <a:pt x="3896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5" h="5079">
                  <a:moveTo>
                    <a:pt x="3513" y="0"/>
                  </a:moveTo>
                  <a:lnTo>
                    <a:pt x="3513" y="714"/>
                  </a:lnTo>
                  <a:lnTo>
                    <a:pt x="3896" y="714"/>
                  </a:lnTo>
                  <a:lnTo>
                    <a:pt x="3513" y="0"/>
                  </a:lnTo>
                  <a:close/>
                </a:path>
                <a:path w="4445" h="5079">
                  <a:moveTo>
                    <a:pt x="3513" y="0"/>
                  </a:moveTo>
                  <a:lnTo>
                    <a:pt x="3896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9" name="object 3339"/>
            <p:cNvSpPr/>
            <p:nvPr/>
          </p:nvSpPr>
          <p:spPr>
            <a:xfrm>
              <a:off x="8295860" y="4941764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5" h="5714">
                  <a:moveTo>
                    <a:pt x="3608" y="714"/>
                  </a:moveTo>
                  <a:lnTo>
                    <a:pt x="3231" y="714"/>
                  </a:lnTo>
                  <a:lnTo>
                    <a:pt x="3608" y="1418"/>
                  </a:lnTo>
                  <a:lnTo>
                    <a:pt x="3608" y="2123"/>
                  </a:lnTo>
                  <a:lnTo>
                    <a:pt x="2849" y="3779"/>
                  </a:lnTo>
                  <a:lnTo>
                    <a:pt x="2184" y="4493"/>
                  </a:lnTo>
                  <a:lnTo>
                    <a:pt x="0" y="4493"/>
                  </a:lnTo>
                  <a:lnTo>
                    <a:pt x="759" y="5198"/>
                  </a:lnTo>
                  <a:lnTo>
                    <a:pt x="2184" y="5198"/>
                  </a:lnTo>
                  <a:lnTo>
                    <a:pt x="2891" y="4493"/>
                  </a:lnTo>
                  <a:lnTo>
                    <a:pt x="759" y="4493"/>
                  </a:lnTo>
                  <a:lnTo>
                    <a:pt x="0" y="3779"/>
                  </a:lnTo>
                  <a:lnTo>
                    <a:pt x="3608" y="3779"/>
                  </a:lnTo>
                  <a:lnTo>
                    <a:pt x="4273" y="3075"/>
                  </a:lnTo>
                  <a:lnTo>
                    <a:pt x="4273" y="1418"/>
                  </a:lnTo>
                  <a:lnTo>
                    <a:pt x="3608" y="714"/>
                  </a:lnTo>
                  <a:close/>
                </a:path>
                <a:path w="4445" h="5714">
                  <a:moveTo>
                    <a:pt x="2849" y="0"/>
                  </a:moveTo>
                  <a:lnTo>
                    <a:pt x="2849" y="714"/>
                  </a:lnTo>
                  <a:lnTo>
                    <a:pt x="3231" y="714"/>
                  </a:lnTo>
                  <a:lnTo>
                    <a:pt x="2849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0" name="object 3340"/>
            <p:cNvSpPr/>
            <p:nvPr/>
          </p:nvSpPr>
          <p:spPr>
            <a:xfrm>
              <a:off x="7784061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513" y="2837"/>
                  </a:lnTo>
                  <a:lnTo>
                    <a:pt x="4273" y="2132"/>
                  </a:lnTo>
                  <a:lnTo>
                    <a:pt x="4273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5" h="4445">
                  <a:moveTo>
                    <a:pt x="3513" y="0"/>
                  </a:move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1" name="object 3341"/>
            <p:cNvSpPr/>
            <p:nvPr/>
          </p:nvSpPr>
          <p:spPr>
            <a:xfrm>
              <a:off x="7786910" y="4911746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424" y="714"/>
                  </a:moveTo>
                  <a:lnTo>
                    <a:pt x="1424" y="2132"/>
                  </a:lnTo>
                  <a:lnTo>
                    <a:pt x="664" y="2837"/>
                  </a:lnTo>
                  <a:lnTo>
                    <a:pt x="0" y="4255"/>
                  </a:lnTo>
                  <a:lnTo>
                    <a:pt x="1424" y="3551"/>
                  </a:lnTo>
                  <a:lnTo>
                    <a:pt x="2089" y="2837"/>
                  </a:lnTo>
                  <a:lnTo>
                    <a:pt x="2089" y="1418"/>
                  </a:lnTo>
                  <a:lnTo>
                    <a:pt x="1424" y="714"/>
                  </a:lnTo>
                  <a:close/>
                </a:path>
                <a:path w="2540" h="4445">
                  <a:moveTo>
                    <a:pt x="664" y="0"/>
                  </a:moveTo>
                  <a:lnTo>
                    <a:pt x="664" y="714"/>
                  </a:lnTo>
                  <a:lnTo>
                    <a:pt x="1424" y="714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2" name="object 3342"/>
            <p:cNvSpPr/>
            <p:nvPr/>
          </p:nvSpPr>
          <p:spPr>
            <a:xfrm>
              <a:off x="8039153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513" y="2837"/>
                  </a:lnTo>
                  <a:lnTo>
                    <a:pt x="4273" y="2132"/>
                  </a:lnTo>
                  <a:lnTo>
                    <a:pt x="4273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5" h="4445">
                  <a:moveTo>
                    <a:pt x="3513" y="0"/>
                  </a:move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3" name="object 3343"/>
            <p:cNvSpPr/>
            <p:nvPr/>
          </p:nvSpPr>
          <p:spPr>
            <a:xfrm>
              <a:off x="8042002" y="4911746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424" y="714"/>
                  </a:moveTo>
                  <a:lnTo>
                    <a:pt x="1424" y="2132"/>
                  </a:lnTo>
                  <a:lnTo>
                    <a:pt x="664" y="2837"/>
                  </a:lnTo>
                  <a:lnTo>
                    <a:pt x="0" y="4255"/>
                  </a:lnTo>
                  <a:lnTo>
                    <a:pt x="1424" y="3551"/>
                  </a:lnTo>
                  <a:lnTo>
                    <a:pt x="2089" y="2837"/>
                  </a:lnTo>
                  <a:lnTo>
                    <a:pt x="2089" y="1418"/>
                  </a:lnTo>
                  <a:lnTo>
                    <a:pt x="1424" y="714"/>
                  </a:lnTo>
                  <a:close/>
                </a:path>
                <a:path w="2540" h="4445">
                  <a:moveTo>
                    <a:pt x="664" y="0"/>
                  </a:moveTo>
                  <a:lnTo>
                    <a:pt x="664" y="714"/>
                  </a:lnTo>
                  <a:lnTo>
                    <a:pt x="1424" y="714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4" name="object 3344"/>
            <p:cNvSpPr/>
            <p:nvPr/>
          </p:nvSpPr>
          <p:spPr>
            <a:xfrm>
              <a:off x="7768296" y="4901112"/>
              <a:ext cx="544830" cy="21590"/>
            </a:xfrm>
            <a:custGeom>
              <a:avLst/>
              <a:gdLst/>
              <a:ahLst/>
              <a:cxnLst/>
              <a:rect l="l" t="t" r="r" b="b"/>
              <a:pathLst>
                <a:path w="544829" h="21589">
                  <a:moveTo>
                    <a:pt x="543140" y="0"/>
                  </a:moveTo>
                  <a:lnTo>
                    <a:pt x="2089" y="0"/>
                  </a:lnTo>
                  <a:lnTo>
                    <a:pt x="0" y="21506"/>
                  </a:lnTo>
                  <a:lnTo>
                    <a:pt x="544564" y="21506"/>
                  </a:lnTo>
                  <a:lnTo>
                    <a:pt x="544126" y="14889"/>
                  </a:lnTo>
                  <a:lnTo>
                    <a:pt x="17189" y="14889"/>
                  </a:lnTo>
                  <a:lnTo>
                    <a:pt x="16430" y="14185"/>
                  </a:lnTo>
                  <a:lnTo>
                    <a:pt x="15765" y="13471"/>
                  </a:lnTo>
                  <a:lnTo>
                    <a:pt x="15765" y="11348"/>
                  </a:lnTo>
                  <a:lnTo>
                    <a:pt x="16430" y="10634"/>
                  </a:lnTo>
                  <a:lnTo>
                    <a:pt x="543844" y="10634"/>
                  </a:lnTo>
                  <a:lnTo>
                    <a:pt x="543140" y="0"/>
                  </a:lnTo>
                  <a:close/>
                </a:path>
                <a:path w="544829" h="21589">
                  <a:moveTo>
                    <a:pt x="271522" y="10634"/>
                  </a:moveTo>
                  <a:lnTo>
                    <a:pt x="19279" y="10634"/>
                  </a:lnTo>
                  <a:lnTo>
                    <a:pt x="20038" y="11348"/>
                  </a:lnTo>
                  <a:lnTo>
                    <a:pt x="20703" y="12052"/>
                  </a:lnTo>
                  <a:lnTo>
                    <a:pt x="20703" y="13471"/>
                  </a:lnTo>
                  <a:lnTo>
                    <a:pt x="20038" y="14185"/>
                  </a:lnTo>
                  <a:lnTo>
                    <a:pt x="18614" y="14889"/>
                  </a:lnTo>
                  <a:lnTo>
                    <a:pt x="272282" y="14889"/>
                  </a:lnTo>
                  <a:lnTo>
                    <a:pt x="271522" y="14185"/>
                  </a:lnTo>
                  <a:lnTo>
                    <a:pt x="270857" y="13471"/>
                  </a:lnTo>
                  <a:lnTo>
                    <a:pt x="270857" y="11348"/>
                  </a:lnTo>
                  <a:lnTo>
                    <a:pt x="271522" y="10634"/>
                  </a:lnTo>
                  <a:close/>
                </a:path>
                <a:path w="544829" h="21589">
                  <a:moveTo>
                    <a:pt x="527564" y="10634"/>
                  </a:moveTo>
                  <a:lnTo>
                    <a:pt x="274371" y="10634"/>
                  </a:lnTo>
                  <a:lnTo>
                    <a:pt x="275131" y="11348"/>
                  </a:lnTo>
                  <a:lnTo>
                    <a:pt x="275796" y="12052"/>
                  </a:lnTo>
                  <a:lnTo>
                    <a:pt x="275796" y="13471"/>
                  </a:lnTo>
                  <a:lnTo>
                    <a:pt x="275131" y="14185"/>
                  </a:lnTo>
                  <a:lnTo>
                    <a:pt x="273706" y="14889"/>
                  </a:lnTo>
                  <a:lnTo>
                    <a:pt x="528324" y="14889"/>
                  </a:lnTo>
                  <a:lnTo>
                    <a:pt x="527564" y="14185"/>
                  </a:lnTo>
                  <a:lnTo>
                    <a:pt x="526899" y="13471"/>
                  </a:lnTo>
                  <a:lnTo>
                    <a:pt x="526899" y="11348"/>
                  </a:lnTo>
                  <a:lnTo>
                    <a:pt x="527564" y="10634"/>
                  </a:lnTo>
                  <a:close/>
                </a:path>
                <a:path w="544829" h="21589">
                  <a:moveTo>
                    <a:pt x="543844" y="10634"/>
                  </a:moveTo>
                  <a:lnTo>
                    <a:pt x="530413" y="10634"/>
                  </a:lnTo>
                  <a:lnTo>
                    <a:pt x="531173" y="11348"/>
                  </a:lnTo>
                  <a:lnTo>
                    <a:pt x="531838" y="12052"/>
                  </a:lnTo>
                  <a:lnTo>
                    <a:pt x="531838" y="13471"/>
                  </a:lnTo>
                  <a:lnTo>
                    <a:pt x="531173" y="14185"/>
                  </a:lnTo>
                  <a:lnTo>
                    <a:pt x="529749" y="14889"/>
                  </a:lnTo>
                  <a:lnTo>
                    <a:pt x="544126" y="14889"/>
                  </a:lnTo>
                  <a:lnTo>
                    <a:pt x="543844" y="10634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5" name="object 3345"/>
            <p:cNvSpPr/>
            <p:nvPr/>
          </p:nvSpPr>
          <p:spPr>
            <a:xfrm>
              <a:off x="7768285" y="4922189"/>
              <a:ext cx="544830" cy="5715"/>
            </a:xfrm>
            <a:custGeom>
              <a:avLst/>
              <a:gdLst/>
              <a:ahLst/>
              <a:cxnLst/>
              <a:rect l="l" t="t" r="r" b="b"/>
              <a:pathLst>
                <a:path w="544829" h="5714">
                  <a:moveTo>
                    <a:pt x="544563" y="0"/>
                  </a:moveTo>
                  <a:lnTo>
                    <a:pt x="0" y="0"/>
                  </a:lnTo>
                  <a:lnTo>
                    <a:pt x="0" y="1270"/>
                  </a:lnTo>
                  <a:lnTo>
                    <a:pt x="215" y="1270"/>
                  </a:lnTo>
                  <a:lnTo>
                    <a:pt x="215" y="3810"/>
                  </a:lnTo>
                  <a:lnTo>
                    <a:pt x="673" y="3810"/>
                  </a:lnTo>
                  <a:lnTo>
                    <a:pt x="673" y="5092"/>
                  </a:lnTo>
                  <a:lnTo>
                    <a:pt x="544563" y="5092"/>
                  </a:lnTo>
                  <a:lnTo>
                    <a:pt x="544563" y="3810"/>
                  </a:lnTo>
                  <a:lnTo>
                    <a:pt x="544563" y="1270"/>
                  </a:lnTo>
                  <a:lnTo>
                    <a:pt x="544563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6" name="object 3346"/>
            <p:cNvSpPr/>
            <p:nvPr/>
          </p:nvSpPr>
          <p:spPr>
            <a:xfrm>
              <a:off x="8295195" y="491174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3513" y="0"/>
                  </a:moveTo>
                  <a:lnTo>
                    <a:pt x="664" y="0"/>
                  </a:lnTo>
                  <a:lnTo>
                    <a:pt x="0" y="714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1424" y="4255"/>
                  </a:lnTo>
                  <a:lnTo>
                    <a:pt x="2849" y="4255"/>
                  </a:lnTo>
                  <a:lnTo>
                    <a:pt x="3513" y="2837"/>
                  </a:lnTo>
                  <a:lnTo>
                    <a:pt x="4273" y="2132"/>
                  </a:lnTo>
                  <a:lnTo>
                    <a:pt x="4273" y="714"/>
                  </a:lnTo>
                  <a:lnTo>
                    <a:pt x="3513" y="714"/>
                  </a:lnTo>
                  <a:lnTo>
                    <a:pt x="3513" y="0"/>
                  </a:lnTo>
                  <a:close/>
                </a:path>
                <a:path w="4445" h="4445">
                  <a:moveTo>
                    <a:pt x="3513" y="0"/>
                  </a:move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7" name="object 3347"/>
            <p:cNvSpPr/>
            <p:nvPr/>
          </p:nvSpPr>
          <p:spPr>
            <a:xfrm>
              <a:off x="8298045" y="4911746"/>
              <a:ext cx="2540" cy="4445"/>
            </a:xfrm>
            <a:custGeom>
              <a:avLst/>
              <a:gdLst/>
              <a:ahLst/>
              <a:cxnLst/>
              <a:rect l="l" t="t" r="r" b="b"/>
              <a:pathLst>
                <a:path w="2540" h="4445">
                  <a:moveTo>
                    <a:pt x="1424" y="714"/>
                  </a:moveTo>
                  <a:lnTo>
                    <a:pt x="1424" y="2132"/>
                  </a:lnTo>
                  <a:lnTo>
                    <a:pt x="664" y="2837"/>
                  </a:lnTo>
                  <a:lnTo>
                    <a:pt x="0" y="4255"/>
                  </a:lnTo>
                  <a:lnTo>
                    <a:pt x="1424" y="3551"/>
                  </a:lnTo>
                  <a:lnTo>
                    <a:pt x="2089" y="2837"/>
                  </a:lnTo>
                  <a:lnTo>
                    <a:pt x="2089" y="1418"/>
                  </a:lnTo>
                  <a:lnTo>
                    <a:pt x="1424" y="714"/>
                  </a:lnTo>
                  <a:close/>
                </a:path>
                <a:path w="2540" h="4445">
                  <a:moveTo>
                    <a:pt x="664" y="0"/>
                  </a:moveTo>
                  <a:lnTo>
                    <a:pt x="664" y="714"/>
                  </a:lnTo>
                  <a:lnTo>
                    <a:pt x="1424" y="714"/>
                  </a:lnTo>
                  <a:lnTo>
                    <a:pt x="664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8" name="object 3348"/>
            <p:cNvSpPr/>
            <p:nvPr/>
          </p:nvSpPr>
          <p:spPr>
            <a:xfrm>
              <a:off x="7784061" y="48810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13" y="0"/>
                  </a:moveTo>
                  <a:lnTo>
                    <a:pt x="1424" y="0"/>
                  </a:lnTo>
                  <a:lnTo>
                    <a:pt x="0" y="1418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664" y="4255"/>
                  </a:lnTo>
                  <a:lnTo>
                    <a:pt x="2089" y="4960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938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9" name="object 3349"/>
            <p:cNvSpPr/>
            <p:nvPr/>
          </p:nvSpPr>
          <p:spPr>
            <a:xfrm>
              <a:off x="7784726" y="48817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759" y="3541"/>
                  </a:moveTo>
                  <a:lnTo>
                    <a:pt x="0" y="3541"/>
                  </a:lnTo>
                  <a:lnTo>
                    <a:pt x="1424" y="4246"/>
                  </a:lnTo>
                  <a:lnTo>
                    <a:pt x="759" y="3541"/>
                  </a:lnTo>
                  <a:close/>
                </a:path>
                <a:path w="4445" h="4445">
                  <a:moveTo>
                    <a:pt x="4273" y="2123"/>
                  </a:moveTo>
                  <a:lnTo>
                    <a:pt x="2849" y="2837"/>
                  </a:lnTo>
                  <a:lnTo>
                    <a:pt x="2184" y="3541"/>
                  </a:lnTo>
                  <a:lnTo>
                    <a:pt x="1424" y="4246"/>
                  </a:lnTo>
                  <a:lnTo>
                    <a:pt x="2849" y="4246"/>
                  </a:lnTo>
                  <a:lnTo>
                    <a:pt x="3608" y="3541"/>
                  </a:lnTo>
                  <a:lnTo>
                    <a:pt x="4273" y="2837"/>
                  </a:lnTo>
                  <a:lnTo>
                    <a:pt x="4273" y="2123"/>
                  </a:lnTo>
                  <a:close/>
                </a:path>
                <a:path w="4445" h="4445">
                  <a:moveTo>
                    <a:pt x="3608" y="704"/>
                  </a:move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5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0" name="object 3350"/>
            <p:cNvSpPr/>
            <p:nvPr/>
          </p:nvSpPr>
          <p:spPr>
            <a:xfrm>
              <a:off x="8039153" y="48810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13" y="0"/>
                  </a:moveTo>
                  <a:lnTo>
                    <a:pt x="1424" y="0"/>
                  </a:lnTo>
                  <a:lnTo>
                    <a:pt x="0" y="1418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664" y="4255"/>
                  </a:lnTo>
                  <a:lnTo>
                    <a:pt x="2089" y="4960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938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1" name="object 3351"/>
            <p:cNvSpPr/>
            <p:nvPr/>
          </p:nvSpPr>
          <p:spPr>
            <a:xfrm>
              <a:off x="8039818" y="48817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759" y="3541"/>
                  </a:moveTo>
                  <a:lnTo>
                    <a:pt x="0" y="3541"/>
                  </a:lnTo>
                  <a:lnTo>
                    <a:pt x="1424" y="4246"/>
                  </a:lnTo>
                  <a:lnTo>
                    <a:pt x="759" y="3541"/>
                  </a:lnTo>
                  <a:close/>
                </a:path>
                <a:path w="4445" h="4445">
                  <a:moveTo>
                    <a:pt x="4273" y="2123"/>
                  </a:moveTo>
                  <a:lnTo>
                    <a:pt x="2849" y="2837"/>
                  </a:lnTo>
                  <a:lnTo>
                    <a:pt x="2184" y="3541"/>
                  </a:lnTo>
                  <a:lnTo>
                    <a:pt x="1424" y="4246"/>
                  </a:lnTo>
                  <a:lnTo>
                    <a:pt x="2849" y="4246"/>
                  </a:lnTo>
                  <a:lnTo>
                    <a:pt x="3608" y="3541"/>
                  </a:lnTo>
                  <a:lnTo>
                    <a:pt x="4273" y="2837"/>
                  </a:lnTo>
                  <a:lnTo>
                    <a:pt x="4273" y="2123"/>
                  </a:lnTo>
                  <a:close/>
                </a:path>
                <a:path w="4445" h="4445">
                  <a:moveTo>
                    <a:pt x="3608" y="704"/>
                  </a:move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5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2" name="object 3352"/>
            <p:cNvSpPr/>
            <p:nvPr/>
          </p:nvSpPr>
          <p:spPr>
            <a:xfrm>
              <a:off x="7771050" y="4871094"/>
              <a:ext cx="540385" cy="21590"/>
            </a:xfrm>
            <a:custGeom>
              <a:avLst/>
              <a:gdLst/>
              <a:ahLst/>
              <a:cxnLst/>
              <a:rect l="l" t="t" r="r" b="b"/>
              <a:pathLst>
                <a:path w="540384" h="21589">
                  <a:moveTo>
                    <a:pt x="538296" y="0"/>
                  </a:moveTo>
                  <a:lnTo>
                    <a:pt x="1424" y="0"/>
                  </a:lnTo>
                  <a:lnTo>
                    <a:pt x="0" y="21278"/>
                  </a:lnTo>
                  <a:lnTo>
                    <a:pt x="540385" y="21278"/>
                  </a:lnTo>
                  <a:lnTo>
                    <a:pt x="539758" y="14889"/>
                  </a:lnTo>
                  <a:lnTo>
                    <a:pt x="15100" y="14889"/>
                  </a:lnTo>
                  <a:lnTo>
                    <a:pt x="14435" y="14185"/>
                  </a:lnTo>
                  <a:lnTo>
                    <a:pt x="13675" y="14185"/>
                  </a:lnTo>
                  <a:lnTo>
                    <a:pt x="13675" y="13480"/>
                  </a:lnTo>
                  <a:lnTo>
                    <a:pt x="13011" y="12766"/>
                  </a:lnTo>
                  <a:lnTo>
                    <a:pt x="13011" y="11348"/>
                  </a:lnTo>
                  <a:lnTo>
                    <a:pt x="14435" y="9929"/>
                  </a:lnTo>
                  <a:lnTo>
                    <a:pt x="539271" y="9929"/>
                  </a:lnTo>
                  <a:lnTo>
                    <a:pt x="538296" y="0"/>
                  </a:lnTo>
                  <a:close/>
                </a:path>
                <a:path w="540384" h="21589">
                  <a:moveTo>
                    <a:pt x="269528" y="9929"/>
                  </a:moveTo>
                  <a:lnTo>
                    <a:pt x="16524" y="9929"/>
                  </a:lnTo>
                  <a:lnTo>
                    <a:pt x="17284" y="10643"/>
                  </a:lnTo>
                  <a:lnTo>
                    <a:pt x="17284" y="11348"/>
                  </a:lnTo>
                  <a:lnTo>
                    <a:pt x="17949" y="12062"/>
                  </a:lnTo>
                  <a:lnTo>
                    <a:pt x="17949" y="13480"/>
                  </a:lnTo>
                  <a:lnTo>
                    <a:pt x="17284" y="14185"/>
                  </a:lnTo>
                  <a:lnTo>
                    <a:pt x="16524" y="14889"/>
                  </a:lnTo>
                  <a:lnTo>
                    <a:pt x="270192" y="14889"/>
                  </a:lnTo>
                  <a:lnTo>
                    <a:pt x="269528" y="14185"/>
                  </a:lnTo>
                  <a:lnTo>
                    <a:pt x="268768" y="14185"/>
                  </a:lnTo>
                  <a:lnTo>
                    <a:pt x="268768" y="13480"/>
                  </a:lnTo>
                  <a:lnTo>
                    <a:pt x="268103" y="12766"/>
                  </a:lnTo>
                  <a:lnTo>
                    <a:pt x="268103" y="11348"/>
                  </a:lnTo>
                  <a:lnTo>
                    <a:pt x="269528" y="9929"/>
                  </a:lnTo>
                  <a:close/>
                </a:path>
                <a:path w="540384" h="21589">
                  <a:moveTo>
                    <a:pt x="525570" y="9929"/>
                  </a:moveTo>
                  <a:lnTo>
                    <a:pt x="271617" y="9929"/>
                  </a:lnTo>
                  <a:lnTo>
                    <a:pt x="272377" y="10643"/>
                  </a:lnTo>
                  <a:lnTo>
                    <a:pt x="272377" y="11348"/>
                  </a:lnTo>
                  <a:lnTo>
                    <a:pt x="273042" y="12062"/>
                  </a:lnTo>
                  <a:lnTo>
                    <a:pt x="273042" y="13480"/>
                  </a:lnTo>
                  <a:lnTo>
                    <a:pt x="272377" y="14185"/>
                  </a:lnTo>
                  <a:lnTo>
                    <a:pt x="271617" y="14889"/>
                  </a:lnTo>
                  <a:lnTo>
                    <a:pt x="526235" y="14889"/>
                  </a:lnTo>
                  <a:lnTo>
                    <a:pt x="525570" y="14185"/>
                  </a:lnTo>
                  <a:lnTo>
                    <a:pt x="524810" y="14185"/>
                  </a:lnTo>
                  <a:lnTo>
                    <a:pt x="524810" y="13480"/>
                  </a:lnTo>
                  <a:lnTo>
                    <a:pt x="524145" y="12766"/>
                  </a:lnTo>
                  <a:lnTo>
                    <a:pt x="524145" y="11348"/>
                  </a:lnTo>
                  <a:lnTo>
                    <a:pt x="525570" y="9929"/>
                  </a:lnTo>
                  <a:close/>
                </a:path>
                <a:path w="540384" h="21589">
                  <a:moveTo>
                    <a:pt x="539271" y="9929"/>
                  </a:moveTo>
                  <a:lnTo>
                    <a:pt x="527659" y="9929"/>
                  </a:lnTo>
                  <a:lnTo>
                    <a:pt x="528419" y="10643"/>
                  </a:lnTo>
                  <a:lnTo>
                    <a:pt x="528419" y="11348"/>
                  </a:lnTo>
                  <a:lnTo>
                    <a:pt x="529084" y="12062"/>
                  </a:lnTo>
                  <a:lnTo>
                    <a:pt x="529084" y="13480"/>
                  </a:lnTo>
                  <a:lnTo>
                    <a:pt x="528419" y="14185"/>
                  </a:lnTo>
                  <a:lnTo>
                    <a:pt x="527659" y="14889"/>
                  </a:lnTo>
                  <a:lnTo>
                    <a:pt x="539758" y="14889"/>
                  </a:lnTo>
                  <a:lnTo>
                    <a:pt x="539271" y="9929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3" name="object 3353"/>
            <p:cNvSpPr/>
            <p:nvPr/>
          </p:nvSpPr>
          <p:spPr>
            <a:xfrm>
              <a:off x="7771050" y="4892372"/>
              <a:ext cx="540385" cy="5715"/>
            </a:xfrm>
            <a:custGeom>
              <a:avLst/>
              <a:gdLst/>
              <a:ahLst/>
              <a:cxnLst/>
              <a:rect l="l" t="t" r="r" b="b"/>
              <a:pathLst>
                <a:path w="540384" h="5714">
                  <a:moveTo>
                    <a:pt x="540385" y="0"/>
                  </a:moveTo>
                  <a:lnTo>
                    <a:pt x="0" y="0"/>
                  </a:lnTo>
                  <a:lnTo>
                    <a:pt x="0" y="5198"/>
                  </a:lnTo>
                  <a:lnTo>
                    <a:pt x="540385" y="5198"/>
                  </a:lnTo>
                  <a:lnTo>
                    <a:pt x="540385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4" name="object 3354"/>
            <p:cNvSpPr/>
            <p:nvPr/>
          </p:nvSpPr>
          <p:spPr>
            <a:xfrm>
              <a:off x="8295195" y="488102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79">
                  <a:moveTo>
                    <a:pt x="3513" y="0"/>
                  </a:moveTo>
                  <a:lnTo>
                    <a:pt x="1424" y="0"/>
                  </a:lnTo>
                  <a:lnTo>
                    <a:pt x="0" y="1418"/>
                  </a:lnTo>
                  <a:lnTo>
                    <a:pt x="0" y="2837"/>
                  </a:lnTo>
                  <a:lnTo>
                    <a:pt x="664" y="3551"/>
                  </a:lnTo>
                  <a:lnTo>
                    <a:pt x="664" y="4255"/>
                  </a:lnTo>
                  <a:lnTo>
                    <a:pt x="2089" y="4960"/>
                  </a:lnTo>
                  <a:lnTo>
                    <a:pt x="2849" y="4255"/>
                  </a:lnTo>
                  <a:lnTo>
                    <a:pt x="3513" y="3551"/>
                  </a:lnTo>
                  <a:lnTo>
                    <a:pt x="4938" y="2837"/>
                  </a:lnTo>
                  <a:lnTo>
                    <a:pt x="4273" y="1418"/>
                  </a:lnTo>
                  <a:lnTo>
                    <a:pt x="3513" y="714"/>
                  </a:lnTo>
                  <a:lnTo>
                    <a:pt x="4273" y="714"/>
                  </a:lnTo>
                  <a:lnTo>
                    <a:pt x="3513" y="0"/>
                  </a:lnTo>
                  <a:close/>
                </a:path>
              </a:pathLst>
            </a:custGeom>
            <a:solidFill>
              <a:srgbClr val="F485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5" name="object 3355"/>
            <p:cNvSpPr/>
            <p:nvPr/>
          </p:nvSpPr>
          <p:spPr>
            <a:xfrm>
              <a:off x="8295860" y="4881737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5" h="4445">
                  <a:moveTo>
                    <a:pt x="759" y="3541"/>
                  </a:moveTo>
                  <a:lnTo>
                    <a:pt x="0" y="3541"/>
                  </a:lnTo>
                  <a:lnTo>
                    <a:pt x="1424" y="4246"/>
                  </a:lnTo>
                  <a:lnTo>
                    <a:pt x="759" y="3541"/>
                  </a:lnTo>
                  <a:close/>
                </a:path>
                <a:path w="4445" h="4445">
                  <a:moveTo>
                    <a:pt x="4273" y="2123"/>
                  </a:moveTo>
                  <a:lnTo>
                    <a:pt x="2849" y="2837"/>
                  </a:lnTo>
                  <a:lnTo>
                    <a:pt x="2184" y="3541"/>
                  </a:lnTo>
                  <a:lnTo>
                    <a:pt x="1424" y="4246"/>
                  </a:lnTo>
                  <a:lnTo>
                    <a:pt x="2849" y="4246"/>
                  </a:lnTo>
                  <a:lnTo>
                    <a:pt x="3608" y="3541"/>
                  </a:lnTo>
                  <a:lnTo>
                    <a:pt x="4273" y="2837"/>
                  </a:lnTo>
                  <a:lnTo>
                    <a:pt x="4273" y="2123"/>
                  </a:lnTo>
                  <a:close/>
                </a:path>
                <a:path w="4445" h="4445">
                  <a:moveTo>
                    <a:pt x="3608" y="704"/>
                  </a:moveTo>
                  <a:lnTo>
                    <a:pt x="4273" y="2123"/>
                  </a:lnTo>
                  <a:lnTo>
                    <a:pt x="4273" y="1418"/>
                  </a:lnTo>
                  <a:lnTo>
                    <a:pt x="3608" y="704"/>
                  </a:lnTo>
                  <a:close/>
                </a:path>
                <a:path w="4445" h="4445">
                  <a:moveTo>
                    <a:pt x="3608" y="0"/>
                  </a:moveTo>
                  <a:lnTo>
                    <a:pt x="2849" y="0"/>
                  </a:lnTo>
                  <a:lnTo>
                    <a:pt x="3608" y="704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rgbClr val="E778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6" name="object 3356"/>
            <p:cNvSpPr/>
            <p:nvPr/>
          </p:nvSpPr>
          <p:spPr>
            <a:xfrm>
              <a:off x="7760508" y="5073641"/>
              <a:ext cx="32384" cy="109220"/>
            </a:xfrm>
            <a:custGeom>
              <a:avLst/>
              <a:gdLst/>
              <a:ahLst/>
              <a:cxnLst/>
              <a:rect l="l" t="t" r="r" b="b"/>
              <a:pathLst>
                <a:path w="32384" h="109220">
                  <a:moveTo>
                    <a:pt x="32005" y="0"/>
                  </a:moveTo>
                  <a:lnTo>
                    <a:pt x="0" y="0"/>
                  </a:lnTo>
                  <a:lnTo>
                    <a:pt x="6057" y="7425"/>
                  </a:lnTo>
                  <a:lnTo>
                    <a:pt x="10494" y="15803"/>
                  </a:lnTo>
                  <a:lnTo>
                    <a:pt x="13221" y="25025"/>
                  </a:lnTo>
                  <a:lnTo>
                    <a:pt x="14150" y="34978"/>
                  </a:lnTo>
                  <a:lnTo>
                    <a:pt x="15575" y="108713"/>
                  </a:lnTo>
                  <a:lnTo>
                    <a:pt x="32005" y="108713"/>
                  </a:lnTo>
                  <a:lnTo>
                    <a:pt x="32005" y="0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7" name="object 3357"/>
            <p:cNvSpPr/>
            <p:nvPr/>
          </p:nvSpPr>
          <p:spPr>
            <a:xfrm>
              <a:off x="7760508" y="5073641"/>
              <a:ext cx="32384" cy="109220"/>
            </a:xfrm>
            <a:custGeom>
              <a:avLst/>
              <a:gdLst/>
              <a:ahLst/>
              <a:cxnLst/>
              <a:rect l="l" t="t" r="r" b="b"/>
              <a:pathLst>
                <a:path w="32384" h="109220">
                  <a:moveTo>
                    <a:pt x="32005" y="0"/>
                  </a:moveTo>
                  <a:lnTo>
                    <a:pt x="0" y="0"/>
                  </a:lnTo>
                  <a:lnTo>
                    <a:pt x="664" y="714"/>
                  </a:lnTo>
                  <a:lnTo>
                    <a:pt x="664" y="1418"/>
                  </a:lnTo>
                  <a:lnTo>
                    <a:pt x="1424" y="1418"/>
                  </a:lnTo>
                  <a:lnTo>
                    <a:pt x="2754" y="2837"/>
                  </a:lnTo>
                  <a:lnTo>
                    <a:pt x="2754" y="3541"/>
                  </a:lnTo>
                  <a:lnTo>
                    <a:pt x="6363" y="3541"/>
                  </a:lnTo>
                  <a:lnTo>
                    <a:pt x="9117" y="4255"/>
                  </a:lnTo>
                  <a:lnTo>
                    <a:pt x="9876" y="4255"/>
                  </a:lnTo>
                  <a:lnTo>
                    <a:pt x="13390" y="5674"/>
                  </a:lnTo>
                  <a:lnTo>
                    <a:pt x="28063" y="47358"/>
                  </a:lnTo>
                  <a:lnTo>
                    <a:pt x="32005" y="108713"/>
                  </a:lnTo>
                  <a:lnTo>
                    <a:pt x="32005" y="0"/>
                  </a:lnTo>
                  <a:close/>
                </a:path>
              </a:pathLst>
            </a:custGeom>
            <a:solidFill>
              <a:srgbClr val="23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8" name="object 3358"/>
            <p:cNvSpPr/>
            <p:nvPr/>
          </p:nvSpPr>
          <p:spPr>
            <a:xfrm>
              <a:off x="8289972" y="5073641"/>
              <a:ext cx="32384" cy="109220"/>
            </a:xfrm>
            <a:custGeom>
              <a:avLst/>
              <a:gdLst/>
              <a:ahLst/>
              <a:cxnLst/>
              <a:rect l="l" t="t" r="r" b="b"/>
              <a:pathLst>
                <a:path w="32384" h="109220">
                  <a:moveTo>
                    <a:pt x="32100" y="0"/>
                  </a:moveTo>
                  <a:lnTo>
                    <a:pt x="0" y="0"/>
                  </a:lnTo>
                  <a:lnTo>
                    <a:pt x="0" y="108713"/>
                  </a:lnTo>
                  <a:lnTo>
                    <a:pt x="17189" y="108713"/>
                  </a:lnTo>
                  <a:lnTo>
                    <a:pt x="17949" y="34978"/>
                  </a:lnTo>
                  <a:lnTo>
                    <a:pt x="18865" y="25025"/>
                  </a:lnTo>
                  <a:lnTo>
                    <a:pt x="21570" y="15803"/>
                  </a:lnTo>
                  <a:lnTo>
                    <a:pt x="26002" y="7425"/>
                  </a:lnTo>
                  <a:lnTo>
                    <a:pt x="32100" y="0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9" name="object 3359"/>
            <p:cNvSpPr/>
            <p:nvPr/>
          </p:nvSpPr>
          <p:spPr>
            <a:xfrm>
              <a:off x="7748435" y="5062067"/>
              <a:ext cx="586105" cy="120650"/>
            </a:xfrm>
            <a:custGeom>
              <a:avLst/>
              <a:gdLst/>
              <a:ahLst/>
              <a:cxnLst/>
              <a:rect l="l" t="t" r="r" b="b"/>
              <a:pathLst>
                <a:path w="586104" h="120650">
                  <a:moveTo>
                    <a:pt x="69811" y="112496"/>
                  </a:moveTo>
                  <a:lnTo>
                    <a:pt x="63449" y="105879"/>
                  </a:lnTo>
                  <a:lnTo>
                    <a:pt x="55372" y="105879"/>
                  </a:lnTo>
                  <a:lnTo>
                    <a:pt x="6362" y="105879"/>
                  </a:lnTo>
                  <a:lnTo>
                    <a:pt x="0" y="112496"/>
                  </a:lnTo>
                  <a:lnTo>
                    <a:pt x="0" y="120294"/>
                  </a:lnTo>
                  <a:lnTo>
                    <a:pt x="69811" y="120294"/>
                  </a:lnTo>
                  <a:lnTo>
                    <a:pt x="69811" y="112496"/>
                  </a:lnTo>
                  <a:close/>
                </a:path>
                <a:path w="586104" h="120650">
                  <a:moveTo>
                    <a:pt x="573633" y="0"/>
                  </a:moveTo>
                  <a:lnTo>
                    <a:pt x="12065" y="0"/>
                  </a:lnTo>
                  <a:lnTo>
                    <a:pt x="12065" y="4254"/>
                  </a:lnTo>
                  <a:lnTo>
                    <a:pt x="573633" y="4254"/>
                  </a:lnTo>
                  <a:lnTo>
                    <a:pt x="573633" y="0"/>
                  </a:lnTo>
                  <a:close/>
                </a:path>
                <a:path w="586104" h="120650">
                  <a:moveTo>
                    <a:pt x="585876" y="112496"/>
                  </a:moveTo>
                  <a:lnTo>
                    <a:pt x="579513" y="105879"/>
                  </a:lnTo>
                  <a:lnTo>
                    <a:pt x="570776" y="105879"/>
                  </a:lnTo>
                  <a:lnTo>
                    <a:pt x="542328" y="105879"/>
                  </a:lnTo>
                  <a:lnTo>
                    <a:pt x="545655" y="58940"/>
                  </a:lnTo>
                  <a:lnTo>
                    <a:pt x="557390" y="18669"/>
                  </a:lnTo>
                  <a:lnTo>
                    <a:pt x="563753" y="15836"/>
                  </a:lnTo>
                  <a:lnTo>
                    <a:pt x="564413" y="15836"/>
                  </a:lnTo>
                  <a:lnTo>
                    <a:pt x="567270" y="15125"/>
                  </a:lnTo>
                  <a:lnTo>
                    <a:pt x="570776" y="15125"/>
                  </a:lnTo>
                  <a:lnTo>
                    <a:pt x="571538" y="14414"/>
                  </a:lnTo>
                  <a:lnTo>
                    <a:pt x="571538" y="13716"/>
                  </a:lnTo>
                  <a:lnTo>
                    <a:pt x="572211" y="12992"/>
                  </a:lnTo>
                  <a:lnTo>
                    <a:pt x="572871" y="12992"/>
                  </a:lnTo>
                  <a:lnTo>
                    <a:pt x="573633" y="12293"/>
                  </a:lnTo>
                  <a:lnTo>
                    <a:pt x="573633" y="11582"/>
                  </a:lnTo>
                  <a:lnTo>
                    <a:pt x="541528" y="11582"/>
                  </a:lnTo>
                  <a:lnTo>
                    <a:pt x="541528" y="105879"/>
                  </a:lnTo>
                  <a:lnTo>
                    <a:pt x="521779" y="105879"/>
                  </a:lnTo>
                  <a:lnTo>
                    <a:pt x="515416" y="112496"/>
                  </a:lnTo>
                  <a:lnTo>
                    <a:pt x="515416" y="120294"/>
                  </a:lnTo>
                  <a:lnTo>
                    <a:pt x="541528" y="120294"/>
                  </a:lnTo>
                  <a:lnTo>
                    <a:pt x="585876" y="120294"/>
                  </a:lnTo>
                  <a:lnTo>
                    <a:pt x="585876" y="112496"/>
                  </a:lnTo>
                  <a:close/>
                </a:path>
              </a:pathLst>
            </a:custGeom>
            <a:solidFill>
              <a:srgbClr val="2341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0" name="object 3360"/>
            <p:cNvSpPr/>
            <p:nvPr/>
          </p:nvSpPr>
          <p:spPr>
            <a:xfrm>
              <a:off x="7747782" y="5044099"/>
              <a:ext cx="588010" cy="18415"/>
            </a:xfrm>
            <a:custGeom>
              <a:avLst/>
              <a:gdLst/>
              <a:ahLst/>
              <a:cxnLst/>
              <a:rect l="l" t="t" r="r" b="b"/>
              <a:pathLst>
                <a:path w="588009" h="18414">
                  <a:moveTo>
                    <a:pt x="587966" y="0"/>
                  </a:moveTo>
                  <a:lnTo>
                    <a:pt x="0" y="0"/>
                  </a:lnTo>
                  <a:lnTo>
                    <a:pt x="0" y="17965"/>
                  </a:lnTo>
                  <a:lnTo>
                    <a:pt x="587966" y="17965"/>
                  </a:lnTo>
                  <a:lnTo>
                    <a:pt x="587966" y="0"/>
                  </a:lnTo>
                  <a:close/>
                </a:path>
              </a:pathLst>
            </a:custGeom>
            <a:solidFill>
              <a:srgbClr val="D06F5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1" name="object 3361"/>
            <p:cNvSpPr/>
            <p:nvPr/>
          </p:nvSpPr>
          <p:spPr>
            <a:xfrm>
              <a:off x="7747782" y="5057808"/>
              <a:ext cx="588010" cy="4445"/>
            </a:xfrm>
            <a:custGeom>
              <a:avLst/>
              <a:gdLst/>
              <a:ahLst/>
              <a:cxnLst/>
              <a:rect l="l" t="t" r="r" b="b"/>
              <a:pathLst>
                <a:path w="588009" h="4445">
                  <a:moveTo>
                    <a:pt x="587966" y="0"/>
                  </a:moveTo>
                  <a:lnTo>
                    <a:pt x="0" y="0"/>
                  </a:lnTo>
                  <a:lnTo>
                    <a:pt x="0" y="4255"/>
                  </a:lnTo>
                  <a:lnTo>
                    <a:pt x="587966" y="4255"/>
                  </a:lnTo>
                  <a:lnTo>
                    <a:pt x="587966" y="0"/>
                  </a:lnTo>
                  <a:close/>
                </a:path>
              </a:pathLst>
            </a:custGeom>
            <a:solidFill>
              <a:srgbClr val="C362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62" name="object 3362"/>
          <p:cNvGrpSpPr/>
          <p:nvPr/>
        </p:nvGrpSpPr>
        <p:grpSpPr>
          <a:xfrm>
            <a:off x="7599437" y="4569058"/>
            <a:ext cx="220345" cy="610235"/>
            <a:chOff x="7599437" y="4569058"/>
            <a:chExt cx="220345" cy="610235"/>
          </a:xfrm>
        </p:grpSpPr>
        <p:sp>
          <p:nvSpPr>
            <p:cNvPr id="3363" name="object 3363"/>
            <p:cNvSpPr/>
            <p:nvPr/>
          </p:nvSpPr>
          <p:spPr>
            <a:xfrm>
              <a:off x="7694206" y="4592700"/>
              <a:ext cx="27305" cy="586740"/>
            </a:xfrm>
            <a:custGeom>
              <a:avLst/>
              <a:gdLst/>
              <a:ahLst/>
              <a:cxnLst/>
              <a:rect l="l" t="t" r="r" b="b"/>
              <a:pathLst>
                <a:path w="27304" h="586739">
                  <a:moveTo>
                    <a:pt x="27165" y="586117"/>
                  </a:moveTo>
                  <a:lnTo>
                    <a:pt x="22898" y="324015"/>
                  </a:lnTo>
                  <a:lnTo>
                    <a:pt x="21285" y="324015"/>
                  </a:lnTo>
                  <a:lnTo>
                    <a:pt x="21285" y="0"/>
                  </a:lnTo>
                  <a:lnTo>
                    <a:pt x="5702" y="0"/>
                  </a:lnTo>
                  <a:lnTo>
                    <a:pt x="5702" y="324015"/>
                  </a:lnTo>
                  <a:lnTo>
                    <a:pt x="4279" y="324015"/>
                  </a:lnTo>
                  <a:lnTo>
                    <a:pt x="0" y="586117"/>
                  </a:lnTo>
                  <a:lnTo>
                    <a:pt x="27165" y="586117"/>
                  </a:lnTo>
                  <a:close/>
                </a:path>
              </a:pathLst>
            </a:custGeom>
            <a:solidFill>
              <a:srgbClr val="2B4A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64" name="object 3364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7599437" y="4569058"/>
              <a:ext cx="220238" cy="117929"/>
            </a:xfrm>
            <a:prstGeom prst="rect">
              <a:avLst/>
            </a:prstGeom>
          </p:spPr>
        </p:pic>
      </p:grpSp>
      <p:sp>
        <p:nvSpPr>
          <p:cNvPr id="3365" name="object 3365"/>
          <p:cNvSpPr txBox="1">
            <a:spLocks noGrp="1"/>
          </p:cNvSpPr>
          <p:nvPr>
            <p:ph type="title"/>
          </p:nvPr>
        </p:nvSpPr>
        <p:spPr>
          <a:xfrm>
            <a:off x="2444876" y="1752980"/>
            <a:ext cx="59359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Рады</a:t>
            </a:r>
            <a:r>
              <a:rPr sz="2800" b="0" spc="35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Вас</a:t>
            </a:r>
            <a:r>
              <a:rPr sz="28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видеть</a:t>
            </a:r>
            <a:r>
              <a:rPr sz="2800" b="0" spc="4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5" dirty="0">
                <a:solidFill>
                  <a:srgbClr val="000000"/>
                </a:solidFill>
                <a:latin typeface="Microsoft Sans Serif"/>
                <a:cs typeface="Microsoft Sans Serif"/>
              </a:rPr>
              <a:t>в</a:t>
            </a:r>
            <a:r>
              <a:rPr sz="2800" b="0" spc="3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10" dirty="0">
                <a:solidFill>
                  <a:srgbClr val="000000"/>
                </a:solidFill>
                <a:latin typeface="Microsoft Sans Serif"/>
                <a:cs typeface="Microsoft Sans Serif"/>
              </a:rPr>
              <a:t>нашей</a:t>
            </a:r>
            <a:r>
              <a:rPr sz="2800" b="0" spc="50" dirty="0">
                <a:solidFill>
                  <a:srgbClr val="000000"/>
                </a:solidFill>
                <a:latin typeface="Microsoft Sans Serif"/>
                <a:cs typeface="Microsoft Sans Serif"/>
              </a:rPr>
              <a:t> </a:t>
            </a:r>
            <a:r>
              <a:rPr sz="2800" b="0" spc="-35" dirty="0">
                <a:solidFill>
                  <a:srgbClr val="000000"/>
                </a:solidFill>
                <a:latin typeface="Microsoft Sans Serif"/>
                <a:cs typeface="Microsoft Sans Serif"/>
              </a:rPr>
              <a:t>команде!</a:t>
            </a:r>
            <a:endParaRPr sz="2800" dirty="0">
              <a:latin typeface="Microsoft Sans Serif"/>
              <a:cs typeface="Microsoft Sans Serif"/>
            </a:endParaRPr>
          </a:p>
        </p:txBody>
      </p:sp>
      <p:grpSp>
        <p:nvGrpSpPr>
          <p:cNvPr id="3366" name="object 336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367" name="object 3367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128504" y="0"/>
              <a:ext cx="2063496" cy="6857998"/>
            </a:xfrm>
            <a:prstGeom prst="rect">
              <a:avLst/>
            </a:prstGeom>
          </p:spPr>
        </p:pic>
        <p:sp>
          <p:nvSpPr>
            <p:cNvPr id="3368" name="object 3368"/>
            <p:cNvSpPr/>
            <p:nvPr/>
          </p:nvSpPr>
          <p:spPr>
            <a:xfrm>
              <a:off x="0" y="5300471"/>
              <a:ext cx="10116820" cy="1557655"/>
            </a:xfrm>
            <a:custGeom>
              <a:avLst/>
              <a:gdLst/>
              <a:ahLst/>
              <a:cxnLst/>
              <a:rect l="l" t="t" r="r" b="b"/>
              <a:pathLst>
                <a:path w="10116820" h="1557654">
                  <a:moveTo>
                    <a:pt x="10116312" y="0"/>
                  </a:moveTo>
                  <a:lnTo>
                    <a:pt x="0" y="0"/>
                  </a:lnTo>
                  <a:lnTo>
                    <a:pt x="0" y="1557527"/>
                  </a:lnTo>
                  <a:lnTo>
                    <a:pt x="10116312" y="1557527"/>
                  </a:lnTo>
                  <a:lnTo>
                    <a:pt x="10116312" y="0"/>
                  </a:lnTo>
                  <a:close/>
                </a:path>
              </a:pathLst>
            </a:custGeom>
            <a:solidFill>
              <a:srgbClr val="C712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69" name="object 3369"/>
          <p:cNvSpPr txBox="1"/>
          <p:nvPr/>
        </p:nvSpPr>
        <p:spPr>
          <a:xfrm>
            <a:off x="4942078" y="5535304"/>
            <a:ext cx="4719320" cy="9378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65505">
              <a:lnSpc>
                <a:spcPct val="106900"/>
              </a:lnSpc>
              <a:spcBef>
                <a:spcPts val="100"/>
              </a:spcBef>
            </a:pPr>
            <a:r>
              <a:rPr sz="28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Ваш</a:t>
            </a:r>
            <a:r>
              <a:rPr sz="28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личный</a:t>
            </a:r>
            <a:r>
              <a:rPr sz="28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навигатор </a:t>
            </a:r>
            <a:r>
              <a:rPr sz="2800" spc="-7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по</a:t>
            </a:r>
            <a:r>
              <a:rPr sz="28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2800" spc="4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28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академии</a:t>
            </a:r>
            <a:endParaRPr sz="2800" dirty="0">
              <a:latin typeface="Microsoft Sans Serif"/>
              <a:cs typeface="Microsoft Sans Serif"/>
            </a:endParaRPr>
          </a:p>
        </p:txBody>
      </p:sp>
      <p:pic>
        <p:nvPicPr>
          <p:cNvPr id="3370" name="object 3370"/>
          <p:cNvPicPr/>
          <p:nvPr/>
        </p:nvPicPr>
        <p:blipFill>
          <a:blip r:embed="rId82" cstate="print"/>
          <a:stretch>
            <a:fillRect/>
          </a:stretch>
        </p:blipFill>
        <p:spPr>
          <a:xfrm>
            <a:off x="694944" y="502919"/>
            <a:ext cx="2237232" cy="9814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10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361822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Как</a:t>
            </a:r>
            <a:r>
              <a:rPr sz="2200" b="1" spc="-2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позвонить</a:t>
            </a:r>
            <a:r>
              <a:rPr sz="2200" b="1" spc="3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с</a:t>
            </a:r>
            <a:r>
              <a:rPr sz="2200" b="1" spc="-1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рабочего </a:t>
            </a:r>
            <a:r>
              <a:rPr sz="2200" b="1" spc="-59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C71240"/>
                </a:solidFill>
                <a:latin typeface="Arial"/>
                <a:cs typeface="Arial"/>
              </a:rPr>
              <a:t>телефона?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8200" y="2590800"/>
            <a:ext cx="3578584" cy="335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25" dirty="0">
                <a:latin typeface="Microsoft Sans Serif"/>
                <a:cs typeface="Microsoft Sans Serif"/>
              </a:rPr>
              <a:t>Короткие </a:t>
            </a: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внутренние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номера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520700" algn="just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Microsoft Sans Serif"/>
                <a:cs typeface="Microsoft Sans Serif"/>
              </a:rPr>
              <a:t>набираются </a:t>
            </a:r>
            <a:r>
              <a:rPr sz="1200" spc="-15" dirty="0">
                <a:latin typeface="Microsoft Sans Serif"/>
                <a:cs typeface="Microsoft Sans Serif"/>
              </a:rPr>
              <a:t>пятизначным </a:t>
            </a:r>
            <a:r>
              <a:rPr sz="1200" spc="-10" dirty="0">
                <a:latin typeface="Microsoft Sans Serif"/>
                <a:cs typeface="Microsoft Sans Serif"/>
              </a:rPr>
              <a:t>числом.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Например: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60260,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50728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т.д.</a:t>
            </a:r>
            <a:endParaRPr sz="1200" dirty="0">
              <a:latin typeface="Microsoft Sans Serif"/>
              <a:cs typeface="Microsoft Sans Serif"/>
            </a:endParaRPr>
          </a:p>
          <a:p>
            <a:pPr marL="184785" indent="-172720" algn="just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Городские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мобильные </a:t>
            </a:r>
            <a:r>
              <a:rPr sz="1200" spc="-10" dirty="0">
                <a:latin typeface="Microsoft Sans Serif"/>
                <a:cs typeface="Microsoft Sans Serif"/>
              </a:rPr>
              <a:t>номера: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372745" algn="just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7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(гудок)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lang="ru-RU"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полный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номер </a:t>
            </a:r>
            <a:r>
              <a:rPr sz="1200" dirty="0">
                <a:latin typeface="Microsoft Sans Serif"/>
                <a:cs typeface="Microsoft Sans Serif"/>
              </a:rPr>
              <a:t>телефона, </a:t>
            </a:r>
            <a:r>
              <a:rPr sz="1200" spc="-3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начиная</a:t>
            </a:r>
            <a:r>
              <a:rPr sz="1200" dirty="0">
                <a:latin typeface="Microsoft Sans Serif"/>
                <a:cs typeface="Microsoft Sans Serif"/>
              </a:rPr>
              <a:t> с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8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121285" indent="-172720" algn="just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lang="ru-RU" sz="1200" spc="-5" dirty="0">
                <a:latin typeface="Microsoft Sans Serif"/>
                <a:cs typeface="Microsoft Sans Serif"/>
              </a:rPr>
              <a:t>Яндекс Телемост и МТС </a:t>
            </a:r>
            <a:r>
              <a:rPr lang="en-US" sz="1200" spc="-5" dirty="0">
                <a:latin typeface="Microsoft Sans Serif"/>
                <a:cs typeface="Microsoft Sans Serif"/>
              </a:rPr>
              <a:t>Link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корпоративны</a:t>
            </a:r>
            <a:r>
              <a:rPr lang="ru-RU" sz="1200" spc="-10" dirty="0">
                <a:latin typeface="Microsoft Sans Serif"/>
                <a:cs typeface="Microsoft Sans Serif"/>
              </a:rPr>
              <a:t>е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канал</a:t>
            </a:r>
            <a:r>
              <a:rPr lang="ru-RU" sz="1200" spc="-15" dirty="0">
                <a:latin typeface="Microsoft Sans Serif"/>
                <a:cs typeface="Microsoft Sans Serif"/>
              </a:rPr>
              <a:t>ы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3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связи </a:t>
            </a:r>
            <a:r>
              <a:rPr sz="1200" spc="-5" dirty="0" err="1">
                <a:latin typeface="Microsoft Sans Serif"/>
                <a:cs typeface="Microsoft Sans Serif"/>
              </a:rPr>
              <a:t>для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онлайн-коммуникаций</a:t>
            </a:r>
            <a:r>
              <a:rPr lang="ru-RU" sz="1200" spc="-15" dirty="0">
                <a:latin typeface="Microsoft Sans Serif"/>
                <a:cs typeface="Microsoft Sans Serif"/>
              </a:rPr>
              <a:t>. В</a:t>
            </a:r>
            <a:r>
              <a:rPr sz="1200" spc="-5" dirty="0" err="1">
                <a:latin typeface="Microsoft Sans Serif"/>
                <a:cs typeface="Microsoft Sans Serif"/>
              </a:rPr>
              <a:t>ойти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туда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можно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по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В</a:t>
            </a:r>
            <a:r>
              <a:rPr sz="1200" spc="-5" dirty="0" err="1">
                <a:latin typeface="Microsoft Sans Serif"/>
                <a:cs typeface="Microsoft Sans Serif"/>
              </a:rPr>
              <a:t>ашей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учетной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записи</a:t>
            </a:r>
            <a:endParaRPr lang="ru-RU" sz="1200" spc="-15" dirty="0">
              <a:latin typeface="Microsoft Sans Serif"/>
              <a:cs typeface="Microsoft Sans Serif"/>
            </a:endParaRPr>
          </a:p>
          <a:p>
            <a:pPr marL="184785" marR="121285" indent="-172720" algn="just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Информацию о сотрудниках Академии (должность, подразделение, корпус, кабинет и номер телефона) можно найти в </a:t>
            </a:r>
            <a:r>
              <a:rPr sz="1200" u="sng" spc="-5" dirty="0" err="1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Телефонн</a:t>
            </a:r>
            <a:r>
              <a:rPr lang="ru-RU" sz="1200" u="sng" spc="-5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ом</a:t>
            </a:r>
            <a:r>
              <a:rPr sz="1200" u="sng" spc="-20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5" dirty="0" err="1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справочник</a:t>
            </a:r>
            <a:r>
              <a:rPr lang="ru-RU" sz="1200" u="sng" spc="-15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</a:t>
            </a:r>
            <a:r>
              <a:rPr sz="1200" u="sng" spc="-5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u="sng" spc="-15" dirty="0" err="1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Академии</a:t>
            </a:r>
            <a:r>
              <a:rPr lang="ru-RU" sz="1200" u="sng" spc="-15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 dirty="0">
              <a:latin typeface="Microsoft Sans Serif"/>
              <a:cs typeface="Microsoft Sans Serif"/>
            </a:endParaRPr>
          </a:p>
          <a:p>
            <a:pPr marL="12065">
              <a:lnSpc>
                <a:spcPct val="100000"/>
              </a:lnSpc>
              <a:buClr>
                <a:srgbClr val="C71240"/>
              </a:buClr>
              <a:tabLst>
                <a:tab pos="185420" algn="l"/>
              </a:tabLst>
            </a:pPr>
            <a:r>
              <a:rPr sz="1200" b="1" spc="-10" dirty="0" err="1">
                <a:latin typeface="Arial" panose="020B0604020202020204" pitchFamily="34" charset="0"/>
                <a:cs typeface="Arial" panose="020B0604020202020204" pitchFamily="34" charset="0"/>
              </a:rPr>
              <a:t>Внимание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З</a:t>
            </a:r>
            <a:r>
              <a:rPr sz="1200" spc="-10" dirty="0" err="1">
                <a:latin typeface="Microsoft Sans Serif"/>
                <a:cs typeface="Microsoft Sans Serif"/>
              </a:rPr>
              <a:t>апрос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внесении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изменений</a:t>
            </a:r>
            <a:r>
              <a:rPr lang="ru-RU" sz="1200" spc="-15" dirty="0">
                <a:latin typeface="Microsoft Sans Serif"/>
                <a:cs typeface="Microsoft Sans Serif"/>
              </a:rPr>
              <a:t> в телефонный справочник  оформляется через заявку на </a:t>
            </a:r>
            <a:r>
              <a:rPr lang="en-US" sz="1200" spc="5" dirty="0">
                <a:solidFill>
                  <a:srgbClr val="C00000"/>
                </a:solidFill>
                <a:latin typeface="Microsoft Sans Serif"/>
                <a:cs typeface="Microsoft Sans Serif"/>
              </a:rPr>
              <a:t>help</a:t>
            </a:r>
            <a:r>
              <a:rPr lang="en-US" sz="1200" spc="-5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Microsoft Sans Serif"/>
                <a:cs typeface="Microsoft Sans Serif"/>
              </a:rPr>
              <a:t>@ranepa.ru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5147" y="1569719"/>
            <a:ext cx="5257800" cy="445160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4050665" cy="4200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9734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Как</a:t>
            </a:r>
            <a:r>
              <a:rPr sz="2200" b="1" spc="-3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получить</a:t>
            </a:r>
            <a:r>
              <a:rPr sz="2200" b="1" spc="3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разрешение </a:t>
            </a:r>
            <a:r>
              <a:rPr sz="2200" b="1" spc="-59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на</a:t>
            </a:r>
            <a:r>
              <a:rPr sz="2200" b="1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парковку?</a:t>
            </a:r>
            <a:endParaRPr sz="2200" dirty="0">
              <a:latin typeface="Arial"/>
              <a:cs typeface="Arial"/>
            </a:endParaRPr>
          </a:p>
          <a:p>
            <a:pPr marL="184785" marR="147955" indent="-172720">
              <a:lnSpc>
                <a:spcPct val="100000"/>
              </a:lnSpc>
              <a:spcBef>
                <a:spcPts val="1375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40" dirty="0">
                <a:latin typeface="Microsoft Sans Serif"/>
                <a:cs typeface="Microsoft Sans Serif"/>
              </a:rPr>
              <a:t>Парковка </a:t>
            </a:r>
            <a:r>
              <a:rPr sz="1200" spc="-20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территории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Академии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для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сотрудников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платная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63500" indent="-172720">
              <a:lnSpc>
                <a:spcPct val="100000"/>
              </a:lnSpc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30" dirty="0">
                <a:latin typeface="Microsoft Sans Serif"/>
                <a:cs typeface="Microsoft Sans Serif"/>
              </a:rPr>
              <a:t>П</a:t>
            </a:r>
            <a:r>
              <a:rPr sz="1200" spc="-20" dirty="0">
                <a:latin typeface="Microsoft Sans Serif"/>
                <a:cs typeface="Microsoft Sans Serif"/>
              </a:rPr>
              <a:t>ар</a:t>
            </a:r>
            <a:r>
              <a:rPr sz="1200" spc="-100" dirty="0">
                <a:latin typeface="Microsoft Sans Serif"/>
                <a:cs typeface="Microsoft Sans Serif"/>
              </a:rPr>
              <a:t>к</a:t>
            </a:r>
            <a:r>
              <a:rPr sz="1200" spc="-20" dirty="0">
                <a:latin typeface="Microsoft Sans Serif"/>
                <a:cs typeface="Microsoft Sans Serif"/>
              </a:rPr>
              <a:t>о</a:t>
            </a:r>
            <a:r>
              <a:rPr sz="1200" spc="-30" dirty="0">
                <a:latin typeface="Microsoft Sans Serif"/>
                <a:cs typeface="Microsoft Sans Serif"/>
              </a:rPr>
              <a:t>в</a:t>
            </a:r>
            <a:r>
              <a:rPr sz="1200" spc="-100" dirty="0">
                <a:latin typeface="Microsoft Sans Serif"/>
                <a:cs typeface="Microsoft Sans Serif"/>
              </a:rPr>
              <a:t>к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ра</a:t>
            </a:r>
            <a:r>
              <a:rPr sz="1200" spc="-75" dirty="0">
                <a:latin typeface="Microsoft Sans Serif"/>
                <a:cs typeface="Microsoft Sans Serif"/>
              </a:rPr>
              <a:t>з</a:t>
            </a:r>
            <a:r>
              <a:rPr sz="1200" spc="-20" dirty="0">
                <a:latin typeface="Microsoft Sans Serif"/>
                <a:cs typeface="Microsoft Sans Serif"/>
              </a:rPr>
              <a:t>ре</a:t>
            </a:r>
            <a:r>
              <a:rPr sz="1200" spc="-30" dirty="0">
                <a:latin typeface="Microsoft Sans Serif"/>
                <a:cs typeface="Microsoft Sans Serif"/>
              </a:rPr>
              <a:t>ш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spc="-35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а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25" dirty="0">
                <a:latin typeface="Microsoft Sans Serif"/>
                <a:cs typeface="Microsoft Sans Serif"/>
              </a:rPr>
              <a:t> с</a:t>
            </a:r>
            <a:r>
              <a:rPr sz="1200" spc="-50" dirty="0">
                <a:latin typeface="Microsoft Sans Serif"/>
                <a:cs typeface="Microsoft Sans Serif"/>
              </a:rPr>
              <a:t>п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spc="-35" dirty="0">
                <a:latin typeface="Microsoft Sans Serif"/>
                <a:cs typeface="Microsoft Sans Serif"/>
              </a:rPr>
              <a:t>ц</a:t>
            </a:r>
            <a:r>
              <a:rPr sz="1200" spc="-30" dirty="0">
                <a:latin typeface="Microsoft Sans Serif"/>
                <a:cs typeface="Microsoft Sans Serif"/>
              </a:rPr>
              <a:t>и</a:t>
            </a:r>
            <a:r>
              <a:rPr sz="1200" spc="-20" dirty="0">
                <a:latin typeface="Microsoft Sans Serif"/>
                <a:cs typeface="Microsoft Sans Serif"/>
              </a:rPr>
              <a:t>а</a:t>
            </a:r>
            <a:r>
              <a:rPr sz="1200" spc="-15" dirty="0">
                <a:latin typeface="Microsoft Sans Serif"/>
                <a:cs typeface="Microsoft Sans Serif"/>
              </a:rPr>
              <a:t>л</a:t>
            </a:r>
            <a:r>
              <a:rPr sz="1200" spc="-35" dirty="0">
                <a:latin typeface="Microsoft Sans Serif"/>
                <a:cs typeface="Microsoft Sans Serif"/>
              </a:rPr>
              <a:t>ьн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</a:t>
            </a:r>
            <a:r>
              <a:rPr sz="1200" spc="-25" dirty="0">
                <a:latin typeface="Microsoft Sans Serif"/>
                <a:cs typeface="Microsoft Sans Serif"/>
              </a:rPr>
              <a:t>т</a:t>
            </a:r>
            <a:r>
              <a:rPr sz="1200" spc="-30" dirty="0">
                <a:latin typeface="Microsoft Sans Serif"/>
                <a:cs typeface="Microsoft Sans Serif"/>
              </a:rPr>
              <a:t>в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spc="-30" dirty="0">
                <a:latin typeface="Microsoft Sans Serif"/>
                <a:cs typeface="Microsoft Sans Serif"/>
              </a:rPr>
              <a:t>д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spc="-35" dirty="0">
                <a:latin typeface="Microsoft Sans Serif"/>
                <a:cs typeface="Microsoft Sans Serif"/>
              </a:rPr>
              <a:t>нн</a:t>
            </a:r>
            <a:r>
              <a:rPr sz="1200" spc="-25" dirty="0">
                <a:latin typeface="Microsoft Sans Serif"/>
                <a:cs typeface="Microsoft Sans Serif"/>
              </a:rPr>
              <a:t>ы</a:t>
            </a:r>
            <a:r>
              <a:rPr sz="1200" dirty="0">
                <a:latin typeface="Microsoft Sans Serif"/>
                <a:cs typeface="Microsoft Sans Serif"/>
              </a:rPr>
              <a:t>х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м</a:t>
            </a:r>
            <a:r>
              <a:rPr sz="1200" spc="-20" dirty="0">
                <a:latin typeface="Microsoft Sans Serif"/>
                <a:cs typeface="Microsoft Sans Serif"/>
              </a:rPr>
              <a:t>е</a:t>
            </a:r>
            <a:r>
              <a:rPr sz="1200" spc="-25" dirty="0">
                <a:latin typeface="Microsoft Sans Serif"/>
                <a:cs typeface="Microsoft Sans Serif"/>
              </a:rPr>
              <a:t>ст</a:t>
            </a:r>
            <a:r>
              <a:rPr sz="1200" spc="-20" dirty="0">
                <a:latin typeface="Microsoft Sans Serif"/>
                <a:cs typeface="Microsoft Sans Serif"/>
              </a:rPr>
              <a:t>а</a:t>
            </a:r>
            <a:r>
              <a:rPr sz="1200" dirty="0">
                <a:latin typeface="Microsoft Sans Serif"/>
                <a:cs typeface="Microsoft Sans Serif"/>
              </a:rPr>
              <a:t>х 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30" dirty="0" err="1">
                <a:latin typeface="Microsoft Sans Serif"/>
                <a:cs typeface="Microsoft Sans Serif"/>
              </a:rPr>
              <a:t>обозначена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40" dirty="0" err="1">
                <a:latin typeface="Microsoft Sans Serif"/>
                <a:cs typeface="Microsoft Sans Serif"/>
              </a:rPr>
              <a:t>указателями</a:t>
            </a:r>
            <a:endParaRPr lang="ru-RU" sz="1200" spc="-40" dirty="0">
              <a:latin typeface="Microsoft Sans Serif"/>
              <a:cs typeface="Microsoft Sans Serif"/>
            </a:endParaRPr>
          </a:p>
          <a:p>
            <a:pPr marL="184785" marR="63500" indent="-172720">
              <a:lnSpc>
                <a:spcPct val="100000"/>
              </a:lnSpc>
              <a:buClr>
                <a:srgbClr val="C71240"/>
              </a:buClr>
              <a:buChar char="▪"/>
              <a:tabLst>
                <a:tab pos="185420" algn="l"/>
              </a:tabLst>
            </a:pP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5" dirty="0">
                <a:latin typeface="Arial"/>
                <a:cs typeface="Arial"/>
              </a:rPr>
              <a:t>Что</a:t>
            </a:r>
            <a:r>
              <a:rPr lang="ru-RU" sz="1200" b="1" spc="-20" dirty="0">
                <a:latin typeface="Arial"/>
                <a:cs typeface="Arial"/>
              </a:rPr>
              <a:t> </a:t>
            </a:r>
            <a:r>
              <a:rPr lang="ru-RU" sz="1200" b="1" spc="-30" dirty="0">
                <a:latin typeface="Arial"/>
                <a:cs typeface="Arial"/>
              </a:rPr>
              <a:t>нужно</a:t>
            </a:r>
            <a:r>
              <a:rPr lang="ru-RU" sz="1200" b="1" dirty="0">
                <a:latin typeface="Arial"/>
                <a:cs typeface="Arial"/>
              </a:rPr>
              <a:t> </a:t>
            </a:r>
            <a:r>
              <a:rPr lang="ru-RU" sz="1200" b="1" spc="-20" dirty="0">
                <a:latin typeface="Arial"/>
                <a:cs typeface="Arial"/>
              </a:rPr>
              <a:t>для</a:t>
            </a:r>
            <a:r>
              <a:rPr lang="ru-RU" sz="1200" b="1" spc="-30" dirty="0">
                <a:latin typeface="Arial"/>
                <a:cs typeface="Arial"/>
              </a:rPr>
              <a:t> </a:t>
            </a:r>
            <a:r>
              <a:rPr lang="ru-RU" sz="1200" b="1" spc="-25" dirty="0">
                <a:latin typeface="Arial"/>
                <a:cs typeface="Arial"/>
              </a:rPr>
              <a:t>оформления</a:t>
            </a:r>
            <a:r>
              <a:rPr lang="ru-RU" sz="1200" b="1" spc="15" dirty="0">
                <a:latin typeface="Arial"/>
                <a:cs typeface="Arial"/>
              </a:rPr>
              <a:t> </a:t>
            </a:r>
            <a:r>
              <a:rPr lang="ru-RU" sz="1200" b="1" spc="-25" dirty="0">
                <a:latin typeface="Arial"/>
                <a:cs typeface="Arial"/>
              </a:rPr>
              <a:t>разрешения</a:t>
            </a:r>
            <a:r>
              <a:rPr lang="ru-RU" sz="1200" b="1" dirty="0">
                <a:latin typeface="Arial"/>
                <a:cs typeface="Arial"/>
              </a:rPr>
              <a:t> </a:t>
            </a:r>
            <a:r>
              <a:rPr lang="ru-RU" sz="1200" b="1" spc="-15" dirty="0">
                <a:latin typeface="Arial"/>
                <a:cs typeface="Arial"/>
              </a:rPr>
              <a:t>на</a:t>
            </a:r>
            <a:r>
              <a:rPr lang="ru-RU" sz="1200" b="1" spc="-30" dirty="0">
                <a:latin typeface="Arial"/>
                <a:cs typeface="Arial"/>
              </a:rPr>
              <a:t> парковку:</a:t>
            </a:r>
            <a:endParaRPr lang="ru-RU"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spc="-40" dirty="0">
                <a:latin typeface="Microsoft Sans Serif"/>
                <a:cs typeface="Microsoft Sans Serif"/>
              </a:rPr>
              <a:t>Для</a:t>
            </a:r>
            <a:r>
              <a:rPr lang="ru-RU" sz="1200" spc="15" dirty="0">
                <a:latin typeface="Microsoft Sans Serif"/>
                <a:cs typeface="Microsoft Sans Serif"/>
              </a:rPr>
              <a:t> оформления разрешения на парковку н</a:t>
            </a:r>
            <a:r>
              <a:rPr lang="ru-RU" sz="1200" spc="-20" dirty="0">
                <a:latin typeface="Microsoft Sans Serif"/>
                <a:cs typeface="Microsoft Sans Serif"/>
              </a:rPr>
              <a:t>ужно</a:t>
            </a:r>
            <a:r>
              <a:rPr lang="ru-RU" sz="1200" spc="10" dirty="0">
                <a:latin typeface="Microsoft Sans Serif"/>
                <a:cs typeface="Microsoft Sans Serif"/>
              </a:rPr>
              <a:t> заполнить </a:t>
            </a:r>
            <a:r>
              <a:rPr lang="ru-RU" sz="1200" spc="10" dirty="0">
                <a:solidFill>
                  <a:srgbClr val="C71240"/>
                </a:solidFill>
                <a:latin typeface="Microsoft Sans Serif"/>
                <a:cs typeface="Microsoft Sans Serif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заявление</a:t>
            </a:r>
            <a:r>
              <a:rPr lang="ru-RU" sz="1200" spc="10" dirty="0">
                <a:latin typeface="Microsoft Sans Serif"/>
                <a:cs typeface="Microsoft Sans Serif"/>
              </a:rPr>
              <a:t> и обратиться с ним в кор.9 </a:t>
            </a:r>
            <a:r>
              <a:rPr lang="ru-RU" sz="1200" spc="10" dirty="0" err="1">
                <a:latin typeface="Microsoft Sans Serif"/>
                <a:cs typeface="Microsoft Sans Serif"/>
              </a:rPr>
              <a:t>каб</a:t>
            </a:r>
            <a:r>
              <a:rPr lang="ru-RU" sz="1200" spc="10" dirty="0">
                <a:latin typeface="Microsoft Sans Serif"/>
                <a:cs typeface="Microsoft Sans Serif"/>
              </a:rPr>
              <a:t>. 600/603/605 для отметки сотрудником Управления персонала. </a:t>
            </a:r>
          </a:p>
          <a:p>
            <a:pPr marL="12700">
              <a:lnSpc>
                <a:spcPct val="100000"/>
              </a:lnSpc>
            </a:pPr>
            <a:r>
              <a:rPr lang="ru-RU" sz="1200" spc="10" dirty="0">
                <a:latin typeface="Microsoft Sans Serif"/>
                <a:cs typeface="Microsoft Sans Serif"/>
              </a:rPr>
              <a:t>Далее заявление визирует начальник Отдела организации движения транспорта (9 </a:t>
            </a:r>
            <a:r>
              <a:rPr lang="ru-RU" sz="1200" spc="10" dirty="0" err="1">
                <a:latin typeface="Microsoft Sans Serif"/>
                <a:cs typeface="Microsoft Sans Serif"/>
              </a:rPr>
              <a:t>кор</a:t>
            </a:r>
            <a:r>
              <a:rPr lang="ru-RU" sz="1200" spc="10" dirty="0">
                <a:latin typeface="Microsoft Sans Serif"/>
                <a:cs typeface="Microsoft Sans Serif"/>
              </a:rPr>
              <a:t>. </a:t>
            </a:r>
            <a:r>
              <a:rPr lang="ru-RU" sz="1200" spc="10" dirty="0" err="1">
                <a:latin typeface="Microsoft Sans Serif"/>
                <a:cs typeface="Microsoft Sans Serif"/>
              </a:rPr>
              <a:t>каб</a:t>
            </a:r>
            <a:r>
              <a:rPr lang="ru-RU" sz="1200" spc="10" dirty="0">
                <a:latin typeface="Microsoft Sans Serif"/>
                <a:cs typeface="Microsoft Sans Serif"/>
              </a:rPr>
              <a:t>. 800). </a:t>
            </a:r>
          </a:p>
          <a:p>
            <a:pPr marL="12700">
              <a:lnSpc>
                <a:spcPct val="100000"/>
              </a:lnSpc>
            </a:pPr>
            <a:r>
              <a:rPr lang="ru-RU" sz="1200" spc="10" dirty="0">
                <a:latin typeface="Microsoft Sans Serif"/>
                <a:cs typeface="Microsoft Sans Serif"/>
              </a:rPr>
              <a:t>Оплатить стоимость парковки можно в кассе (2 этаж 9 корпуса, </a:t>
            </a:r>
            <a:r>
              <a:rPr lang="ru-RU" sz="1200" spc="10" dirty="0" err="1">
                <a:latin typeface="Microsoft Sans Serif"/>
                <a:cs typeface="Microsoft Sans Serif"/>
              </a:rPr>
              <a:t>каб</a:t>
            </a:r>
            <a:r>
              <a:rPr lang="ru-RU" sz="1200" spc="10" dirty="0">
                <a:latin typeface="Microsoft Sans Serif"/>
                <a:cs typeface="Microsoft Sans Serif"/>
              </a:rPr>
              <a:t>. 214).</a:t>
            </a:r>
          </a:p>
          <a:p>
            <a:pPr marL="12700" marR="269875">
              <a:lnSpc>
                <a:spcPct val="100000"/>
              </a:lnSpc>
            </a:pPr>
            <a:endParaRPr lang="ru-RU" sz="1200" spc="10" dirty="0">
              <a:latin typeface="Microsoft Sans Serif"/>
              <a:cs typeface="Microsoft Sans Serif"/>
            </a:endParaRPr>
          </a:p>
          <a:p>
            <a:pPr marL="12700" marR="269875">
              <a:lnSpc>
                <a:spcPct val="100000"/>
              </a:lnSpc>
            </a:pPr>
            <a:r>
              <a:rPr lang="ru-RU" sz="1200" spc="-10" dirty="0">
                <a:latin typeface="Microsoft Sans Serif"/>
                <a:cs typeface="Microsoft Sans Serif"/>
              </a:rPr>
              <a:t>Активация разрешения на парковку происходит в течение суток.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2E1A8E-5DA7-4EDA-B555-1F506FD40D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75" t="15557" r="30000" b="8077"/>
          <a:stretch/>
        </p:blipFill>
        <p:spPr>
          <a:xfrm>
            <a:off x="6096000" y="1219200"/>
            <a:ext cx="4953000" cy="523722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2810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Ваш</a:t>
            </a:r>
            <a:r>
              <a:rPr sz="2200" b="1" spc="-2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график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 работы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19479" y="2133600"/>
            <a:ext cx="3833978" cy="43140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Рабочий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день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обед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5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20" dirty="0">
                <a:latin typeface="Microsoft Sans Serif"/>
                <a:cs typeface="Microsoft Sans Serif"/>
              </a:rPr>
              <a:t>Режим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работы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можно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посмотреть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57658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разделе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номер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5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вашего трудового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договора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959485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dirty="0">
                <a:latin typeface="Microsoft Sans Serif"/>
                <a:cs typeface="Microsoft Sans Serif"/>
              </a:rPr>
              <a:t>Перерыв для </a:t>
            </a:r>
            <a:r>
              <a:rPr sz="1200" spc="-5" dirty="0">
                <a:latin typeface="Microsoft Sans Serif"/>
                <a:cs typeface="Microsoft Sans Serif"/>
              </a:rPr>
              <a:t>отдыха и питания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продолжительностью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1 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час</a:t>
            </a:r>
            <a:r>
              <a:rPr sz="1200" b="1" spc="-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endParaRPr sz="1200" dirty="0">
              <a:latin typeface="Microsoft Sans Serif"/>
              <a:cs typeface="Microsoft Sans Serif"/>
            </a:endParaRPr>
          </a:p>
          <a:p>
            <a:pPr marL="19050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в интервале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с</a:t>
            </a:r>
            <a:r>
              <a:rPr sz="1200" b="1" spc="-2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12:00</a:t>
            </a:r>
            <a:r>
              <a:rPr sz="1200" b="1" spc="-1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C71240"/>
                </a:solidFill>
                <a:latin typeface="Arial"/>
                <a:cs typeface="Arial"/>
              </a:rPr>
              <a:t>до</a:t>
            </a:r>
            <a:r>
              <a:rPr sz="1200" b="1" spc="-3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15:00</a:t>
            </a:r>
            <a:r>
              <a:rPr lang="ru-RU" sz="1200" b="1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lang="ru-RU" sz="1200" dirty="0">
                <a:latin typeface="Arial"/>
                <a:cs typeface="Arial"/>
              </a:rPr>
              <a:t>(в соответствии с трудовым договором)</a:t>
            </a:r>
            <a:endParaRPr sz="1200" dirty="0">
              <a:latin typeface="Arial"/>
              <a:cs typeface="Arial"/>
            </a:endParaRPr>
          </a:p>
          <a:p>
            <a:pPr marL="190500" marR="82804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появились </a:t>
            </a:r>
            <a:r>
              <a:rPr sz="1200" spc="-15" dirty="0">
                <a:latin typeface="Microsoft Sans Serif"/>
                <a:cs typeface="Microsoft Sans Serif"/>
              </a:rPr>
              <a:t>какие-либо </a:t>
            </a:r>
            <a:r>
              <a:rPr sz="1200" spc="-10" dirty="0">
                <a:latin typeface="Microsoft Sans Serif"/>
                <a:cs typeface="Microsoft Sans Serif"/>
              </a:rPr>
              <a:t> непредвиденные </a:t>
            </a:r>
            <a:r>
              <a:rPr sz="1200" dirty="0">
                <a:latin typeface="Microsoft Sans Serif"/>
                <a:cs typeface="Microsoft Sans Serif"/>
              </a:rPr>
              <a:t>обстоятельства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В</a:t>
            </a:r>
            <a:r>
              <a:rPr sz="1200" spc="-5" dirty="0">
                <a:latin typeface="Microsoft Sans Serif"/>
                <a:cs typeface="Microsoft Sans Serif"/>
              </a:rPr>
              <a:t>ы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задерживаетесь/не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можете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50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присутствовать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рабочем месте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вовремя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сообщите об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этом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latin typeface="Microsoft Sans Serif"/>
                <a:cs typeface="Microsoft Sans Serif"/>
              </a:rPr>
              <a:t>В</a:t>
            </a:r>
            <a:r>
              <a:rPr sz="1200" spc="-10" dirty="0" err="1">
                <a:latin typeface="Microsoft Sans Serif"/>
                <a:cs typeface="Microsoft Sans Serif"/>
              </a:rPr>
              <a:t>ашему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непосредственному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руководителю</a:t>
            </a:r>
            <a:endParaRPr lang="ru-RU" sz="1200" spc="-10" dirty="0">
              <a:latin typeface="Microsoft Sans Serif"/>
              <a:cs typeface="Microsoft Sans Serif"/>
            </a:endParaRPr>
          </a:p>
          <a:p>
            <a:pPr marL="190500" marR="5080">
              <a:lnSpc>
                <a:spcPct val="100000"/>
              </a:lnSpc>
            </a:pPr>
            <a:endParaRPr lang="ru-RU" sz="1200" spc="-10" dirty="0">
              <a:latin typeface="Microsoft Sans Serif"/>
              <a:cs typeface="Microsoft Sans Serif"/>
            </a:endParaRPr>
          </a:p>
          <a:p>
            <a:pPr marL="190500" marR="5080">
              <a:lnSpc>
                <a:spcPct val="100000"/>
              </a:lnSpc>
            </a:pPr>
            <a:endParaRPr lang="ru-RU" sz="1200" spc="-10" dirty="0">
              <a:latin typeface="Microsoft Sans Serif"/>
              <a:cs typeface="Microsoft Sans Serif"/>
            </a:endParaRPr>
          </a:p>
          <a:p>
            <a:pPr marL="190500" marR="5080"/>
            <a:r>
              <a:rPr lang="ru-RU" sz="1200" spc="-10" dirty="0">
                <a:latin typeface="Microsoft Sans Serif"/>
                <a:cs typeface="Microsoft Sans Serif"/>
              </a:rPr>
              <a:t>С Правилами внутреннего трудового распорядка Академии можно ознакомиться </a:t>
            </a:r>
            <a:r>
              <a:rPr lang="ru-RU" sz="1200" b="1" spc="-1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здесь</a:t>
            </a:r>
            <a:endParaRPr lang="ru-RU" sz="1200" b="1" spc="-1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90500" marR="5080"/>
            <a:endParaRPr lang="ru-RU" sz="1200" spc="-10" dirty="0">
              <a:latin typeface="Microsoft Sans Serif"/>
              <a:cs typeface="Microsoft Sans Serif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90500" marR="5080"/>
            <a:endParaRPr lang="ru-RU" sz="1200" spc="-10" dirty="0">
              <a:latin typeface="Microsoft Sans Serif"/>
              <a:cs typeface="Microsoft Sans Serif"/>
              <a:hlinkClick r:id="rId3" action="ppaction://hlinkfile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90500" marR="5080">
              <a:lnSpc>
                <a:spcPct val="100000"/>
              </a:lnSpc>
            </a:pPr>
            <a:endParaRPr sz="1200" b="1" dirty="0">
              <a:solidFill>
                <a:schemeClr val="tx2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5147" y="1560575"/>
            <a:ext cx="5257800" cy="44577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23183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Когда</a:t>
            </a:r>
            <a:r>
              <a:rPr sz="2200" b="1" spc="-6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зарплата?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6688" y="2479928"/>
            <a:ext cx="3539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Заработная </a:t>
            </a:r>
            <a:r>
              <a:rPr sz="1200" spc="-5" dirty="0">
                <a:latin typeface="Microsoft Sans Serif"/>
                <a:cs typeface="Microsoft Sans Serif"/>
              </a:rPr>
              <a:t>плата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перечисляется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сотрудникам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два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раза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банковскую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карточку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6688" y="3028569"/>
            <a:ext cx="33102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21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числа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текущего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первая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часть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6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числа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следующего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месяца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вторая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часть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86688" y="3577208"/>
            <a:ext cx="36957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день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выплаты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зарплаты </a:t>
            </a:r>
            <a:r>
              <a:rPr sz="1200" spc="-5" dirty="0">
                <a:latin typeface="Microsoft Sans Serif"/>
                <a:cs typeface="Microsoft Sans Serif"/>
              </a:rPr>
              <a:t>приходится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</a:t>
            </a:r>
            <a:endParaRPr sz="120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выходной/праздничный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день,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то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она</a:t>
            </a:r>
            <a:endParaRPr sz="1200">
              <a:latin typeface="Microsoft Sans Serif"/>
              <a:cs typeface="Microsoft Sans Serif"/>
            </a:endParaRPr>
          </a:p>
          <a:p>
            <a:pPr marL="184785" marR="50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выплачивается</a:t>
            </a:r>
            <a:r>
              <a:rPr sz="1200" dirty="0">
                <a:latin typeface="Microsoft Sans Serif"/>
                <a:cs typeface="Microsoft Sans Serif"/>
              </a:rPr>
              <a:t> 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последний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рабочий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день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перед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выходными/праздниками.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0596" y="5327348"/>
            <a:ext cx="9856004" cy="651460"/>
          </a:xfrm>
          <a:prstGeom prst="rect">
            <a:avLst/>
          </a:prstGeom>
          <a:solidFill>
            <a:srgbClr val="C71240"/>
          </a:solidFill>
        </p:spPr>
        <p:txBody>
          <a:bodyPr vert="horz" wrap="square" lIns="0" tIns="139700" rIns="0" bIns="0" rtlCol="0">
            <a:spAutoFit/>
          </a:bodyPr>
          <a:lstStyle/>
          <a:p>
            <a:pPr marL="142875">
              <a:lnSpc>
                <a:spcPct val="100000"/>
              </a:lnSpc>
              <a:spcBef>
                <a:spcPts val="1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Как</a:t>
            </a: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FFFFFF"/>
                </a:solidFill>
                <a:latin typeface="Arial"/>
                <a:cs typeface="Arial"/>
              </a:rPr>
              <a:t>заказать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FFFFFF"/>
                </a:solidFill>
                <a:latin typeface="Arial"/>
                <a:cs typeface="Arial"/>
              </a:rPr>
              <a:t>справки</a:t>
            </a:r>
            <a:r>
              <a:rPr lang="ru-RU" sz="1200" b="1" spc="-5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1200" spc="-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Справки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можно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заказать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личном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кабинете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в</a:t>
            </a:r>
            <a:r>
              <a:rPr sz="12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разделе</a:t>
            </a:r>
            <a:r>
              <a:rPr sz="120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b="1" u="heavy" spc="-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</a:t>
            </a:r>
            <a:r>
              <a:rPr sz="1200" b="1" u="heavy" spc="-5" dirty="0" err="1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Заказ</a:t>
            </a:r>
            <a:r>
              <a:rPr sz="1200" b="1" u="heavy" spc="-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справок</a:t>
            </a:r>
            <a:r>
              <a:rPr sz="1200" b="1" u="heavy" spc="-1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»</a:t>
            </a:r>
            <a:endParaRPr lang="ru-RU" sz="1200" b="1" u="heavy" spc="-10" dirty="0">
              <a:solidFill>
                <a:schemeClr val="bg1"/>
              </a:solidFill>
              <a:uFill>
                <a:solidFill>
                  <a:srgbClr val="FFFFFF"/>
                </a:solidFill>
              </a:uFill>
              <a:latin typeface="Arial"/>
              <a:cs typeface="Arial"/>
            </a:endParaRPr>
          </a:p>
          <a:p>
            <a:pPr marL="142875" algn="ctr">
              <a:lnSpc>
                <a:spcPct val="100000"/>
              </a:lnSpc>
              <a:spcBef>
                <a:spcPts val="1100"/>
              </a:spcBef>
            </a:pPr>
            <a:endParaRPr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0899" y="2558795"/>
            <a:ext cx="1918624" cy="1748027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3" name="object 7">
            <a:extLst>
              <a:ext uri="{FF2B5EF4-FFF2-40B4-BE49-F238E27FC236}">
                <a16:creationId xmlns:a16="http://schemas.microsoft.com/office/drawing/2014/main" id="{BE9BAF5E-80D4-4596-A76C-3840BA5236A2}"/>
              </a:ext>
            </a:extLst>
          </p:cNvPr>
          <p:cNvSpPr txBox="1"/>
          <p:nvPr/>
        </p:nvSpPr>
        <p:spPr>
          <a:xfrm>
            <a:off x="7038590" y="1790215"/>
            <a:ext cx="3722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35280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lang="ru-RU" sz="1200" spc="20" dirty="0">
                <a:latin typeface="Microsoft Sans Serif"/>
                <a:cs typeface="Microsoft Sans Serif"/>
              </a:rPr>
              <a:t>В</a:t>
            </a:r>
            <a:r>
              <a:rPr sz="1200" dirty="0" err="1">
                <a:latin typeface="Microsoft Sans Serif"/>
                <a:cs typeface="Microsoft Sans Serif"/>
              </a:rPr>
              <a:t>ас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уже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есть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любая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банковская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карта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платёжной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системой</a:t>
            </a:r>
            <a:r>
              <a:rPr sz="1200" dirty="0">
                <a:latin typeface="Microsoft Sans Serif"/>
                <a:cs typeface="Microsoft Sans Serif"/>
              </a:rPr>
              <a:t> «Мир»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напишите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50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заявление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(9 </a:t>
            </a:r>
            <a:r>
              <a:rPr sz="1200" spc="-15" dirty="0">
                <a:latin typeface="Microsoft Sans Serif"/>
                <a:cs typeface="Microsoft Sans Serif"/>
              </a:rPr>
              <a:t>корпус,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500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каб.),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чтобы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заработная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плата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начислялась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вашу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карту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FF721E6-C3AD-4069-87ED-91280F5304E0}"/>
              </a:ext>
            </a:extLst>
          </p:cNvPr>
          <p:cNvSpPr txBox="1"/>
          <p:nvPr/>
        </p:nvSpPr>
        <p:spPr>
          <a:xfrm>
            <a:off x="7074244" y="2625693"/>
            <a:ext cx="378396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В</a:t>
            </a:r>
            <a:r>
              <a:rPr sz="1200" spc="-5" dirty="0" err="1">
                <a:latin typeface="Microsoft Sans Serif"/>
                <a:cs typeface="Microsoft Sans Serif"/>
              </a:rPr>
              <a:t>ас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такой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карты</a:t>
            </a:r>
            <a:r>
              <a:rPr sz="1200" spc="-5" dirty="0">
                <a:latin typeface="Microsoft Sans Serif"/>
                <a:cs typeface="Microsoft Sans Serif"/>
              </a:rPr>
              <a:t> нет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напишите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заявление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изготовление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зарплатной</a:t>
            </a:r>
            <a:r>
              <a:rPr sz="1200" spc="-15" dirty="0">
                <a:latin typeface="Microsoft Sans Serif"/>
                <a:cs typeface="Microsoft Sans Serif"/>
              </a:rPr>
              <a:t> карты</a:t>
            </a:r>
            <a:endParaRPr sz="1200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получите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ее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указанные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сроки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5 </a:t>
            </a:r>
            <a:r>
              <a:rPr sz="1200" spc="-20" dirty="0">
                <a:latin typeface="Microsoft Sans Serif"/>
                <a:cs typeface="Microsoft Sans Serif"/>
              </a:rPr>
              <a:t>корпусе</a:t>
            </a:r>
            <a:endParaRPr sz="1200" dirty="0">
              <a:latin typeface="Microsoft Sans Serif"/>
              <a:cs typeface="Microsoft Sans Serif"/>
            </a:endParaRPr>
          </a:p>
          <a:p>
            <a:pPr marL="184785"/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1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этаже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(ориентир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20" dirty="0" err="1">
                <a:latin typeface="Microsoft Sans Serif"/>
                <a:cs typeface="Microsoft Sans Serif"/>
              </a:rPr>
              <a:t>банкомат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Сбербанка</a:t>
            </a:r>
            <a:r>
              <a:rPr lang="ru-RU" sz="1200" spc="-15" dirty="0">
                <a:latin typeface="Microsoft Sans Serif"/>
                <a:cs typeface="Microsoft Sans Serif"/>
              </a:rPr>
              <a:t>, напротив ауд. 103</a:t>
            </a:r>
            <a:r>
              <a:rPr sz="1200" spc="-15" dirty="0">
                <a:latin typeface="Microsoft Sans Serif"/>
                <a:cs typeface="Microsoft Sans Serif"/>
              </a:rPr>
              <a:t>)</a:t>
            </a:r>
            <a:r>
              <a:rPr lang="ru-RU" sz="1200" spc="-15" dirty="0">
                <a:latin typeface="Microsoft Sans Serif"/>
                <a:cs typeface="Microsoft Sans Serif"/>
              </a:rPr>
              <a:t>. </a:t>
            </a:r>
          </a:p>
          <a:p>
            <a:pPr marL="184785"/>
            <a:r>
              <a:rPr lang="ru-RU" sz="1200" dirty="0">
                <a:latin typeface="Microsoft Sans Serif"/>
                <a:cs typeface="Microsoft Sans Serif"/>
              </a:rPr>
              <a:t>Время выдачи карт: понедельник – 14:00 – 16:00</a:t>
            </a:r>
          </a:p>
          <a:p>
            <a:pPr marL="184785"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6" name="object 9">
            <a:extLst>
              <a:ext uri="{FF2B5EF4-FFF2-40B4-BE49-F238E27FC236}">
                <a16:creationId xmlns:a16="http://schemas.microsoft.com/office/drawing/2014/main" id="{A2CDF31E-715A-4813-A775-5D1232C796D7}"/>
              </a:ext>
            </a:extLst>
          </p:cNvPr>
          <p:cNvSpPr txBox="1"/>
          <p:nvPr/>
        </p:nvSpPr>
        <p:spPr>
          <a:xfrm>
            <a:off x="7081770" y="3871364"/>
            <a:ext cx="3636010" cy="13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lang="ru-RU" sz="1200" spc="-20" dirty="0">
                <a:latin typeface="Microsoft Sans Serif"/>
                <a:cs typeface="Microsoft Sans Serif"/>
              </a:rPr>
              <a:t>Пока идет процесс подтверждения вашей карты или изготовление новой – вы можете получить зарплату в кассе Академии (9 корпус, 2 этаж, </a:t>
            </a:r>
            <a:r>
              <a:rPr lang="ru-RU" sz="1200" spc="-20" dirty="0" err="1">
                <a:latin typeface="Microsoft Sans Serif"/>
                <a:cs typeface="Microsoft Sans Serif"/>
              </a:rPr>
              <a:t>каб</a:t>
            </a:r>
            <a:r>
              <a:rPr lang="ru-RU" sz="1200" spc="-20" dirty="0">
                <a:latin typeface="Microsoft Sans Serif"/>
                <a:cs typeface="Microsoft Sans Serif"/>
              </a:rPr>
              <a:t>. 214) График работы кассы: ПН-ЧТ – 10-00 – 17-15, ПТ – 10-00 – 16-00, перерыв: 13-00-14-00</a:t>
            </a:r>
          </a:p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endParaRPr lang="ru-RU" sz="1200" spc="-20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endParaRPr sz="12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340" y="1285171"/>
            <a:ext cx="4271645" cy="4980210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95"/>
              </a:spcBef>
            </a:pP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Ваш</a:t>
            </a:r>
            <a:r>
              <a:rPr sz="2200" b="1" spc="-2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C71240"/>
                </a:solidFill>
                <a:latin typeface="Arial"/>
                <a:cs typeface="Arial"/>
              </a:rPr>
              <a:t>отпуск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b="1" spc="-5" dirty="0">
                <a:latin typeface="Arial"/>
                <a:cs typeface="Arial"/>
              </a:rPr>
              <a:t>Ежегодный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оплачиваемый </a:t>
            </a:r>
            <a:r>
              <a:rPr sz="1200" b="1" spc="-15" dirty="0">
                <a:latin typeface="Arial"/>
                <a:cs typeface="Arial"/>
              </a:rPr>
              <a:t>отпуск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Сотрудникам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Академии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28</a:t>
            </a:r>
            <a:r>
              <a:rPr sz="1200" b="1" spc="-2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календарных дней</a:t>
            </a:r>
            <a:endParaRPr sz="1200" dirty="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Педагогическим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работникам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endParaRPr sz="1200" dirty="0">
              <a:latin typeface="Microsoft Sans Serif"/>
              <a:cs typeface="Microsoft Sans Serif"/>
            </a:endParaRPr>
          </a:p>
          <a:p>
            <a:pPr marL="190500">
              <a:lnSpc>
                <a:spcPct val="100000"/>
              </a:lnSpc>
            </a:pP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56</a:t>
            </a:r>
            <a:r>
              <a:rPr sz="1200" b="1" spc="-2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календарных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дней</a:t>
            </a:r>
            <a:endParaRPr sz="1200" dirty="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время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отпуска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приходятся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общероссийские</a:t>
            </a:r>
            <a:endParaRPr sz="1200" dirty="0">
              <a:latin typeface="Microsoft Sans Serif"/>
              <a:cs typeface="Microsoft Sans Serif"/>
            </a:endParaRPr>
          </a:p>
          <a:p>
            <a:pPr marL="190500">
              <a:lnSpc>
                <a:spcPct val="100000"/>
              </a:lnSpc>
            </a:pPr>
            <a:r>
              <a:rPr sz="1200" spc="-20" dirty="0">
                <a:latin typeface="Microsoft Sans Serif"/>
                <a:cs typeface="Microsoft Sans Serif"/>
              </a:rPr>
              <a:t>праздники,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утвержденные</a:t>
            </a:r>
            <a:r>
              <a:rPr lang="ru-RU"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производственном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календаре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текущий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год,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время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отпуска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увеличивается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количество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праздничных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дней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45847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Очередность предоставления </a:t>
            </a:r>
            <a:r>
              <a:rPr sz="1200" spc="-15" dirty="0">
                <a:latin typeface="Microsoft Sans Serif"/>
                <a:cs typeface="Microsoft Sans Serif"/>
              </a:rPr>
              <a:t>ежегодных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отпусков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определяется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графиком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414655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40" dirty="0">
                <a:latin typeface="Microsoft Sans Serif"/>
                <a:cs typeface="Microsoft Sans Serif"/>
              </a:rPr>
              <a:t>Для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предоставления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lang="ru-RU" sz="1200" dirty="0">
                <a:latin typeface="Microsoft Sans Serif"/>
                <a:cs typeface="Microsoft Sans Serif"/>
              </a:rPr>
              <a:t>ежегодного оплачиваемого </a:t>
            </a:r>
            <a:r>
              <a:rPr sz="1200" spc="-20" dirty="0" err="1">
                <a:latin typeface="Microsoft Sans Serif"/>
                <a:cs typeface="Microsoft Sans Serif"/>
              </a:rPr>
              <a:t>отпуска</a:t>
            </a:r>
            <a:r>
              <a:rPr lang="ru-RU" sz="1200" spc="-20" dirty="0">
                <a:latin typeface="Microsoft Sans Serif"/>
                <a:cs typeface="Microsoft Sans Serif"/>
              </a:rPr>
              <a:t> (если он не предусмотрен графиком отпусков)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необходимо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написать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заявление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согласовать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его</a:t>
            </a:r>
            <a:r>
              <a:rPr lang="ru-RU"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latin typeface="Microsoft Sans Serif"/>
                <a:cs typeface="Microsoft Sans Serif"/>
              </a:rPr>
              <a:t>В</a:t>
            </a:r>
            <a:r>
              <a:rPr sz="1200" spc="-15" dirty="0" err="1">
                <a:latin typeface="Microsoft Sans Serif"/>
                <a:cs typeface="Microsoft Sans Serif"/>
              </a:rPr>
              <a:t>ашим</a:t>
            </a:r>
            <a:r>
              <a:rPr lang="ru-RU"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 err="1">
                <a:latin typeface="Microsoft Sans Serif"/>
                <a:cs typeface="Microsoft Sans Serif"/>
              </a:rPr>
              <a:t>руководителем</a:t>
            </a:r>
            <a:endParaRPr sz="1200" dirty="0">
              <a:latin typeface="Microsoft Sans Serif"/>
              <a:cs typeface="Microsoft Sans Serif"/>
            </a:endParaRPr>
          </a:p>
          <a:p>
            <a:pPr marL="19050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10" dirty="0">
                <a:latin typeface="Microsoft Sans Serif"/>
                <a:cs typeface="Microsoft Sans Serif"/>
              </a:rPr>
              <a:t>Заявление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предоставлении </a:t>
            </a:r>
            <a:r>
              <a:rPr sz="1200" spc="-20" dirty="0">
                <a:latin typeface="Microsoft Sans Serif"/>
                <a:cs typeface="Microsoft Sans Serif"/>
              </a:rPr>
              <a:t>отпуска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необходимо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4572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передать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lang="ru-RU" sz="1200" spc="25" dirty="0">
                <a:latin typeface="Microsoft Sans Serif"/>
                <a:cs typeface="Microsoft Sans Serif"/>
              </a:rPr>
              <a:t>Дирекцию по персоналу </a:t>
            </a:r>
            <a:r>
              <a:rPr sz="1200" dirty="0">
                <a:latin typeface="Microsoft Sans Serif"/>
                <a:cs typeface="Microsoft Sans Serif"/>
              </a:rPr>
              <a:t>(9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корп.,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каб.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15" dirty="0">
                <a:latin typeface="Microsoft Sans Serif"/>
                <a:cs typeface="Microsoft Sans Serif"/>
              </a:rPr>
              <a:t>600, </a:t>
            </a:r>
            <a:r>
              <a:rPr sz="1200" spc="-5" dirty="0">
                <a:latin typeface="Microsoft Sans Serif"/>
                <a:cs typeface="Microsoft Sans Serif"/>
              </a:rPr>
              <a:t>602-605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зависимости</a:t>
            </a:r>
            <a:r>
              <a:rPr sz="1200" dirty="0">
                <a:latin typeface="Microsoft Sans Serif"/>
                <a:cs typeface="Microsoft Sans Serif"/>
              </a:rPr>
              <a:t> от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занимаемой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должности)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позднее</a:t>
            </a:r>
            <a:r>
              <a:rPr sz="1200" spc="-15" dirty="0">
                <a:latin typeface="Microsoft Sans Serif"/>
                <a:cs typeface="Microsoft Sans Serif"/>
              </a:rPr>
              <a:t>,</a:t>
            </a:r>
            <a:r>
              <a:rPr lang="ru-RU" sz="1200" spc="-15" dirty="0">
                <a:latin typeface="Microsoft Sans Serif"/>
                <a:cs typeface="Microsoft Sans Serif"/>
              </a:rPr>
              <a:t> </a:t>
            </a:r>
            <a:r>
              <a:rPr sz="1200" spc="-20" dirty="0" err="1">
                <a:latin typeface="Microsoft Sans Serif"/>
                <a:cs typeface="Microsoft Sans Serif"/>
              </a:rPr>
              <a:t>чем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за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14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дней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начала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отпускного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периода</a:t>
            </a:r>
            <a:endParaRPr lang="en-US" sz="1200" spc="-5" dirty="0">
              <a:latin typeface="Microsoft Sans Serif"/>
              <a:cs typeface="Microsoft Sans Serif"/>
            </a:endParaRPr>
          </a:p>
          <a:p>
            <a:pPr marL="190500" marR="45720">
              <a:lnSpc>
                <a:spcPct val="100000"/>
              </a:lnSpc>
            </a:pPr>
            <a:endParaRPr lang="en-US" sz="1200" spc="-5" dirty="0">
              <a:latin typeface="Microsoft Sans Serif"/>
              <a:cs typeface="Microsoft Sans Serif"/>
            </a:endParaRPr>
          </a:p>
          <a:p>
            <a:pPr marL="190500" marR="45720">
              <a:lnSpc>
                <a:spcPct val="100000"/>
              </a:lnSpc>
            </a:pPr>
            <a:r>
              <a:rPr lang="ru-RU" sz="1200" spc="-30" dirty="0">
                <a:latin typeface="Microsoft Sans Serif"/>
                <a:cs typeface="Microsoft Sans Serif"/>
              </a:rPr>
              <a:t>Форму</a:t>
            </a:r>
            <a:r>
              <a:rPr lang="ru-RU" sz="1200" spc="-5" dirty="0"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latin typeface="Microsoft Sans Serif"/>
                <a:cs typeface="Microsoft Sans Serif"/>
              </a:rPr>
              <a:t>заявления</a:t>
            </a:r>
            <a:r>
              <a:rPr lang="ru-RU" sz="1200" spc="10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на</a:t>
            </a:r>
            <a:r>
              <a:rPr lang="ru-RU" sz="1200" spc="10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отпуск</a:t>
            </a:r>
            <a:r>
              <a:rPr lang="ru-RU" sz="1200" spc="30" dirty="0">
                <a:latin typeface="Microsoft Sans Serif"/>
                <a:cs typeface="Microsoft Sans Serif"/>
              </a:rPr>
              <a:t> </a:t>
            </a:r>
            <a:r>
              <a:rPr lang="ru-RU" sz="1200" spc="-20" dirty="0">
                <a:latin typeface="Microsoft Sans Serif"/>
                <a:cs typeface="Microsoft Sans Serif"/>
              </a:rPr>
              <a:t>можно</a:t>
            </a:r>
            <a:r>
              <a:rPr lang="ru-RU" sz="1200" dirty="0"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latin typeface="Microsoft Sans Serif"/>
                <a:cs typeface="Microsoft Sans Serif"/>
              </a:rPr>
              <a:t>скачать</a:t>
            </a:r>
            <a:r>
              <a:rPr lang="en-US" sz="1200" spc="-15" dirty="0">
                <a:latin typeface="Microsoft Sans Serif"/>
                <a:cs typeface="Microsoft Sans Serif"/>
              </a:rPr>
              <a:t> </a:t>
            </a:r>
            <a:r>
              <a:rPr lang="ru-RU" sz="1200" spc="-15" dirty="0">
                <a:solidFill>
                  <a:srgbClr val="C71240"/>
                </a:solidFill>
                <a:latin typeface="Microsoft Sans Serif"/>
                <a:cs typeface="Microsoft Sans Serif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здесь</a:t>
            </a:r>
            <a:endParaRPr sz="1200" dirty="0">
              <a:solidFill>
                <a:srgbClr val="C7124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5147" y="1557527"/>
            <a:ext cx="5257800" cy="4463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48177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Разнообразная</a:t>
            </a:r>
            <a:r>
              <a:rPr sz="2200" b="1" spc="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еда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rgbClr val="C71240"/>
                </a:solidFill>
                <a:latin typeface="Arial"/>
                <a:cs typeface="Arial"/>
              </a:rPr>
              <a:t>на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любой</a:t>
            </a:r>
            <a:r>
              <a:rPr sz="2200" b="1" spc="2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вкус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1791" y="2091944"/>
            <a:ext cx="5374640" cy="5435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700"/>
              </a:spcBef>
              <a:buClr>
                <a:srgbClr val="C7123E"/>
              </a:buClr>
              <a:buChar char="▪"/>
              <a:tabLst>
                <a:tab pos="185420" algn="l"/>
              </a:tabLst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каждом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корпусе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расположены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мини-кофейни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вендинговые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автоматы</a:t>
            </a:r>
            <a:endParaRPr sz="1200" dirty="0">
              <a:latin typeface="Microsoft Sans Serif"/>
              <a:cs typeface="Microsoft Sans Serif"/>
            </a:endParaRPr>
          </a:p>
          <a:p>
            <a:pPr marL="184785" indent="-172720">
              <a:lnSpc>
                <a:spcPct val="100000"/>
              </a:lnSpc>
              <a:spcBef>
                <a:spcPts val="600"/>
              </a:spcBef>
              <a:buClr>
                <a:srgbClr val="C7123E"/>
              </a:buClr>
              <a:buChar char="▪"/>
              <a:tabLst>
                <a:tab pos="185420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Подогреть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свою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еду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В</a:t>
            </a:r>
            <a:r>
              <a:rPr sz="1200" spc="-5" dirty="0">
                <a:latin typeface="Microsoft Sans Serif"/>
                <a:cs typeface="Microsoft Sans Serif"/>
              </a:rPr>
              <a:t>ы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всегда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можете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любой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столовой </a:t>
            </a:r>
            <a:r>
              <a:rPr sz="1200" spc="-15" dirty="0"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21791" y="3202610"/>
            <a:ext cx="1999489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1 </a:t>
            </a:r>
            <a:r>
              <a:rPr sz="1200" b="1" spc="-5" dirty="0" err="1">
                <a:solidFill>
                  <a:srgbClr val="C71240"/>
                </a:solidFill>
                <a:latin typeface="Arial"/>
                <a:cs typeface="Arial"/>
              </a:rPr>
              <a:t>этаж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endParaRPr lang="ru-RU" sz="1200" b="1" spc="-5" dirty="0">
              <a:solidFill>
                <a:srgbClr val="C71240"/>
              </a:solidFill>
              <a:latin typeface="Arial"/>
              <a:cs typeface="Arial"/>
            </a:endParaRPr>
          </a:p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 err="1">
                <a:latin typeface="Arial"/>
                <a:cs typeface="Arial"/>
              </a:rPr>
              <a:t>Диджитал</a:t>
            </a:r>
            <a:r>
              <a:rPr lang="ru-RU" sz="1200" b="1" spc="-5" dirty="0">
                <a:latin typeface="Arial"/>
                <a:cs typeface="Arial"/>
              </a:rPr>
              <a:t> кафе</a:t>
            </a:r>
          </a:p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latin typeface="Arial"/>
                <a:cs typeface="Arial"/>
              </a:rPr>
              <a:t>«</a:t>
            </a:r>
            <a:r>
              <a:rPr lang="en-US" sz="1200" b="1" dirty="0">
                <a:latin typeface="Arial"/>
                <a:cs typeface="Arial"/>
              </a:rPr>
              <a:t>LUNCH  BOX</a:t>
            </a:r>
            <a:r>
              <a:rPr lang="ru-RU" sz="1200" b="1" dirty="0">
                <a:latin typeface="Arial"/>
                <a:cs typeface="Arial"/>
              </a:rPr>
              <a:t>»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08:30-19:</a:t>
            </a:r>
            <a:r>
              <a:rPr lang="ru-RU" sz="1200" spc="-5" dirty="0">
                <a:latin typeface="Microsoft Sans Serif"/>
                <a:cs typeface="Microsoft Sans Serif"/>
              </a:rPr>
              <a:t>0</a:t>
            </a:r>
            <a:r>
              <a:rPr sz="1200" spc="-5" dirty="0">
                <a:latin typeface="Microsoft Sans Serif"/>
                <a:cs typeface="Microsoft Sans Serif"/>
              </a:rPr>
              <a:t>0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09:00-17:00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5703" y="4228007"/>
            <a:ext cx="1457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latin typeface="Arial"/>
                <a:cs typeface="Arial"/>
              </a:rPr>
              <a:t>Кафе</a:t>
            </a:r>
            <a:r>
              <a:rPr sz="1200" b="1" spc="-10" dirty="0">
                <a:latin typeface="Arial"/>
                <a:cs typeface="Arial"/>
              </a:rPr>
              <a:t> «</a:t>
            </a:r>
            <a:r>
              <a:rPr lang="ru-RU" sz="1200" b="1" spc="-10" dirty="0">
                <a:latin typeface="Arial"/>
                <a:cs typeface="Arial"/>
              </a:rPr>
              <a:t>Птички</a:t>
            </a:r>
            <a:r>
              <a:rPr sz="1200" b="1" spc="-10" dirty="0">
                <a:latin typeface="Arial"/>
                <a:cs typeface="Arial"/>
              </a:rPr>
              <a:t>» </a:t>
            </a:r>
            <a:r>
              <a:rPr sz="1200" b="1" spc="-5" dirty="0">
                <a:latin typeface="Arial"/>
                <a:cs typeface="Arial"/>
              </a:rPr>
              <a:t> </a:t>
            </a:r>
            <a:endParaRPr lang="ru-RU" sz="1200" b="1" spc="-5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 err="1">
                <a:latin typeface="Microsoft Sans Serif"/>
                <a:cs typeface="Microsoft Sans Serif"/>
              </a:rPr>
              <a:t>пн</a:t>
            </a:r>
            <a:r>
              <a:rPr sz="1200" spc="-10" dirty="0">
                <a:latin typeface="Microsoft Sans Serif"/>
                <a:cs typeface="Microsoft Sans Serif"/>
              </a:rPr>
              <a:t>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09:00-20:00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09:00-17:00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1791" y="4848910"/>
            <a:ext cx="14579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4358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7123E"/>
                </a:solidFill>
                <a:latin typeface="Arial"/>
                <a:cs typeface="Arial"/>
              </a:rPr>
              <a:t>2 этаж </a:t>
            </a:r>
            <a:r>
              <a:rPr sz="1200" b="1" dirty="0">
                <a:solidFill>
                  <a:srgbClr val="C7123E"/>
                </a:solidFill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Ф</a:t>
            </a:r>
            <a:r>
              <a:rPr sz="1200" b="1" spc="-35" dirty="0">
                <a:latin typeface="Arial"/>
                <a:cs typeface="Arial"/>
              </a:rPr>
              <a:t>у</a:t>
            </a:r>
            <a:r>
              <a:rPr sz="1200" b="1" spc="-10" dirty="0">
                <a:latin typeface="Arial"/>
                <a:cs typeface="Arial"/>
              </a:rPr>
              <a:t>д</a:t>
            </a:r>
            <a:r>
              <a:rPr sz="1200" b="1" spc="-5" dirty="0">
                <a:latin typeface="Arial"/>
                <a:cs typeface="Arial"/>
              </a:rPr>
              <a:t>-ко</a:t>
            </a:r>
            <a:r>
              <a:rPr sz="1200" b="1" spc="5" dirty="0">
                <a:latin typeface="Arial"/>
                <a:cs typeface="Arial"/>
              </a:rPr>
              <a:t>р</a:t>
            </a:r>
            <a:r>
              <a:rPr sz="1200" b="1" dirty="0">
                <a:latin typeface="Arial"/>
                <a:cs typeface="Arial"/>
              </a:rPr>
              <a:t>т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09:00-20:00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09:00-17:00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10499" y="5720080"/>
            <a:ext cx="14573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1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7123E"/>
                </a:solidFill>
                <a:latin typeface="Arial"/>
                <a:cs typeface="Arial"/>
              </a:rPr>
              <a:t>3 </a:t>
            </a:r>
            <a:r>
              <a:rPr sz="1200" b="1" spc="-5" dirty="0">
                <a:solidFill>
                  <a:srgbClr val="C7123E"/>
                </a:solidFill>
                <a:latin typeface="Arial"/>
                <a:cs typeface="Arial"/>
              </a:rPr>
              <a:t>этаж </a:t>
            </a:r>
            <a:r>
              <a:rPr sz="1200" b="1" dirty="0">
                <a:solidFill>
                  <a:srgbClr val="C7123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Ко</a:t>
            </a:r>
            <a:r>
              <a:rPr sz="1200" b="1" spc="-20" dirty="0">
                <a:latin typeface="Arial"/>
                <a:cs typeface="Arial"/>
              </a:rPr>
              <a:t>ф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5" dirty="0">
                <a:latin typeface="Arial"/>
                <a:cs typeface="Arial"/>
              </a:rPr>
              <a:t>п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5" dirty="0">
                <a:latin typeface="Arial"/>
                <a:cs typeface="Arial"/>
              </a:rPr>
              <a:t>н</a:t>
            </a:r>
            <a:r>
              <a:rPr sz="1200" b="1" dirty="0">
                <a:latin typeface="Arial"/>
                <a:cs typeface="Arial"/>
              </a:rPr>
              <a:t>т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08:30-20:00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08:30-18:00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4796" y="2766364"/>
            <a:ext cx="1603375" cy="280670"/>
          </a:xfrm>
          <a:prstGeom prst="rect">
            <a:avLst/>
          </a:prstGeom>
          <a:solidFill>
            <a:srgbClr val="C7123E"/>
          </a:solidFill>
        </p:spPr>
        <p:txBody>
          <a:bodyPr vert="horz" wrap="square" lIns="0" tIns="2984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23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корпус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5722" y="3249599"/>
            <a:ext cx="145732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7123E"/>
                </a:solidFill>
                <a:latin typeface="Arial"/>
                <a:cs typeface="Arial"/>
              </a:rPr>
              <a:t>1</a:t>
            </a:r>
            <a:r>
              <a:rPr sz="1200" b="1" spc="-55" dirty="0">
                <a:solidFill>
                  <a:srgbClr val="C7123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7123E"/>
                </a:solidFill>
                <a:latin typeface="Arial"/>
                <a:cs typeface="Arial"/>
              </a:rPr>
              <a:t>этаж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 err="1">
                <a:latin typeface="Arial"/>
                <a:cs typeface="Arial"/>
              </a:rPr>
              <a:t>Столовая</a:t>
            </a:r>
            <a:r>
              <a:rPr lang="ru-RU" sz="1200" b="1" spc="-5" dirty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</a:pPr>
            <a:r>
              <a:rPr lang="ru-RU" sz="1200" b="1" spc="-5" dirty="0">
                <a:latin typeface="Arial"/>
                <a:cs typeface="Arial"/>
              </a:rPr>
              <a:t>«ПРОФ ФУД»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</a:t>
            </a:r>
            <a:r>
              <a:rPr lang="ru-RU" sz="1200" spc="-5" dirty="0">
                <a:latin typeface="Microsoft Sans Serif"/>
                <a:cs typeface="Microsoft Sans Serif"/>
              </a:rPr>
              <a:t>20</a:t>
            </a:r>
            <a:r>
              <a:rPr sz="1200" spc="-5" dirty="0">
                <a:latin typeface="Microsoft Sans Serif"/>
                <a:cs typeface="Microsoft Sans Serif"/>
              </a:rPr>
              <a:t>:00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Сб.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09:00-16:00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55722" y="4164253"/>
            <a:ext cx="1457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latin typeface="Arial"/>
                <a:cs typeface="Arial"/>
              </a:rPr>
              <a:t>Кофепоин</a:t>
            </a:r>
            <a:r>
              <a:rPr lang="ru-RU" sz="1200" b="1" spc="-10" dirty="0">
                <a:latin typeface="Arial"/>
                <a:cs typeface="Arial"/>
              </a:rPr>
              <a:t>т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09:00-19:00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66644" y="2769412"/>
            <a:ext cx="1605280" cy="281940"/>
          </a:xfrm>
          <a:prstGeom prst="rect">
            <a:avLst/>
          </a:prstGeom>
          <a:solidFill>
            <a:srgbClr val="C7123E"/>
          </a:solidFill>
        </p:spPr>
        <p:txBody>
          <a:bodyPr vert="horz" wrap="square" lIns="0" tIns="31114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корпус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11700" y="3230930"/>
            <a:ext cx="16052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1</a:t>
            </a:r>
            <a:r>
              <a:rPr sz="1200" b="1" spc="-5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этаж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 err="1">
                <a:latin typeface="Arial"/>
                <a:cs typeface="Arial"/>
              </a:rPr>
              <a:t>Столовая</a:t>
            </a:r>
            <a:r>
              <a:rPr sz="1200" b="1" spc="-35" dirty="0">
                <a:latin typeface="Arial"/>
                <a:cs typeface="Arial"/>
              </a:rPr>
              <a:t> </a:t>
            </a:r>
            <a:endParaRPr lang="ru-RU" sz="1200" b="1" spc="-3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«</a:t>
            </a:r>
            <a:r>
              <a:rPr lang="ru-RU" sz="1200" b="1" spc="-5" dirty="0">
                <a:latin typeface="Arial"/>
                <a:cs typeface="Arial"/>
              </a:rPr>
              <a:t>ГАРВАРД</a:t>
            </a:r>
            <a:r>
              <a:rPr sz="1200" b="1" spc="-5" dirty="0">
                <a:latin typeface="Arial"/>
                <a:cs typeface="Arial"/>
              </a:rPr>
              <a:t>»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dirty="0">
                <a:latin typeface="Microsoft Sans Serif"/>
                <a:cs typeface="Microsoft Sans Serif"/>
              </a:rPr>
              <a:t> 08:00-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20:00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744453" y="4164253"/>
            <a:ext cx="1457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Кофепоинт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08:00-18:00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09:00-17:00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9159" y="2769412"/>
            <a:ext cx="1603375" cy="281940"/>
          </a:xfrm>
          <a:prstGeom prst="rect">
            <a:avLst/>
          </a:prstGeom>
          <a:solidFill>
            <a:srgbClr val="C7123E"/>
          </a:solidFill>
        </p:spPr>
        <p:txBody>
          <a:bodyPr vert="horz" wrap="square" lIns="0" tIns="31114" rIns="0" bIns="0" rtlCol="0">
            <a:spAutoFit/>
          </a:bodyPr>
          <a:lstStyle/>
          <a:p>
            <a:pPr marL="69850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корпус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62591" y="3221786"/>
            <a:ext cx="1999489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1 </a:t>
            </a:r>
            <a:r>
              <a:rPr sz="1200" b="1" spc="-5" dirty="0" err="1">
                <a:solidFill>
                  <a:srgbClr val="C71240"/>
                </a:solidFill>
                <a:latin typeface="Arial"/>
                <a:cs typeface="Arial"/>
              </a:rPr>
              <a:t>этаж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endParaRPr lang="ru-RU" sz="1200" b="1" dirty="0">
              <a:solidFill>
                <a:srgbClr val="C71240"/>
              </a:solidFill>
              <a:latin typeface="Arial"/>
              <a:cs typeface="Arial"/>
            </a:endParaRPr>
          </a:p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sz="1200" b="1" spc="-5" dirty="0" err="1">
                <a:latin typeface="Arial"/>
                <a:cs typeface="Arial"/>
              </a:rPr>
              <a:t>С</a:t>
            </a:r>
            <a:r>
              <a:rPr sz="1200" b="1" spc="-15" dirty="0" err="1">
                <a:latin typeface="Arial"/>
                <a:cs typeface="Arial"/>
              </a:rPr>
              <a:t>т</a:t>
            </a:r>
            <a:r>
              <a:rPr sz="1200" b="1" dirty="0" err="1">
                <a:latin typeface="Arial"/>
                <a:cs typeface="Arial"/>
              </a:rPr>
              <a:t>оло</a:t>
            </a:r>
            <a:r>
              <a:rPr sz="1200" b="1" spc="-10" dirty="0" err="1">
                <a:latin typeface="Arial"/>
                <a:cs typeface="Arial"/>
              </a:rPr>
              <a:t>в</a:t>
            </a:r>
            <a:r>
              <a:rPr sz="1200" b="1" dirty="0" err="1">
                <a:latin typeface="Arial"/>
                <a:cs typeface="Arial"/>
              </a:rPr>
              <a:t>ая</a:t>
            </a:r>
            <a:endParaRPr lang="ru-RU" sz="1200" b="1" dirty="0">
              <a:latin typeface="Arial"/>
              <a:cs typeface="Arial"/>
            </a:endParaRPr>
          </a:p>
          <a:p>
            <a:pPr marL="12700" marR="70358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latin typeface="Arial"/>
                <a:cs typeface="Arial"/>
              </a:rPr>
              <a:t> «ФУД МАСТЕР»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08:00-21:00</a:t>
            </a:r>
            <a:endParaRPr lang="ru-RU" sz="1200" spc="-5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08:00-18:00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8596513" y="4176953"/>
            <a:ext cx="14579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9118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7123E"/>
                </a:solidFill>
                <a:latin typeface="Arial"/>
                <a:cs typeface="Arial"/>
              </a:rPr>
              <a:t>3 </a:t>
            </a:r>
            <a:r>
              <a:rPr sz="1200" b="1" spc="-5" dirty="0">
                <a:solidFill>
                  <a:srgbClr val="C7123E"/>
                </a:solidFill>
                <a:latin typeface="Arial"/>
                <a:cs typeface="Arial"/>
              </a:rPr>
              <a:t>этаж </a:t>
            </a:r>
            <a:r>
              <a:rPr sz="1200" b="1" dirty="0">
                <a:solidFill>
                  <a:srgbClr val="C7123E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Ко</a:t>
            </a:r>
            <a:r>
              <a:rPr sz="1200" b="1" spc="-20" dirty="0">
                <a:latin typeface="Arial"/>
                <a:cs typeface="Arial"/>
              </a:rPr>
              <a:t>ф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5" dirty="0">
                <a:latin typeface="Arial"/>
                <a:cs typeface="Arial"/>
              </a:rPr>
              <a:t>п</a:t>
            </a:r>
            <a:r>
              <a:rPr sz="1200" b="1" dirty="0">
                <a:latin typeface="Arial"/>
                <a:cs typeface="Arial"/>
              </a:rPr>
              <a:t>о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spc="-5" dirty="0">
                <a:latin typeface="Arial"/>
                <a:cs typeface="Arial"/>
              </a:rPr>
              <a:t>н</a:t>
            </a:r>
            <a:r>
              <a:rPr sz="1200" b="1" dirty="0">
                <a:latin typeface="Arial"/>
                <a:cs typeface="Arial"/>
              </a:rPr>
              <a:t>т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09:00-21:00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10:00-18:00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8558783" y="2769412"/>
            <a:ext cx="1605280" cy="281940"/>
          </a:xfrm>
          <a:prstGeom prst="rect">
            <a:avLst/>
          </a:prstGeom>
          <a:solidFill>
            <a:srgbClr val="C7123E"/>
          </a:solidFill>
        </p:spPr>
        <p:txBody>
          <a:bodyPr vert="horz" wrap="square" lIns="0" tIns="31114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корпус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93119" y="3240074"/>
            <a:ext cx="1852143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075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1</a:t>
            </a:r>
            <a:r>
              <a:rPr sz="1200" b="1" spc="-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C71240"/>
                </a:solidFill>
                <a:latin typeface="Arial"/>
                <a:cs typeface="Arial"/>
              </a:rPr>
              <a:t>э</a:t>
            </a:r>
            <a:r>
              <a:rPr sz="1200" b="1" spc="-15" dirty="0" err="1">
                <a:solidFill>
                  <a:srgbClr val="C71240"/>
                </a:solidFill>
                <a:latin typeface="Arial"/>
                <a:cs typeface="Arial"/>
              </a:rPr>
              <a:t>т</a:t>
            </a:r>
            <a:r>
              <a:rPr sz="1200" b="1" dirty="0" err="1">
                <a:solidFill>
                  <a:srgbClr val="C71240"/>
                </a:solidFill>
                <a:latin typeface="Arial"/>
                <a:cs typeface="Arial"/>
              </a:rPr>
              <a:t>аж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  </a:t>
            </a:r>
            <a:r>
              <a:rPr sz="1200" b="1" spc="-10" dirty="0" err="1">
                <a:latin typeface="Arial"/>
                <a:cs typeface="Arial"/>
              </a:rPr>
              <a:t>Кафе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b="1" dirty="0">
                <a:latin typeface="Arial"/>
                <a:cs typeface="Arial"/>
              </a:rPr>
              <a:t>«</a:t>
            </a:r>
            <a:r>
              <a:rPr lang="en-US" sz="1200" b="1" spc="-10" dirty="0">
                <a:latin typeface="Arial"/>
                <a:cs typeface="Arial"/>
              </a:rPr>
              <a:t>AKADEMIA</a:t>
            </a:r>
            <a:r>
              <a:rPr lang="en-US" sz="1200" b="1" spc="-5" dirty="0">
                <a:latin typeface="Arial"/>
                <a:cs typeface="Arial"/>
              </a:rPr>
              <a:t> HOUSE</a:t>
            </a:r>
            <a:r>
              <a:rPr lang="ru-RU" sz="1200" b="1" spc="-5" dirty="0">
                <a:latin typeface="Arial"/>
                <a:cs typeface="Arial"/>
              </a:rPr>
              <a:t>»</a:t>
            </a:r>
            <a:endParaRPr lang="en-US"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200" spc="-10" dirty="0">
                <a:latin typeface="Microsoft Sans Serif"/>
                <a:cs typeface="Microsoft Sans Serif"/>
              </a:rPr>
              <a:t>пн.</a:t>
            </a:r>
            <a:r>
              <a:rPr lang="ru-RU"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315" dirty="0">
                <a:latin typeface="Microsoft Sans Serif"/>
                <a:cs typeface="Microsoft Sans Serif"/>
              </a:rPr>
              <a:t>–</a:t>
            </a:r>
            <a:r>
              <a:rPr lang="ru-RU" sz="1200" spc="-5" dirty="0"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latin typeface="Microsoft Sans Serif"/>
                <a:cs typeface="Microsoft Sans Serif"/>
              </a:rPr>
              <a:t>пт.</a:t>
            </a:r>
            <a:r>
              <a:rPr lang="ru-RU" sz="1200" spc="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08:00-19:30</a:t>
            </a:r>
            <a:endParaRPr lang="ru-RU" sz="1200" dirty="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503407" y="2769412"/>
            <a:ext cx="1605280" cy="281940"/>
          </a:xfrm>
          <a:custGeom>
            <a:avLst/>
            <a:gdLst/>
            <a:ahLst/>
            <a:cxnLst/>
            <a:rect l="l" t="t" r="r" b="b"/>
            <a:pathLst>
              <a:path w="1605279" h="281939">
                <a:moveTo>
                  <a:pt x="1604772" y="0"/>
                </a:moveTo>
                <a:lnTo>
                  <a:pt x="0" y="0"/>
                </a:lnTo>
                <a:lnTo>
                  <a:pt x="0" y="281939"/>
                </a:lnTo>
                <a:lnTo>
                  <a:pt x="1604772" y="281939"/>
                </a:lnTo>
                <a:lnTo>
                  <a:pt x="1604772" y="0"/>
                </a:lnTo>
                <a:close/>
              </a:path>
            </a:pathLst>
          </a:custGeom>
          <a:solidFill>
            <a:srgbClr val="C71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562081" y="2787193"/>
            <a:ext cx="7797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корпус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660258" y="3221786"/>
            <a:ext cx="2504507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0119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1</a:t>
            </a:r>
            <a:r>
              <a:rPr sz="1200" b="1" spc="-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C71240"/>
                </a:solidFill>
                <a:latin typeface="Arial"/>
                <a:cs typeface="Arial"/>
              </a:rPr>
              <a:t>э</a:t>
            </a:r>
            <a:r>
              <a:rPr sz="1200" b="1" spc="-15" dirty="0" err="1">
                <a:solidFill>
                  <a:srgbClr val="C71240"/>
                </a:solidFill>
                <a:latin typeface="Arial"/>
                <a:cs typeface="Arial"/>
              </a:rPr>
              <a:t>т</a:t>
            </a:r>
            <a:r>
              <a:rPr sz="1200" b="1" dirty="0" err="1">
                <a:solidFill>
                  <a:srgbClr val="C71240"/>
                </a:solidFill>
                <a:latin typeface="Arial"/>
                <a:cs typeface="Arial"/>
              </a:rPr>
              <a:t>аж</a:t>
            </a:r>
            <a:r>
              <a:rPr sz="1200" b="1" dirty="0">
                <a:solidFill>
                  <a:srgbClr val="C71240"/>
                </a:solidFill>
                <a:latin typeface="Arial"/>
                <a:cs typeface="Arial"/>
              </a:rPr>
              <a:t>  </a:t>
            </a:r>
            <a:endParaRPr lang="en-US" sz="1200" b="1" dirty="0">
              <a:solidFill>
                <a:srgbClr val="C71240"/>
              </a:solidFill>
              <a:latin typeface="Arial"/>
              <a:cs typeface="Arial"/>
            </a:endParaRPr>
          </a:p>
          <a:p>
            <a:pPr marL="12700" marR="960119">
              <a:lnSpc>
                <a:spcPct val="100000"/>
              </a:lnSpc>
              <a:spcBef>
                <a:spcPts val="100"/>
              </a:spcBef>
            </a:pPr>
            <a:r>
              <a:rPr sz="1200" b="1" spc="-10" dirty="0" err="1">
                <a:latin typeface="Arial"/>
                <a:cs typeface="Arial"/>
              </a:rPr>
              <a:t>Кафе</a:t>
            </a:r>
            <a:endParaRPr lang="ru-RU" sz="1200" b="1" spc="-10" dirty="0">
              <a:latin typeface="Arial"/>
              <a:cs typeface="Arial"/>
            </a:endParaRPr>
          </a:p>
          <a:p>
            <a:pPr marL="12700" marR="960119">
              <a:lnSpc>
                <a:spcPct val="100000"/>
              </a:lnSpc>
              <a:spcBef>
                <a:spcPts val="100"/>
              </a:spcBef>
            </a:pPr>
            <a:r>
              <a:rPr lang="en-US" sz="1200" b="1" spc="-10" dirty="0">
                <a:latin typeface="Arial"/>
                <a:cs typeface="Arial"/>
              </a:rPr>
              <a:t>CUMPUS CATERING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пн.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10" dirty="0">
                <a:latin typeface="Microsoft Sans Serif"/>
                <a:cs typeface="Microsoft Sans Serif"/>
              </a:rPr>
              <a:t> пт.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09:00-18:00 </a:t>
            </a:r>
            <a:endParaRPr lang="en-US" sz="1200" spc="-5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сб.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09:00-17:00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656831" y="2769412"/>
            <a:ext cx="1605280" cy="281940"/>
          </a:xfrm>
          <a:prstGeom prst="rect">
            <a:avLst/>
          </a:prstGeom>
          <a:solidFill>
            <a:srgbClr val="C7123E"/>
          </a:solidFill>
        </p:spPr>
        <p:txBody>
          <a:bodyPr vert="horz" wrap="square" lIns="0" tIns="31114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244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b="1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корпус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0">
            <a:extLst>
              <a:ext uri="{FF2B5EF4-FFF2-40B4-BE49-F238E27FC236}">
                <a16:creationId xmlns:a16="http://schemas.microsoft.com/office/drawing/2014/main" id="{126C111E-A954-41D6-BB54-497A5B6B9FBF}"/>
              </a:ext>
            </a:extLst>
          </p:cNvPr>
          <p:cNvSpPr txBox="1"/>
          <p:nvPr/>
        </p:nvSpPr>
        <p:spPr>
          <a:xfrm>
            <a:off x="10483594" y="4072813"/>
            <a:ext cx="2473221" cy="9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0755">
              <a:lnSpc>
                <a:spcPct val="100000"/>
              </a:lnSpc>
              <a:spcBef>
                <a:spcPts val="100"/>
              </a:spcBef>
            </a:pPr>
            <a:r>
              <a:rPr lang="en-US" sz="1200" b="1" spc="-10" dirty="0">
                <a:solidFill>
                  <a:srgbClr val="C71240"/>
                </a:solidFill>
                <a:latin typeface="Arial"/>
                <a:cs typeface="Arial"/>
              </a:rPr>
              <a:t>2</a:t>
            </a:r>
            <a:r>
              <a:rPr sz="1200" b="1" spc="-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1200" b="1" spc="-5" dirty="0" err="1">
                <a:solidFill>
                  <a:srgbClr val="C71240"/>
                </a:solidFill>
                <a:latin typeface="Arial"/>
                <a:cs typeface="Arial"/>
              </a:rPr>
              <a:t>э</a:t>
            </a:r>
            <a:r>
              <a:rPr sz="1200" b="1" spc="-15" dirty="0" err="1">
                <a:solidFill>
                  <a:srgbClr val="C71240"/>
                </a:solidFill>
                <a:latin typeface="Arial"/>
                <a:cs typeface="Arial"/>
              </a:rPr>
              <a:t>т</a:t>
            </a:r>
            <a:r>
              <a:rPr sz="1200" b="1" dirty="0" err="1">
                <a:solidFill>
                  <a:srgbClr val="C71240"/>
                </a:solidFill>
                <a:latin typeface="Arial"/>
                <a:cs typeface="Arial"/>
              </a:rPr>
              <a:t>аж</a:t>
            </a:r>
            <a:endParaRPr lang="ru-RU" sz="1200" b="1" dirty="0">
              <a:solidFill>
                <a:srgbClr val="C71240"/>
              </a:solidFill>
              <a:latin typeface="Arial"/>
              <a:cs typeface="Arial"/>
            </a:endParaRPr>
          </a:p>
          <a:p>
            <a:pPr marL="12700" marR="960755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latin typeface="Arial"/>
                <a:cs typeface="Arial"/>
              </a:rPr>
              <a:t>«</a:t>
            </a:r>
            <a:r>
              <a:rPr lang="en-US" sz="1200" b="1" spc="-10" dirty="0">
                <a:latin typeface="Arial"/>
                <a:cs typeface="Arial"/>
              </a:rPr>
              <a:t>ARTISHOCK</a:t>
            </a:r>
            <a:r>
              <a:rPr lang="ru-RU" sz="1200" b="1" spc="-10" dirty="0">
                <a:latin typeface="Arial"/>
                <a:cs typeface="Arial"/>
              </a:rPr>
              <a:t>»</a:t>
            </a:r>
          </a:p>
          <a:p>
            <a:pPr marL="12700" marR="960755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latin typeface="Arial"/>
                <a:cs typeface="Arial"/>
              </a:rPr>
              <a:t>Кофейня, столовая</a:t>
            </a:r>
            <a:endParaRPr lang="en-US" sz="1200" b="1" spc="-10" dirty="0">
              <a:latin typeface="Arial"/>
              <a:cs typeface="Arial"/>
            </a:endParaRPr>
          </a:p>
          <a:p>
            <a:pPr marL="12700" marR="960755">
              <a:spcBef>
                <a:spcPts val="100"/>
              </a:spcBef>
            </a:pPr>
            <a:r>
              <a:rPr lang="ru-RU" sz="1200" spc="-10" dirty="0">
                <a:latin typeface="Microsoft Sans Serif"/>
                <a:cs typeface="Microsoft Sans Serif"/>
              </a:rPr>
              <a:t>пн.</a:t>
            </a:r>
            <a:r>
              <a:rPr lang="ru-RU" sz="1200" spc="15" dirty="0">
                <a:latin typeface="Microsoft Sans Serif"/>
                <a:cs typeface="Microsoft Sans Serif"/>
              </a:rPr>
              <a:t> </a:t>
            </a:r>
            <a:r>
              <a:rPr lang="ru-RU" sz="1200" spc="315" dirty="0">
                <a:latin typeface="Microsoft Sans Serif"/>
                <a:cs typeface="Microsoft Sans Serif"/>
              </a:rPr>
              <a:t>–</a:t>
            </a:r>
            <a:r>
              <a:rPr lang="ru-RU" sz="1200" spc="-5" dirty="0">
                <a:latin typeface="Microsoft Sans Serif"/>
                <a:cs typeface="Microsoft Sans Serif"/>
              </a:rPr>
              <a:t> </a:t>
            </a:r>
            <a:r>
              <a:rPr lang="ru-RU" sz="1200" spc="-10" dirty="0">
                <a:latin typeface="Microsoft Sans Serif"/>
                <a:cs typeface="Microsoft Sans Serif"/>
              </a:rPr>
              <a:t>пт.</a:t>
            </a:r>
            <a:r>
              <a:rPr lang="ru-RU" sz="1200" spc="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08:00-19:30</a:t>
            </a:r>
            <a:endParaRPr lang="ru-RU" sz="1200" dirty="0">
              <a:latin typeface="Microsoft Sans Serif"/>
              <a:cs typeface="Microsoft Sans Serif"/>
            </a:endParaRPr>
          </a:p>
          <a:p>
            <a:pPr marL="12700" marR="960755">
              <a:lnSpc>
                <a:spcPct val="100000"/>
              </a:lnSpc>
              <a:spcBef>
                <a:spcPts val="100"/>
              </a:spcBef>
            </a:pPr>
            <a:endParaRPr lang="en-US" sz="1200" b="1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692055-F9C4-434A-8BA7-39C940527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1592" y="5202902"/>
            <a:ext cx="1999661" cy="69500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D4211E-A167-4FF0-B75C-7CC3D5ED1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111" y="5605499"/>
            <a:ext cx="1999661" cy="7803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279063"/>
            <a:ext cx="3497579" cy="101346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Медицинский</a:t>
            </a:r>
            <a:r>
              <a:rPr sz="2200" b="1" spc="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центр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795"/>
              </a:spcBef>
            </a:pPr>
            <a:r>
              <a:rPr sz="1200" dirty="0">
                <a:latin typeface="Microsoft Sans Serif"/>
                <a:cs typeface="Microsoft Sans Serif"/>
              </a:rPr>
              <a:t>Более </a:t>
            </a:r>
            <a:r>
              <a:rPr sz="1200" spc="-5" dirty="0">
                <a:latin typeface="Microsoft Sans Serif"/>
                <a:cs typeface="Microsoft Sans Serif"/>
              </a:rPr>
              <a:t>22 направлений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бесплатной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медицинской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помощи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штатным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сотрудникам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2822" y="2813684"/>
            <a:ext cx="1484630" cy="79765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75260" indent="-163195">
              <a:lnSpc>
                <a:spcPct val="100000"/>
              </a:lnSpc>
              <a:spcBef>
                <a:spcPts val="700"/>
              </a:spcBef>
              <a:buClr>
                <a:srgbClr val="C71240"/>
              </a:buClr>
              <a:buChar char="▪"/>
              <a:tabLst>
                <a:tab pos="17589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Паспорт</a:t>
            </a:r>
            <a:endParaRPr sz="1200" dirty="0">
              <a:latin typeface="Microsoft Sans Serif"/>
              <a:cs typeface="Microsoft Sans Serif"/>
            </a:endParaRPr>
          </a:p>
          <a:p>
            <a:pPr marL="175260" indent="-16319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75895" algn="l"/>
              </a:tabLst>
            </a:pPr>
            <a:r>
              <a:rPr sz="1200" dirty="0">
                <a:latin typeface="Microsoft Sans Serif"/>
                <a:cs typeface="Microsoft Sans Serif"/>
              </a:rPr>
              <a:t>Полис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ОМС</a:t>
            </a:r>
          </a:p>
          <a:p>
            <a:pPr marL="175260" indent="-16319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75895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СНИЛС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2822" y="2447925"/>
            <a:ext cx="32188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93595" algn="l"/>
              </a:tabLst>
            </a:pPr>
            <a:r>
              <a:rPr sz="1200" b="1" spc="-5" dirty="0">
                <a:latin typeface="Arial"/>
                <a:cs typeface="Arial"/>
              </a:rPr>
              <a:t>Док</a:t>
            </a:r>
            <a:r>
              <a:rPr sz="1200" b="1" spc="-35" dirty="0">
                <a:latin typeface="Arial"/>
                <a:cs typeface="Arial"/>
              </a:rPr>
              <a:t>у</a:t>
            </a:r>
            <a:r>
              <a:rPr sz="1200" b="1" spc="-15" dirty="0">
                <a:latin typeface="Arial"/>
                <a:cs typeface="Arial"/>
              </a:rPr>
              <a:t>м</a:t>
            </a:r>
            <a:r>
              <a:rPr sz="1200" b="1" dirty="0">
                <a:latin typeface="Arial"/>
                <a:cs typeface="Arial"/>
              </a:rPr>
              <a:t>е</a:t>
            </a:r>
            <a:r>
              <a:rPr sz="1200" b="1" spc="-5" dirty="0">
                <a:latin typeface="Arial"/>
                <a:cs typeface="Arial"/>
              </a:rPr>
              <a:t>н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ы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д</a:t>
            </a:r>
            <a:r>
              <a:rPr sz="1200" b="1" dirty="0">
                <a:latin typeface="Arial"/>
                <a:cs typeface="Arial"/>
              </a:rPr>
              <a:t>ля	Ре</a:t>
            </a:r>
            <a:r>
              <a:rPr sz="1200" b="1" spc="10" dirty="0">
                <a:latin typeface="Arial"/>
                <a:cs typeface="Arial"/>
              </a:rPr>
              <a:t>ж</a:t>
            </a:r>
            <a:r>
              <a:rPr sz="1200" b="1" spc="-10" dirty="0">
                <a:latin typeface="Arial"/>
                <a:cs typeface="Arial"/>
              </a:rPr>
              <a:t>и</a:t>
            </a:r>
            <a:r>
              <a:rPr sz="1200" b="1" dirty="0">
                <a:latin typeface="Arial"/>
                <a:cs typeface="Arial"/>
              </a:rPr>
              <a:t>м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рабо</a:t>
            </a:r>
            <a:r>
              <a:rPr sz="1200" b="1" spc="-15" dirty="0">
                <a:latin typeface="Arial"/>
                <a:cs typeface="Arial"/>
              </a:rPr>
              <a:t>т</a:t>
            </a:r>
            <a:r>
              <a:rPr sz="1200" b="1" dirty="0">
                <a:latin typeface="Arial"/>
                <a:cs typeface="Arial"/>
              </a:rPr>
              <a:t>ы  </a:t>
            </a:r>
            <a:r>
              <a:rPr sz="1200" b="1" spc="-5" dirty="0">
                <a:latin typeface="Arial"/>
                <a:cs typeface="Arial"/>
              </a:rPr>
              <a:t>прикрепления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822" y="4014978"/>
            <a:ext cx="1905635" cy="116840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1200" b="1" spc="-5" dirty="0">
                <a:latin typeface="Arial"/>
                <a:cs typeface="Arial"/>
              </a:rPr>
              <a:t>Лаборатория:</a:t>
            </a:r>
            <a:endParaRPr sz="120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85" dirty="0">
                <a:latin typeface="Microsoft Sans Serif"/>
                <a:cs typeface="Microsoft Sans Serif"/>
              </a:rPr>
              <a:t>з</a:t>
            </a:r>
            <a:r>
              <a:rPr sz="1200" spc="-35" dirty="0">
                <a:latin typeface="Microsoft Sans Serif"/>
                <a:cs typeface="Microsoft Sans Serif"/>
              </a:rPr>
              <a:t>а</a:t>
            </a:r>
            <a:r>
              <a:rPr sz="1200" spc="-45" dirty="0">
                <a:latin typeface="Microsoft Sans Serif"/>
                <a:cs typeface="Microsoft Sans Serif"/>
              </a:rPr>
              <a:t>б</a:t>
            </a:r>
            <a:r>
              <a:rPr sz="1200" spc="-35" dirty="0">
                <a:latin typeface="Microsoft Sans Serif"/>
                <a:cs typeface="Microsoft Sans Serif"/>
              </a:rPr>
              <a:t>о</a:t>
            </a:r>
            <a:r>
              <a:rPr sz="1200" dirty="0">
                <a:latin typeface="Microsoft Sans Serif"/>
                <a:cs typeface="Microsoft Sans Serif"/>
              </a:rPr>
              <a:t>р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а</a:t>
            </a:r>
            <a:r>
              <a:rPr sz="1200" spc="-45" dirty="0">
                <a:latin typeface="Microsoft Sans Serif"/>
                <a:cs typeface="Microsoft Sans Serif"/>
              </a:rPr>
              <a:t>н</a:t>
            </a:r>
            <a:r>
              <a:rPr sz="1200" spc="-30" dirty="0">
                <a:latin typeface="Microsoft Sans Serif"/>
                <a:cs typeface="Microsoft Sans Serif"/>
              </a:rPr>
              <a:t>а</a:t>
            </a:r>
            <a:r>
              <a:rPr sz="1200" spc="-25" dirty="0">
                <a:latin typeface="Microsoft Sans Serif"/>
                <a:cs typeface="Microsoft Sans Serif"/>
              </a:rPr>
              <a:t>л</a:t>
            </a:r>
            <a:r>
              <a:rPr sz="1200" spc="-40" dirty="0">
                <a:latin typeface="Microsoft Sans Serif"/>
                <a:cs typeface="Microsoft Sans Serif"/>
              </a:rPr>
              <a:t>и</a:t>
            </a:r>
            <a:r>
              <a:rPr sz="1200" spc="-85" dirty="0">
                <a:latin typeface="Microsoft Sans Serif"/>
                <a:cs typeface="Microsoft Sans Serif"/>
              </a:rPr>
              <a:t>з</a:t>
            </a:r>
            <a:r>
              <a:rPr sz="1200" spc="-30" dirty="0">
                <a:latin typeface="Microsoft Sans Serif"/>
                <a:cs typeface="Microsoft Sans Serif"/>
              </a:rPr>
              <a:t>о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60" dirty="0">
                <a:latin typeface="Microsoft Sans Serif"/>
                <a:cs typeface="Microsoft Sans Serif"/>
              </a:rPr>
              <a:t>п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О</a:t>
            </a:r>
            <a:r>
              <a:rPr sz="1200" spc="-40" dirty="0">
                <a:latin typeface="Microsoft Sans Serif"/>
                <a:cs typeface="Microsoft Sans Serif"/>
              </a:rPr>
              <a:t>М</a:t>
            </a:r>
            <a:r>
              <a:rPr sz="1200" dirty="0">
                <a:latin typeface="Microsoft Sans Serif"/>
                <a:cs typeface="Microsoft Sans Serif"/>
              </a:rPr>
              <a:t>С  с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09:00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10:30</a:t>
            </a:r>
            <a:endParaRPr sz="1200">
              <a:latin typeface="Microsoft Sans Serif"/>
              <a:cs typeface="Microsoft Sans Serif"/>
            </a:endParaRPr>
          </a:p>
          <a:p>
            <a:pPr marL="184785" marR="5080" indent="-172720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15" dirty="0">
                <a:latin typeface="Microsoft Sans Serif"/>
                <a:cs typeface="Microsoft Sans Serif"/>
              </a:rPr>
              <a:t>забор </a:t>
            </a:r>
            <a:r>
              <a:rPr sz="1200" spc="-5" dirty="0">
                <a:latin typeface="Microsoft Sans Serif"/>
                <a:cs typeface="Microsoft Sans Serif"/>
              </a:rPr>
              <a:t>анализов </a:t>
            </a:r>
            <a:r>
              <a:rPr sz="1200" spc="-15" dirty="0">
                <a:latin typeface="Microsoft Sans Serif"/>
                <a:cs typeface="Microsoft Sans Serif"/>
              </a:rPr>
              <a:t>по </a:t>
            </a:r>
            <a:r>
              <a:rPr sz="1200" spc="-45" dirty="0">
                <a:latin typeface="Microsoft Sans Serif"/>
                <a:cs typeface="Microsoft Sans Serif"/>
              </a:rPr>
              <a:t>ДМС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09:00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16:00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5147" y="1557527"/>
            <a:ext cx="5256276" cy="44637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81654" y="2707004"/>
            <a:ext cx="2150110" cy="2644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30" dirty="0">
                <a:latin typeface="Microsoft Sans Serif"/>
                <a:cs typeface="Microsoft Sans Serif"/>
              </a:rPr>
              <a:t>Ежедневно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08:00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20:00,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0" dirty="0">
                <a:latin typeface="Microsoft Sans Serif"/>
                <a:cs typeface="Microsoft Sans Serif"/>
              </a:rPr>
              <a:t>к</a:t>
            </a:r>
            <a:r>
              <a:rPr sz="1200" spc="-20" dirty="0">
                <a:latin typeface="Microsoft Sans Serif"/>
                <a:cs typeface="Microsoft Sans Serif"/>
              </a:rPr>
              <a:t>ро</a:t>
            </a:r>
            <a:r>
              <a:rPr sz="1200" spc="-60" dirty="0">
                <a:latin typeface="Microsoft Sans Serif"/>
                <a:cs typeface="Microsoft Sans Serif"/>
              </a:rPr>
              <a:t>м</a:t>
            </a:r>
            <a:r>
              <a:rPr sz="1200" dirty="0">
                <a:latin typeface="Microsoft Sans Serif"/>
                <a:cs typeface="Microsoft Sans Serif"/>
              </a:rPr>
              <a:t>е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в</a:t>
            </a:r>
            <a:r>
              <a:rPr sz="1200" spc="-25" dirty="0">
                <a:latin typeface="Microsoft Sans Serif"/>
                <a:cs typeface="Microsoft Sans Serif"/>
              </a:rPr>
              <a:t>ы</a:t>
            </a:r>
            <a:r>
              <a:rPr sz="1200" spc="-40" dirty="0">
                <a:latin typeface="Microsoft Sans Serif"/>
                <a:cs typeface="Microsoft Sans Serif"/>
              </a:rPr>
              <a:t>х</a:t>
            </a:r>
            <a:r>
              <a:rPr sz="1200" spc="-20" dirty="0">
                <a:latin typeface="Microsoft Sans Serif"/>
                <a:cs typeface="Microsoft Sans Serif"/>
              </a:rPr>
              <a:t>о</a:t>
            </a:r>
            <a:r>
              <a:rPr sz="1200" spc="-30" dirty="0">
                <a:latin typeface="Microsoft Sans Serif"/>
                <a:cs typeface="Microsoft Sans Serif"/>
              </a:rPr>
              <a:t>д</a:t>
            </a:r>
            <a:r>
              <a:rPr sz="1200" spc="-35" dirty="0">
                <a:latin typeface="Microsoft Sans Serif"/>
                <a:cs typeface="Microsoft Sans Serif"/>
              </a:rPr>
              <a:t>н</a:t>
            </a:r>
            <a:r>
              <a:rPr sz="1200" spc="-25" dirty="0">
                <a:latin typeface="Microsoft Sans Serif"/>
                <a:cs typeface="Microsoft Sans Serif"/>
              </a:rPr>
              <a:t>ы</a:t>
            </a:r>
            <a:r>
              <a:rPr sz="1200" dirty="0">
                <a:latin typeface="Microsoft Sans Serif"/>
                <a:cs typeface="Microsoft Sans Serif"/>
              </a:rPr>
              <a:t>х</a:t>
            </a:r>
          </a:p>
          <a:p>
            <a:pPr marL="184785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-35" dirty="0">
                <a:latin typeface="Microsoft Sans Serif"/>
                <a:cs typeface="Microsoft Sans Serif"/>
              </a:rPr>
              <a:t> праздничных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дней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695325" indent="-172720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45" dirty="0">
                <a:latin typeface="Microsoft Sans Serif"/>
                <a:cs typeface="Microsoft Sans Serif"/>
              </a:rPr>
              <a:t>Пункт</a:t>
            </a:r>
            <a:r>
              <a:rPr sz="1200" spc="-3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неотложной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медицинской</a:t>
            </a:r>
            <a:endParaRPr sz="1200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sz="1200" spc="-30" dirty="0">
                <a:latin typeface="Microsoft Sans Serif"/>
                <a:cs typeface="Microsoft Sans Serif"/>
              </a:rPr>
              <a:t>помощи</a:t>
            </a:r>
            <a:r>
              <a:rPr sz="1200" spc="-45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(фельдшерский)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endParaRPr sz="1200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lang="ru-RU" sz="1200" spc="-35" dirty="0">
                <a:latin typeface="Microsoft Sans Serif"/>
                <a:cs typeface="Microsoft Sans Serif"/>
              </a:rPr>
              <a:t>к</a:t>
            </a:r>
            <a:r>
              <a:rPr sz="1200" spc="-35" dirty="0" err="1">
                <a:latin typeface="Microsoft Sans Serif"/>
                <a:cs typeface="Microsoft Sans Serif"/>
              </a:rPr>
              <a:t>руглосуточно</a:t>
            </a:r>
            <a:endParaRPr lang="ru-RU" sz="1200" spc="-35" dirty="0">
              <a:latin typeface="Microsoft Sans Serif"/>
              <a:cs typeface="Microsoft Sans Serif"/>
            </a:endParaRPr>
          </a:p>
          <a:p>
            <a:pPr marL="184785">
              <a:lnSpc>
                <a:spcPct val="100000"/>
              </a:lnSpc>
            </a:pPr>
            <a:r>
              <a:rPr lang="ru-RU"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lang="ru-RU" sz="1200" spc="2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(499)</a:t>
            </a:r>
            <a:r>
              <a:rPr lang="ru-RU" sz="120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956-94-31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855344" indent="-172720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25" dirty="0">
                <a:latin typeface="Microsoft Sans Serif"/>
                <a:cs typeface="Microsoft Sans Serif"/>
              </a:rPr>
              <a:t>Регистратура </a:t>
            </a:r>
            <a:r>
              <a:rPr sz="1200" spc="315" dirty="0">
                <a:latin typeface="Microsoft Sans Serif"/>
                <a:cs typeface="Microsoft Sans Serif"/>
              </a:rPr>
              <a:t>–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09:0</a:t>
            </a:r>
            <a:r>
              <a:rPr sz="1200" spc="-5" dirty="0">
                <a:latin typeface="Microsoft Sans Serif"/>
                <a:cs typeface="Microsoft Sans Serif"/>
              </a:rPr>
              <a:t>0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30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19:3</a:t>
            </a:r>
            <a:r>
              <a:rPr sz="1200" spc="-5" dirty="0">
                <a:latin typeface="Microsoft Sans Serif"/>
                <a:cs typeface="Microsoft Sans Serif"/>
              </a:rPr>
              <a:t>0</a:t>
            </a:r>
            <a:endParaRPr sz="1200" dirty="0">
              <a:latin typeface="Microsoft Sans Serif"/>
              <a:cs typeface="Microsoft Sans Serif"/>
            </a:endParaRPr>
          </a:p>
          <a:p>
            <a:pPr marL="184785" marR="742315" indent="-172720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85420" algn="l"/>
              </a:tabLst>
            </a:pPr>
            <a:r>
              <a:rPr sz="1200" spc="-30" dirty="0">
                <a:latin typeface="Microsoft Sans Serif"/>
                <a:cs typeface="Microsoft Sans Serif"/>
              </a:rPr>
              <a:t>Прием </a:t>
            </a:r>
            <a:r>
              <a:rPr sz="1200" spc="-25" dirty="0">
                <a:latin typeface="Microsoft Sans Serif"/>
                <a:cs typeface="Microsoft Sans Serif"/>
              </a:rPr>
              <a:t>врачей 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специалистов </a:t>
            </a:r>
            <a:r>
              <a:rPr sz="1200" spc="495" dirty="0">
                <a:latin typeface="Microsoft Sans Serif"/>
                <a:cs typeface="Microsoft Sans Serif"/>
              </a:rPr>
              <a:t>—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с</a:t>
            </a:r>
            <a:r>
              <a:rPr sz="1200" spc="-20" dirty="0">
                <a:latin typeface="Microsoft Sans Serif"/>
                <a:cs typeface="Microsoft Sans Serif"/>
              </a:rPr>
              <a:t>о</a:t>
            </a:r>
            <a:r>
              <a:rPr sz="1200" spc="-55" dirty="0">
                <a:latin typeface="Microsoft Sans Serif"/>
                <a:cs typeface="Microsoft Sans Serif"/>
              </a:rPr>
              <a:t>г</a:t>
            </a:r>
            <a:r>
              <a:rPr sz="1200" spc="-15" dirty="0">
                <a:latin typeface="Microsoft Sans Serif"/>
                <a:cs typeface="Microsoft Sans Serif"/>
              </a:rPr>
              <a:t>л</a:t>
            </a:r>
            <a:r>
              <a:rPr sz="1200" spc="-20" dirty="0">
                <a:latin typeface="Microsoft Sans Serif"/>
                <a:cs typeface="Microsoft Sans Serif"/>
              </a:rPr>
              <a:t>а</a:t>
            </a:r>
            <a:r>
              <a:rPr sz="1200" spc="-25" dirty="0">
                <a:latin typeface="Microsoft Sans Serif"/>
                <a:cs typeface="Microsoft Sans Serif"/>
              </a:rPr>
              <a:t>с</a:t>
            </a:r>
            <a:r>
              <a:rPr sz="1200" spc="-35" dirty="0">
                <a:latin typeface="Microsoft Sans Serif"/>
                <a:cs typeface="Microsoft Sans Serif"/>
              </a:rPr>
              <a:t>н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55" dirty="0">
                <a:latin typeface="Microsoft Sans Serif"/>
                <a:cs typeface="Microsoft Sans Serif"/>
              </a:rPr>
              <a:t>г</a:t>
            </a:r>
            <a:r>
              <a:rPr sz="1200" spc="-20" dirty="0">
                <a:latin typeface="Microsoft Sans Serif"/>
                <a:cs typeface="Microsoft Sans Serif"/>
              </a:rPr>
              <a:t>ра</a:t>
            </a:r>
            <a:r>
              <a:rPr sz="1200" spc="-35" dirty="0">
                <a:latin typeface="Microsoft Sans Serif"/>
                <a:cs typeface="Microsoft Sans Serif"/>
              </a:rPr>
              <a:t>ф</a:t>
            </a:r>
            <a:r>
              <a:rPr sz="1200" spc="-30" dirty="0">
                <a:latin typeface="Microsoft Sans Serif"/>
                <a:cs typeface="Microsoft Sans Serif"/>
              </a:rPr>
              <a:t>и</a:t>
            </a:r>
            <a:r>
              <a:rPr sz="1200" spc="-100" dirty="0">
                <a:latin typeface="Microsoft Sans Serif"/>
                <a:cs typeface="Microsoft Sans Serif"/>
              </a:rPr>
              <a:t>к</a:t>
            </a:r>
            <a:r>
              <a:rPr sz="1200" dirty="0">
                <a:latin typeface="Microsoft Sans Serif"/>
                <a:cs typeface="Microsoft Sans Serif"/>
              </a:rPr>
              <a:t>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43127" y="5349366"/>
            <a:ext cx="410972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71240"/>
                </a:solidFill>
                <a:latin typeface="Arial"/>
                <a:cs typeface="Arial"/>
              </a:rPr>
              <a:t>Контакты:</a:t>
            </a:r>
            <a:r>
              <a:rPr sz="1200" b="1" spc="80" dirty="0">
                <a:latin typeface="Arial"/>
                <a:cs typeface="Arial"/>
              </a:rPr>
              <a:t> </a:t>
            </a:r>
            <a:endParaRPr lang="ru-RU" sz="1200" b="1" spc="8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 err="1">
                <a:latin typeface="Arial"/>
                <a:cs typeface="Arial"/>
              </a:rPr>
              <a:t>проспект</a:t>
            </a:r>
            <a:r>
              <a:rPr sz="1200" spc="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Вернадского,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84,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стр.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 </a:t>
            </a:r>
            <a:r>
              <a:rPr sz="1200" spc="-10" dirty="0">
                <a:latin typeface="Arial"/>
                <a:cs typeface="Arial"/>
              </a:rPr>
              <a:t>(корпус</a:t>
            </a:r>
            <a:r>
              <a:rPr sz="1200" spc="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7)</a:t>
            </a:r>
            <a:endParaRPr lang="ru-RU" sz="1200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sz="1200" spc="1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(499)</a:t>
            </a:r>
            <a:r>
              <a:rPr sz="1200" spc="-1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956-93-77,</a:t>
            </a:r>
            <a:r>
              <a:rPr sz="1200" spc="-2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</a:t>
            </a:r>
            <a:r>
              <a:rPr sz="1200" spc="2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(499)</a:t>
            </a:r>
            <a:r>
              <a:rPr sz="120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956-94-77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endParaRPr lang="ru-RU" sz="1200" b="1" u="sng" spc="-15" dirty="0">
              <a:solidFill>
                <a:srgbClr val="C71240"/>
              </a:solidFill>
              <a:uFill>
                <a:solidFill>
                  <a:srgbClr val="C7123E"/>
                </a:solidFill>
              </a:uFill>
              <a:latin typeface="Arial" panose="020B0604020202020204" pitchFamily="34" charset="0"/>
              <a:cs typeface="Arial" panose="020B0604020202020204" pitchFamily="34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1200" b="1" u="sng" spc="-10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</a:t>
            </a:r>
            <a:r>
              <a:rPr sz="1200" b="1" u="sng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b="1" u="sng" spc="-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подробности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04" y="1305396"/>
            <a:ext cx="4748378" cy="538609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ru-RU" sz="2200" b="1" spc="-10" dirty="0">
                <a:solidFill>
                  <a:srgbClr val="C71240"/>
                </a:solidFill>
                <a:latin typeface="Arial"/>
                <a:cs typeface="Arial"/>
              </a:rPr>
              <a:t>Психологическая поддержка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71350" y="2279851"/>
            <a:ext cx="2909186" cy="282707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61443" y="4632475"/>
            <a:ext cx="410972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C71240"/>
                </a:solidFill>
                <a:latin typeface="Arial"/>
                <a:cs typeface="Arial"/>
              </a:rPr>
              <a:t>Контакты:</a:t>
            </a:r>
            <a:r>
              <a:rPr sz="1200" b="1" spc="8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endParaRPr lang="ru-RU" sz="1200" b="1" spc="80" dirty="0">
              <a:solidFill>
                <a:srgbClr val="C71240"/>
              </a:solidFill>
              <a:latin typeface="Arial"/>
              <a:cs typeface="Arial"/>
            </a:endParaRPr>
          </a:p>
          <a:p>
            <a:r>
              <a:rPr lang="ru-RU" sz="1200" spc="-15" dirty="0">
                <a:latin typeface="Microsoft Sans Serif"/>
                <a:cs typeface="Microsoft Sans Serif"/>
              </a:rPr>
              <a:t>Телефон: </a:t>
            </a:r>
            <a:r>
              <a:rPr lang="ru-RU" sz="1200" spc="-1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(499) 956-93-88</a:t>
            </a:r>
          </a:p>
          <a:p>
            <a:r>
              <a:rPr lang="ru-RU" sz="1200" spc="-15" dirty="0">
                <a:latin typeface="Microsoft Sans Serif"/>
                <a:cs typeface="Microsoft Sans Serif"/>
              </a:rPr>
              <a:t>Telegram по номеру:  </a:t>
            </a:r>
            <a:r>
              <a:rPr lang="ru-RU" sz="1200" spc="-1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(905) 538-37-35</a:t>
            </a:r>
          </a:p>
          <a:p>
            <a:r>
              <a:rPr lang="ru-RU" sz="1200" spc="-15" dirty="0">
                <a:latin typeface="Microsoft Sans Serif"/>
                <a:cs typeface="Microsoft Sans Serif"/>
              </a:rPr>
              <a:t>Е-</a:t>
            </a:r>
            <a:r>
              <a:rPr lang="en-US" sz="1200" spc="-15" dirty="0">
                <a:latin typeface="Microsoft Sans Serif"/>
                <a:cs typeface="Microsoft Sans Serif"/>
              </a:rPr>
              <a:t>mail</a:t>
            </a:r>
            <a:r>
              <a:rPr lang="ru-RU" sz="1200" spc="-15" dirty="0">
                <a:latin typeface="Microsoft Sans Serif"/>
                <a:cs typeface="Microsoft Sans Serif"/>
              </a:rPr>
              <a:t>: </a:t>
            </a:r>
            <a:r>
              <a:rPr lang="en-US" sz="1200" spc="-1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psy@ranepa.ru</a:t>
            </a:r>
            <a:endParaRPr lang="ru-RU" sz="1200" spc="-15" dirty="0">
              <a:solidFill>
                <a:srgbClr val="C71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sun9-65.userapi.com/impg/aMRjIVG1Grxc6USVwSQlfL6WcpiJDfSmeSAc7Q/KH0PTs3Qbfs.jpg?size=1280x880&amp;quality=95&amp;sign=19c4af3c8012c3e3945ddb4e7f4c2dd4&amp;c_uniq_tag=Dez9mVR24oijthrBp4YEqJYeRyfP-3fgKYAU3FyizkY&amp;type=album">
            <a:extLst>
              <a:ext uri="{FF2B5EF4-FFF2-40B4-BE49-F238E27FC236}">
                <a16:creationId xmlns:a16="http://schemas.microsoft.com/office/drawing/2014/main" id="{B4275E38-F8B6-4F0E-ABDF-4C0D0F055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2232"/>
            <a:ext cx="5708436" cy="392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6E3934-9571-4BFC-82B5-BFD3C11F6183}"/>
              </a:ext>
            </a:extLst>
          </p:cNvPr>
          <p:cNvSpPr/>
          <p:nvPr/>
        </p:nvSpPr>
        <p:spPr>
          <a:xfrm>
            <a:off x="870715" y="2084078"/>
            <a:ext cx="502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latin typeface="Microsoft Sans Serif"/>
                <a:cs typeface="Microsoft Sans Serif"/>
              </a:rPr>
              <a:t>Бесплатные консультации доступны для всех сотрудников Академии</a:t>
            </a:r>
          </a:p>
          <a:p>
            <a:endParaRPr lang="en-US" sz="1200" spc="-15" dirty="0">
              <a:latin typeface="Microsoft Sans Serif"/>
              <a:cs typeface="Microsoft Sans Serif"/>
            </a:endParaRPr>
          </a:p>
          <a:p>
            <a:r>
              <a:rPr lang="ru-RU" sz="1200" spc="-15" dirty="0">
                <a:latin typeface="Microsoft Sans Serif"/>
                <a:cs typeface="Microsoft Sans Serif"/>
              </a:rPr>
              <a:t>«Линия </a:t>
            </a:r>
            <a:r>
              <a:rPr lang="ru-RU" sz="1200" spc="-15">
                <a:latin typeface="Microsoft Sans Serif"/>
                <a:cs typeface="Microsoft Sans Serif"/>
              </a:rPr>
              <a:t>психологической помощи» </a:t>
            </a:r>
            <a:r>
              <a:rPr lang="ru-RU" sz="1200" spc="-15" dirty="0">
                <a:latin typeface="Microsoft Sans Serif"/>
                <a:cs typeface="Microsoft Sans Serif"/>
              </a:rPr>
              <a:t>службы психологической поддержки гарантирует анонимность и конфиденциальность </a:t>
            </a:r>
            <a:endParaRPr lang="en-US" sz="1200" spc="-15" dirty="0">
              <a:latin typeface="Microsoft Sans Serif"/>
              <a:cs typeface="Microsoft Sans Serif"/>
            </a:endParaRPr>
          </a:p>
          <a:p>
            <a:endParaRPr lang="en-US" sz="1200" spc="-15" dirty="0">
              <a:latin typeface="Microsoft Sans Serif"/>
              <a:cs typeface="Microsoft Sans Serif"/>
            </a:endParaRPr>
          </a:p>
          <a:p>
            <a:r>
              <a:rPr lang="ru-RU" sz="1200" spc="-15" dirty="0">
                <a:latin typeface="Microsoft Sans Serif"/>
                <a:cs typeface="Microsoft Sans Serif"/>
              </a:rPr>
              <a:t>Линия работает с 9:00 до 21:00 с понедельника по субботу, кроме государственных праздников</a:t>
            </a:r>
          </a:p>
          <a:p>
            <a:endParaRPr lang="ru-RU" sz="1200" spc="-15" dirty="0">
              <a:latin typeface="Microsoft Sans Serif"/>
              <a:cs typeface="Microsoft Sans Serif"/>
            </a:endParaRPr>
          </a:p>
          <a:p>
            <a:r>
              <a:rPr lang="ru-RU" sz="1200" spc="-15" dirty="0">
                <a:latin typeface="Microsoft Sans Serif"/>
                <a:cs typeface="Microsoft Sans Serif"/>
              </a:rPr>
              <a:t>В случае необходимости можно назначить очную встречу после беседы в рамках работы консультантов Психологической службы Академии</a:t>
            </a:r>
          </a:p>
        </p:txBody>
      </p:sp>
    </p:spTree>
    <p:extLst>
      <p:ext uri="{BB962C8B-B14F-4D97-AF65-F5344CB8AC3E}">
        <p14:creationId xmlns:p14="http://schemas.microsoft.com/office/powerpoint/2010/main" val="1910088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5204" y="1305396"/>
            <a:ext cx="4748378" cy="538609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60"/>
              </a:spcBef>
            </a:pPr>
            <a:r>
              <a:rPr lang="ru-RU" sz="2200" b="1" spc="-10" dirty="0">
                <a:solidFill>
                  <a:srgbClr val="C71240"/>
                </a:solidFill>
                <a:latin typeface="Arial"/>
                <a:cs typeface="Arial"/>
              </a:rPr>
              <a:t>Научная библиотека Академии</a:t>
            </a:r>
            <a:endParaRPr lang="ru-RU" sz="22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6E3934-9571-4BFC-82B5-BFD3C11F6183}"/>
              </a:ext>
            </a:extLst>
          </p:cNvPr>
          <p:cNvSpPr/>
          <p:nvPr/>
        </p:nvSpPr>
        <p:spPr>
          <a:xfrm>
            <a:off x="794973" y="2644588"/>
            <a:ext cx="296038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spcBef>
                <a:spcPts val="100"/>
              </a:spcBef>
            </a:pPr>
            <a:r>
              <a:rPr lang="ru-RU" sz="1200" b="1" spc="-10" dirty="0">
                <a:latin typeface="Arial"/>
                <a:cs typeface="Arial"/>
              </a:rPr>
              <a:t>Услуги: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5" dirty="0">
                <a:latin typeface="Microsoft Sans Serif"/>
                <a:cs typeface="Microsoft Sans Serif"/>
              </a:rPr>
              <a:t>онлайн-регистрация и получение удаленного доступа к электронным ресурсам библиотеки;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консультации по работе с электронными ресурсами;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выдача изданий из фондов библиотеки по абонементу;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подбор литературы по тематикам;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обучающие семинары, презентации;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пространства для индивидуальной и групповой работы;</a:t>
            </a:r>
          </a:p>
          <a:p>
            <a:pPr marL="190500" indent="-178435" algn="just"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lang="ru-RU" sz="1200" spc="-15" dirty="0">
                <a:latin typeface="Microsoft Sans Serif"/>
                <a:cs typeface="Microsoft Sans Serif"/>
              </a:rPr>
              <a:t>экскурсии по библиотеки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FDF935-7355-4B45-9D16-E150690BA6AA}"/>
              </a:ext>
            </a:extLst>
          </p:cNvPr>
          <p:cNvSpPr txBox="1"/>
          <p:nvPr/>
        </p:nvSpPr>
        <p:spPr>
          <a:xfrm>
            <a:off x="3912955" y="2644170"/>
            <a:ext cx="2623485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spc="-15">
                <a:latin typeface="Microsoft Sans Serif"/>
                <a:cs typeface="Microsoft Sans Serif"/>
              </a:defRPr>
            </a:lvl1pPr>
          </a:lstStyle>
          <a:p>
            <a:pPr marL="12700" algn="just">
              <a:spcBef>
                <a:spcPts val="100"/>
              </a:spcBef>
            </a:pPr>
            <a:r>
              <a:rPr lang="ru-RU" b="1" spc="-10" dirty="0">
                <a:latin typeface="Arial"/>
                <a:cs typeface="Arial"/>
              </a:rPr>
              <a:t>Как записаться:</a:t>
            </a:r>
          </a:p>
          <a:p>
            <a:pPr algn="just"/>
            <a:r>
              <a:rPr lang="ru-RU" dirty="0"/>
              <a:t>Читателем библиотеки может стать каждый работник Академии. </a:t>
            </a:r>
          </a:p>
          <a:p>
            <a:pPr algn="just"/>
            <a:r>
              <a:rPr lang="ru-RU" dirty="0"/>
              <a:t>Записаться можно в одном из двух корпусов, при этом нужно иметь с собой только карту авторизации (пропуск)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B1ED45-E0B9-46CF-938F-7FBED4672C42}"/>
              </a:ext>
            </a:extLst>
          </p:cNvPr>
          <p:cNvSpPr txBox="1"/>
          <p:nvPr/>
        </p:nvSpPr>
        <p:spPr>
          <a:xfrm>
            <a:off x="3932005" y="4160387"/>
            <a:ext cx="2960383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spc="-15">
                <a:latin typeface="Microsoft Sans Serif"/>
                <a:cs typeface="Microsoft Sans Serif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spc="-10" dirty="0">
                <a:latin typeface="Arial"/>
                <a:cs typeface="Arial"/>
              </a:rPr>
              <a:t>График работы:</a:t>
            </a:r>
          </a:p>
          <a:p>
            <a:r>
              <a:rPr lang="ru-RU" dirty="0"/>
              <a:t>Понедельник – пятница </a:t>
            </a:r>
          </a:p>
          <a:p>
            <a:r>
              <a:rPr lang="en-US" dirty="0"/>
              <a:t>c</a:t>
            </a:r>
            <a:r>
              <a:rPr lang="ru-RU" dirty="0"/>
              <a:t> 09:00 до 23:00</a:t>
            </a:r>
          </a:p>
          <a:p>
            <a:r>
              <a:rPr lang="ru-RU" dirty="0"/>
              <a:t>Суббота с 10:00 до 17:00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553E14-63BC-40E9-A4CD-E45809E605A8}"/>
              </a:ext>
            </a:extLst>
          </p:cNvPr>
          <p:cNvSpPr txBox="1"/>
          <p:nvPr/>
        </p:nvSpPr>
        <p:spPr>
          <a:xfrm>
            <a:off x="3965310" y="5103674"/>
            <a:ext cx="2597415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spc="-15">
                <a:latin typeface="Microsoft Sans Serif"/>
                <a:cs typeface="Microsoft Sans Serif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spc="-10" dirty="0">
                <a:solidFill>
                  <a:srgbClr val="C71240"/>
                </a:solidFill>
                <a:latin typeface="Arial"/>
                <a:cs typeface="Arial"/>
              </a:rPr>
              <a:t>Контакты:</a:t>
            </a:r>
          </a:p>
          <a:p>
            <a:r>
              <a:rPr lang="ru-RU" dirty="0"/>
              <a:t>Телефон для справок:</a:t>
            </a:r>
          </a:p>
          <a:p>
            <a:r>
              <a:rPr lang="ru-RU" dirty="0"/>
              <a:t>8-499-956-97-96</a:t>
            </a:r>
          </a:p>
          <a:p>
            <a:r>
              <a:rPr lang="fr-FR" dirty="0"/>
              <a:t>e</a:t>
            </a:r>
            <a:r>
              <a:rPr lang="ru-RU" dirty="0"/>
              <a:t>-</a:t>
            </a:r>
            <a:r>
              <a:rPr lang="fr-FR" dirty="0"/>
              <a:t>mail</a:t>
            </a:r>
            <a:r>
              <a:rPr lang="ru-RU" dirty="0"/>
              <a:t>: </a:t>
            </a:r>
            <a:r>
              <a:rPr lang="fr-FR" dirty="0" err="1">
                <a:hlinkClick r:id="rId3"/>
              </a:rPr>
              <a:t>library</a:t>
            </a:r>
            <a:r>
              <a:rPr lang="ru-RU" dirty="0">
                <a:hlinkClick r:id="rId3"/>
              </a:rPr>
              <a:t>@</a:t>
            </a:r>
            <a:r>
              <a:rPr lang="fr-FR" dirty="0" err="1">
                <a:hlinkClick r:id="rId3"/>
              </a:rPr>
              <a:t>ranepa</a:t>
            </a:r>
            <a:r>
              <a:rPr lang="ru-RU" dirty="0">
                <a:hlinkClick r:id="rId3"/>
              </a:rPr>
              <a:t>.</a:t>
            </a:r>
            <a:r>
              <a:rPr lang="fr-FR" dirty="0">
                <a:hlinkClick r:id="rId3"/>
              </a:rPr>
              <a:t>ru</a:t>
            </a:r>
            <a:endParaRPr lang="ru-RU" dirty="0"/>
          </a:p>
          <a:p>
            <a:r>
              <a:rPr lang="ru-RU" dirty="0"/>
              <a:t>Сайт: </a:t>
            </a:r>
            <a:r>
              <a:rPr lang="ru-RU" dirty="0">
                <a:hlinkClick r:id="rId4"/>
              </a:rPr>
              <a:t>https://lib.ranepa.ru/ru/</a:t>
            </a:r>
            <a:endParaRPr lang="ru-RU" dirty="0"/>
          </a:p>
          <a:p>
            <a:r>
              <a:rPr lang="ru-RU" dirty="0"/>
              <a:t>Телеграм канал: </a:t>
            </a:r>
            <a:r>
              <a:rPr lang="ru-RU" dirty="0">
                <a:hlinkClick r:id="rId5"/>
              </a:rPr>
              <a:t>https://t.me/ranepalibrary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65A91-7AF0-407D-95B9-E2EA03C71758}"/>
              </a:ext>
            </a:extLst>
          </p:cNvPr>
          <p:cNvSpPr txBox="1"/>
          <p:nvPr/>
        </p:nvSpPr>
        <p:spPr>
          <a:xfrm>
            <a:off x="724359" y="5743595"/>
            <a:ext cx="307007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200" spc="-15">
                <a:latin typeface="Microsoft Sans Serif"/>
                <a:cs typeface="Microsoft Sans Serif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b="1" spc="-10" dirty="0">
                <a:latin typeface="Arial"/>
                <a:cs typeface="Arial"/>
              </a:rPr>
              <a:t>Расположение:</a:t>
            </a:r>
          </a:p>
          <a:p>
            <a:r>
              <a:rPr lang="ru-RU" dirty="0"/>
              <a:t>1 корпус (научная литература) 8 и 9 этаж</a:t>
            </a:r>
          </a:p>
          <a:p>
            <a:r>
              <a:rPr lang="ru-RU" dirty="0"/>
              <a:t>5 корпус (учебная литература) 2 этаж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F155617-9948-40C8-B2EE-D2E85749384B}"/>
              </a:ext>
            </a:extLst>
          </p:cNvPr>
          <p:cNvSpPr/>
          <p:nvPr/>
        </p:nvSpPr>
        <p:spPr>
          <a:xfrm>
            <a:off x="719301" y="1902081"/>
            <a:ext cx="5833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spc="-15" dirty="0">
                <a:latin typeface="Microsoft Sans Serif"/>
                <a:cs typeface="Microsoft Sans Serif"/>
              </a:rPr>
              <a:t>Научная библиотека Академии обладает более чем миллионным фондом, уютными читальными залами, функциональными коворкингами, мягкими зонами для учебы и работы</a:t>
            </a:r>
          </a:p>
        </p:txBody>
      </p:sp>
      <p:pic>
        <p:nvPicPr>
          <p:cNvPr id="13" name="Picture 2" descr="Picture background">
            <a:extLst>
              <a:ext uri="{FF2B5EF4-FFF2-40B4-BE49-F238E27FC236}">
                <a16:creationId xmlns:a16="http://schemas.microsoft.com/office/drawing/2014/main" id="{7E55FBA7-C7DA-4800-8814-DA259762DF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54" r="8594" b="930"/>
          <a:stretch/>
        </p:blipFill>
        <p:spPr bwMode="auto">
          <a:xfrm>
            <a:off x="6674990" y="1853530"/>
            <a:ext cx="5257800" cy="384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21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60" y="604265"/>
            <a:ext cx="4097654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91160" algn="l"/>
              </a:tabLst>
            </a:pP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19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1439951"/>
            <a:ext cx="3930015" cy="74168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pc="-10" dirty="0" err="1"/>
              <a:t>Повышайте</a:t>
            </a:r>
            <a:r>
              <a:rPr spc="15" dirty="0"/>
              <a:t> </a:t>
            </a:r>
            <a:r>
              <a:rPr lang="ru-RU" spc="-5" dirty="0"/>
              <a:t>В</a:t>
            </a:r>
            <a:r>
              <a:rPr spc="-5" dirty="0" err="1"/>
              <a:t>ашу</a:t>
            </a:r>
            <a:endParaRPr spc="-5" dirty="0"/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10" dirty="0"/>
              <a:t>квалификацию</a:t>
            </a:r>
            <a:r>
              <a:rPr spc="25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10" dirty="0"/>
              <a:t>Академии!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2955" y="1557527"/>
            <a:ext cx="5282184" cy="44637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42822" y="4267200"/>
            <a:ext cx="3251011" cy="59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dirty="0">
                <a:solidFill>
                  <a:srgbClr val="C71240"/>
                </a:solidFill>
                <a:latin typeface="Arial"/>
                <a:cs typeface="Arial"/>
              </a:rPr>
              <a:t>Контакты:</a:t>
            </a:r>
            <a:r>
              <a:rPr lang="ru-RU" sz="1200" b="1" dirty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Arial"/>
                <a:cs typeface="Arial"/>
              </a:rPr>
              <a:t>Телефон:</a:t>
            </a:r>
            <a:r>
              <a:rPr lang="ru-RU" sz="1200" b="1" dirty="0">
                <a:latin typeface="Arial"/>
                <a:cs typeface="Arial"/>
              </a:rPr>
              <a:t> </a:t>
            </a:r>
            <a:r>
              <a:rPr lang="ru-RU" sz="1200" dirty="0">
                <a:solidFill>
                  <a:srgbClr val="C71240"/>
                </a:solidFill>
                <a:latin typeface="Arial"/>
                <a:cs typeface="Arial"/>
              </a:rPr>
              <a:t>+7-499-956-06-92</a:t>
            </a:r>
            <a:r>
              <a:rPr lang="ru-RU" sz="1200" dirty="0"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5" dirty="0">
                <a:latin typeface="Microsoft Sans Serif"/>
                <a:cs typeface="Microsoft Sans Serif"/>
              </a:rPr>
              <a:t>Е-</a:t>
            </a:r>
            <a:r>
              <a:rPr lang="en-US" sz="1200" spc="-15" dirty="0">
                <a:latin typeface="Microsoft Sans Serif"/>
                <a:cs typeface="Microsoft Sans Serif"/>
              </a:rPr>
              <a:t>mail</a:t>
            </a:r>
            <a:r>
              <a:rPr lang="ru-RU" sz="1200" spc="-15" dirty="0">
                <a:latin typeface="Microsoft Sans Serif"/>
                <a:cs typeface="Microsoft Sans Serif"/>
              </a:rPr>
              <a:t>: </a:t>
            </a:r>
            <a:r>
              <a:rPr lang="ru-RU" sz="1200" dirty="0">
                <a:solidFill>
                  <a:srgbClr val="C71240"/>
                </a:solidFill>
                <a:latin typeface="Arial"/>
                <a:cs typeface="Arial"/>
              </a:rPr>
              <a:t>corp-university@ranepa.ru 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30AE31A-DAE7-4394-92E5-C9539F42C09C}"/>
              </a:ext>
            </a:extLst>
          </p:cNvPr>
          <p:cNvSpPr/>
          <p:nvPr/>
        </p:nvSpPr>
        <p:spPr>
          <a:xfrm>
            <a:off x="942726" y="2509352"/>
            <a:ext cx="40976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spc="-45" dirty="0">
                <a:latin typeface="Microsoft Sans Serif"/>
                <a:cs typeface="Microsoft Sans Serif"/>
              </a:rPr>
              <a:t>Учебный центр Академии приглашает Вас пройти обучение по различным программам:</a:t>
            </a:r>
          </a:p>
          <a:p>
            <a:pPr lvl="0"/>
            <a:endParaRPr lang="ru-RU" sz="1200" spc="-45" dirty="0">
              <a:latin typeface="Microsoft Sans Serif"/>
              <a:cs typeface="Microsoft Sans Serif"/>
            </a:endParaRPr>
          </a:p>
          <a:p>
            <a:pPr marL="171450" lvl="0" indent="-171450">
              <a:buFontTx/>
              <a:buChar char="-"/>
            </a:pPr>
            <a:r>
              <a:rPr lang="ru-RU" sz="1200" spc="-45" dirty="0">
                <a:latin typeface="Microsoft Sans Serif"/>
                <a:cs typeface="Microsoft Sans Serif"/>
              </a:rPr>
              <a:t>обучение бесплатное</a:t>
            </a:r>
          </a:p>
          <a:p>
            <a:pPr marL="171450" lvl="0" indent="-171450">
              <a:buFontTx/>
              <a:buChar char="-"/>
            </a:pPr>
            <a:r>
              <a:rPr lang="ru-RU" sz="1200" spc="-45" dirty="0">
                <a:latin typeface="Microsoft Sans Serif"/>
                <a:cs typeface="Microsoft Sans Serif"/>
              </a:rPr>
              <a:t>можно выбрать одну или несколько программ сразу</a:t>
            </a:r>
          </a:p>
          <a:p>
            <a:pPr marL="171450" lvl="0" indent="-171450">
              <a:buFontTx/>
              <a:buChar char="-"/>
            </a:pPr>
            <a:r>
              <a:rPr lang="ru-RU" sz="1200" spc="-45" dirty="0">
                <a:latin typeface="Microsoft Sans Serif"/>
                <a:cs typeface="Microsoft Sans Serif"/>
              </a:rPr>
              <a:t>гибкий график обучения</a:t>
            </a:r>
          </a:p>
          <a:p>
            <a:pPr marL="171450" lvl="0" indent="-171450">
              <a:buFontTx/>
              <a:buChar char="-"/>
            </a:pPr>
            <a:endParaRPr lang="ru-RU" sz="1200" spc="-45" dirty="0">
              <a:latin typeface="Microsoft Sans Serif"/>
              <a:cs typeface="Microsoft Sans Serif"/>
            </a:endParaRPr>
          </a:p>
        </p:txBody>
      </p:sp>
      <p:pic>
        <p:nvPicPr>
          <p:cNvPr id="1026" name="Picture 2" descr="🙂">
            <a:extLst>
              <a:ext uri="{FF2B5EF4-FFF2-40B4-BE49-F238E27FC236}">
                <a16:creationId xmlns:a16="http://schemas.microsoft.com/office/drawing/2014/main" id="{91F70A16-9D63-4981-A4B2-177C5D3B8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-28098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3" descr="blob:https://web.telegram.org/b16f5566-7068-4c27-80bb-45c32f7ec003">
            <a:extLst>
              <a:ext uri="{FF2B5EF4-FFF2-40B4-BE49-F238E27FC236}">
                <a16:creationId xmlns:a16="http://schemas.microsoft.com/office/drawing/2014/main" id="{0431E26F-97BE-4B33-BFBB-9AD630AA00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800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🙂">
            <a:extLst>
              <a:ext uri="{FF2B5EF4-FFF2-40B4-BE49-F238E27FC236}">
                <a16:creationId xmlns:a16="http://schemas.microsoft.com/office/drawing/2014/main" id="{F16F6A5F-21C6-46F4-9ECD-B325D8F60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3730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5" descr="blob:https://web.telegram.org/b16f5566-7068-4c27-80bb-45c32f7ec003">
            <a:extLst>
              <a:ext uri="{FF2B5EF4-FFF2-40B4-BE49-F238E27FC236}">
                <a16:creationId xmlns:a16="http://schemas.microsoft.com/office/drawing/2014/main" id="{97CC0A9A-531D-45AF-896F-2D4358C7E4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800" y="373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604265"/>
            <a:ext cx="400939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00355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spc="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987971"/>
            <a:ext cx="193607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5" dirty="0"/>
              <a:t>Содержание</a:t>
            </a:r>
            <a:endParaRPr spc="-5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BE2D3F1-3ECA-4BF0-BE29-81C2A9A6E2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515060"/>
              </p:ext>
            </p:extLst>
          </p:nvPr>
        </p:nvGraphicFramePr>
        <p:xfrm>
          <a:off x="914400" y="1574800"/>
          <a:ext cx="4267200" cy="474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98780424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722742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Приветствие</a:t>
                      </a:r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…………………………………………………………………….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8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Миссия Академии</a:t>
                      </a:r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…………………………………………………………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7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Самый авторитетный педагогический коллектив страны</a:t>
                      </a:r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..............................................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3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Институты и факультеты</a:t>
                      </a:r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6</a:t>
                      </a:r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5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u="none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Пропускная система</a:t>
                      </a:r>
                      <a:endParaRPr lang="ru-RU" sz="1400" b="0" u="none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08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Возможности личного кабинета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Поможем настроить и подключить все необходимое  для работы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................................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Как позвонить с рабочего  телефона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.............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6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Как получить разрешение  на парковку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……….…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618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Ваш график работы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768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Когда зарплата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……………………………………………………………..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7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Ваш отпуск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………………………………………………………………….……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19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77DEE31-D9A5-44D8-AA72-AA7898C18D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54505"/>
              </p:ext>
            </p:extLst>
          </p:nvPr>
        </p:nvGraphicFramePr>
        <p:xfrm>
          <a:off x="6629400" y="1574800"/>
          <a:ext cx="4419600" cy="4320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152">
                  <a:extLst>
                    <a:ext uri="{9D8B030D-6E8A-4147-A177-3AD203B41FA5}">
                      <a16:colId xmlns:a16="http://schemas.microsoft.com/office/drawing/2014/main" val="987804245"/>
                    </a:ext>
                  </a:extLst>
                </a:gridCol>
                <a:gridCol w="471448">
                  <a:extLst>
                    <a:ext uri="{9D8B030D-6E8A-4147-A177-3AD203B41FA5}">
                      <a16:colId xmlns:a16="http://schemas.microsoft.com/office/drawing/2014/main" val="722742336"/>
                    </a:ext>
                  </a:extLst>
                </a:gridCol>
              </a:tblGrid>
              <a:tr h="361129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Разнообразная еда на любой вкус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679382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Медицинский центр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044236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Психологическая поддержка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22709"/>
                  </a:ext>
                </a:extLst>
              </a:tr>
              <a:tr h="324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Научная библиотека академии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499589"/>
                  </a:ext>
                </a:extLst>
              </a:tr>
              <a:tr h="324608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Повышайте Вашу квалификацию в Академии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      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066312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Выбирайте свой спорт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………………………….…………………..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996661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Решение бытовых проблем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912056"/>
                  </a:ext>
                </a:extLst>
              </a:tr>
              <a:tr h="371801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Локально-нормативные акты Академии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56778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Следите за жизнью Академии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.........................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932134"/>
                  </a:ext>
                </a:extLst>
              </a:tr>
              <a:tr h="409952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Полезные телефоны </a:t>
                      </a: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…………………………………………….……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5195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339740"/>
                  </a:ext>
                </a:extLst>
              </a:tr>
              <a:tr h="361129">
                <a:tc>
                  <a:txBody>
                    <a:bodyPr/>
                    <a:lstStyle/>
                    <a:p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491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475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0544" y="553973"/>
            <a:ext cx="411162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4495" algn="l"/>
              </a:tabLst>
            </a:pP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20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33159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Выбирайте</a:t>
            </a:r>
            <a:r>
              <a:rPr sz="2200" b="1" spc="2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свой</a:t>
            </a:r>
            <a:r>
              <a:rPr sz="2200" b="1" spc="-1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спорт!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127" y="2131821"/>
            <a:ext cx="4013200" cy="2555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209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Microsoft Sans Serif"/>
                <a:cs typeface="Microsoft Sans Serif"/>
              </a:rPr>
              <a:t>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территории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есть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спортивный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комплекс,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где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0" dirty="0">
                <a:latin typeface="Microsoft Sans Serif"/>
                <a:cs typeface="Microsoft Sans Serif"/>
              </a:rPr>
              <a:t>каждый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сотрудник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может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со </a:t>
            </a:r>
            <a:r>
              <a:rPr sz="1200" spc="-25" dirty="0">
                <a:latin typeface="Microsoft Sans Serif"/>
                <a:cs typeface="Microsoft Sans Serif"/>
              </a:rPr>
              <a:t>скидкой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11557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воспользоваться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услугами</a:t>
            </a:r>
            <a:r>
              <a:rPr sz="1200" spc="4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бассейна,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игровых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тренажерных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залов,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залом</a:t>
            </a:r>
            <a:r>
              <a:rPr sz="1200" spc="-5" dirty="0">
                <a:latin typeface="Microsoft Sans Serif"/>
                <a:cs typeface="Microsoft Sans Serif"/>
              </a:rPr>
              <a:t> единоборств,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солярием,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сауной,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приобрести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абонемент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занятий</a:t>
            </a:r>
            <a:r>
              <a:rPr sz="1200" spc="2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фитнесом</a:t>
            </a:r>
            <a:endParaRPr sz="12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Для посещения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бассейна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5" dirty="0">
                <a:latin typeface="Arial"/>
                <a:cs typeface="Arial"/>
              </a:rPr>
              <a:t> тренажерного</a:t>
            </a:r>
            <a:r>
              <a:rPr sz="1200" b="1" dirty="0">
                <a:latin typeface="Arial"/>
                <a:cs typeface="Arial"/>
              </a:rPr>
              <a:t> зала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необходимо:</a:t>
            </a:r>
            <a:endParaRPr sz="1200" dirty="0">
              <a:latin typeface="Arial"/>
              <a:cs typeface="Arial"/>
            </a:endParaRPr>
          </a:p>
          <a:p>
            <a:pPr marL="19050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получить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справки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Медицинском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центре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64769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РАНХиГС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3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предоставить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их</a:t>
            </a:r>
            <a:r>
              <a:rPr sz="1200" spc="3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спортивный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25" dirty="0">
                <a:latin typeface="Microsoft Sans Serif"/>
                <a:cs typeface="Microsoft Sans Serif"/>
              </a:rPr>
              <a:t>комплекс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(2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корпус,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1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этаж)</a:t>
            </a:r>
            <a:endParaRPr sz="1200" dirty="0">
              <a:latin typeface="Microsoft Sans Serif"/>
              <a:cs typeface="Microsoft Sans Serif"/>
            </a:endParaRPr>
          </a:p>
          <a:p>
            <a:pPr marL="190500" marR="5080" indent="-178435">
              <a:lnSpc>
                <a:spcPct val="100000"/>
              </a:lnSpc>
              <a:spcBef>
                <a:spcPts val="600"/>
              </a:spcBef>
              <a:buClr>
                <a:srgbClr val="C71240"/>
              </a:buClr>
              <a:buChar char="▪"/>
              <a:tabLst>
                <a:tab pos="19113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сообщить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статусе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сотрудника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приобрести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абонемент/разовое</a:t>
            </a:r>
            <a:r>
              <a:rPr sz="1200" spc="-4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посещение на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льготных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условиях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6843" y="4863160"/>
            <a:ext cx="133413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Администратор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спорткомплекса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+7 (499)</a:t>
            </a:r>
            <a:r>
              <a:rPr sz="1200" spc="-35" dirty="0">
                <a:solidFill>
                  <a:srgbClr val="C712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270-29-81</a:t>
            </a:r>
            <a:endParaRPr sz="1200" dirty="0">
              <a:solidFill>
                <a:srgbClr val="C7124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+7 (499)</a:t>
            </a:r>
            <a:r>
              <a:rPr sz="1200" spc="-35" dirty="0">
                <a:solidFill>
                  <a:srgbClr val="C712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782-33-73</a:t>
            </a:r>
            <a:endParaRPr sz="1200" dirty="0">
              <a:solidFill>
                <a:srgbClr val="C71240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02939" y="4863160"/>
            <a:ext cx="144081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Спортзал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Arial"/>
                <a:cs typeface="Arial"/>
              </a:rPr>
              <a:t>1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корпус,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2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этаж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+7</a:t>
            </a:r>
            <a:r>
              <a:rPr sz="1200" dirty="0">
                <a:solidFill>
                  <a:srgbClr val="C712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(499)</a:t>
            </a:r>
            <a:r>
              <a:rPr sz="1200" spc="-25" dirty="0">
                <a:solidFill>
                  <a:srgbClr val="C712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956-02-</a:t>
            </a:r>
            <a:r>
              <a:rPr lang="ru-RU"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1</a:t>
            </a: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1</a:t>
            </a:r>
            <a:endParaRPr sz="1200" dirty="0">
              <a:solidFill>
                <a:srgbClr val="C71240"/>
              </a:solidFill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внутренний </a:t>
            </a:r>
            <a:r>
              <a:rPr sz="1200" spc="315" dirty="0">
                <a:solidFill>
                  <a:srgbClr val="C71240"/>
                </a:solidFill>
                <a:latin typeface="Microsoft Sans Serif"/>
                <a:cs typeface="Microsoft Sans Serif"/>
              </a:rPr>
              <a:t>–</a:t>
            </a:r>
            <a:r>
              <a:rPr sz="1200" spc="-25" dirty="0">
                <a:solidFill>
                  <a:srgbClr val="C71240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60211</a:t>
            </a:r>
            <a:endParaRPr sz="1200" dirty="0">
              <a:solidFill>
                <a:srgbClr val="C71240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0" y="1627630"/>
            <a:ext cx="5257800" cy="446379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21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4400" y="1226838"/>
            <a:ext cx="4771390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spc="-25" dirty="0">
                <a:solidFill>
                  <a:srgbClr val="C71240"/>
                </a:solidFill>
                <a:latin typeface="Arial"/>
                <a:cs typeface="Arial"/>
              </a:rPr>
              <a:t>Решение бытовых проблем</a:t>
            </a:r>
            <a:endParaRPr sz="2200" b="1" spc="-25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4F32167-84F3-447C-A2EF-C32CC536B951}"/>
              </a:ext>
            </a:extLst>
          </p:cNvPr>
          <p:cNvSpPr/>
          <p:nvPr/>
        </p:nvSpPr>
        <p:spPr>
          <a:xfrm>
            <a:off x="838200" y="1981200"/>
            <a:ext cx="5105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В круглосуточном режиме принимают заявки по следующим направлениям:</a:t>
            </a:r>
          </a:p>
          <a:p>
            <a:pPr>
              <a:spcAft>
                <a:spcPts val="0"/>
              </a:spcAft>
            </a:pPr>
            <a:endParaRPr lang="ru-RU" sz="1200" spc="-5" dirty="0">
              <a:latin typeface="Microsoft Sans Serif"/>
              <a:cs typeface="Microsoft Sans Serif"/>
            </a:endParaRP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устранение аварийных ситуаций (протечки, отсутствие электроэнергии, воды, отопления, поломки лифтов и т.д.)</a:t>
            </a: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некорректная работа систем электроснабжения, водоснабжения, канализации, отопления, лифтов и т.д.</a:t>
            </a: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проведение ремонта дверей, окон, мебели и т.д.</a:t>
            </a: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проведение срочной уборки помещений и территории</a:t>
            </a: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проведение мелких ремонтных работ</a:t>
            </a:r>
          </a:p>
          <a:p>
            <a:pPr>
              <a:spcAft>
                <a:spcPts val="0"/>
              </a:spcAft>
            </a:pPr>
            <a:r>
              <a:rPr lang="ru-RU" sz="1200" spc="-5" dirty="0">
                <a:latin typeface="Microsoft Sans Serif"/>
                <a:cs typeface="Microsoft Sans Serif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spc="-5" dirty="0">
              <a:solidFill>
                <a:srgbClr val="C71240"/>
              </a:solidFill>
              <a:latin typeface="Microsoft Sans Serif"/>
              <a:cs typeface="Microsoft Sans Serif"/>
            </a:endParaRPr>
          </a:p>
          <a:p>
            <a:pPr>
              <a:spcAft>
                <a:spcPts val="0"/>
              </a:spcAft>
            </a:pPr>
            <a:r>
              <a:rPr lang="ru-RU" sz="1200" b="1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</a:t>
            </a: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диспетчерская, обслуживающая корпуса 1; 7; 9: </a:t>
            </a:r>
          </a:p>
          <a:p>
            <a:pPr>
              <a:spcAft>
                <a:spcPts val="0"/>
              </a:spcAft>
              <a:buClr>
                <a:srgbClr val="C71240"/>
              </a:buClr>
            </a:pPr>
            <a:r>
              <a:rPr lang="ru-RU" sz="1200" spc="-10" dirty="0">
                <a:solidFill>
                  <a:srgbClr val="C71240"/>
                </a:solidFill>
                <a:latin typeface="Arial"/>
                <a:cs typeface="Arial"/>
              </a:rPr>
              <a:t>    </a:t>
            </a:r>
            <a:r>
              <a:rPr lang="ru-RU"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(499) 956-00-00</a:t>
            </a:r>
          </a:p>
          <a:p>
            <a:pPr marL="171450" indent="-171450">
              <a:spcAft>
                <a:spcPts val="0"/>
              </a:spcAft>
              <a:buClr>
                <a:srgbClr val="C71240"/>
              </a:buClr>
              <a:buFont typeface="Wingdings" panose="05000000000000000000" pitchFamily="2" charset="2"/>
              <a:buChar char="§"/>
            </a:pPr>
            <a:r>
              <a:rPr lang="ru-RU" sz="1200" spc="-5" dirty="0">
                <a:latin typeface="Microsoft Sans Serif"/>
                <a:cs typeface="Microsoft Sans Serif"/>
              </a:rPr>
              <a:t>диспетчерская, обслуживающая корпуса 2; 3; 4; 5: </a:t>
            </a:r>
          </a:p>
          <a:p>
            <a:pPr>
              <a:spcAft>
                <a:spcPts val="0"/>
              </a:spcAft>
              <a:buClr>
                <a:srgbClr val="C71240"/>
              </a:buClr>
            </a:pPr>
            <a:r>
              <a:rPr lang="ru-RU" sz="1200" b="1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    </a:t>
            </a:r>
            <a:r>
              <a:rPr lang="ru-RU" sz="1200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(495) 433-25-13</a:t>
            </a:r>
          </a:p>
        </p:txBody>
      </p:sp>
      <p:pic>
        <p:nvPicPr>
          <p:cNvPr id="2050" name="Picture 2" descr="https://static.tildacdn.com/tild3733-6535-4633-b433-613534656464/10144.jpg">
            <a:extLst>
              <a:ext uri="{FF2B5EF4-FFF2-40B4-BE49-F238E27FC236}">
                <a16:creationId xmlns:a16="http://schemas.microsoft.com/office/drawing/2014/main" id="{2AB2DDA2-9D5C-45FF-BB51-8E38753F7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2" y="1524000"/>
            <a:ext cx="56388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6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058" y="553973"/>
            <a:ext cx="411670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0209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2822" y="1464944"/>
            <a:ext cx="55880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Локально-нормативные</a:t>
            </a:r>
            <a:r>
              <a:rPr sz="2200" b="1" spc="5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C71240"/>
                </a:solidFill>
                <a:latin typeface="Arial"/>
                <a:cs typeface="Arial"/>
              </a:rPr>
              <a:t>акты</a:t>
            </a:r>
            <a:r>
              <a:rPr sz="2200" b="1" spc="2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Академии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43127" y="3324225"/>
            <a:ext cx="296227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536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Правила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внутреннего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трудового 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распорядка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35" dirty="0">
                <a:latin typeface="Microsoft Sans Serif"/>
                <a:cs typeface="Microsoft Sans Serif"/>
              </a:rPr>
              <a:t>ФГБОУ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«Российская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академия</a:t>
            </a:r>
            <a:r>
              <a:rPr sz="1200" spc="-10" dirty="0">
                <a:latin typeface="Microsoft Sans Serif"/>
                <a:cs typeface="Microsoft Sans Serif"/>
              </a:rPr>
              <a:t> народного </a:t>
            </a:r>
            <a:r>
              <a:rPr sz="1200" spc="-15" dirty="0">
                <a:latin typeface="Microsoft Sans Serif"/>
                <a:cs typeface="Microsoft Sans Serif"/>
              </a:rPr>
              <a:t>хозяйства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государственной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службы</a:t>
            </a:r>
            <a:endParaRPr sz="1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Microsoft Sans Serif"/>
                <a:cs typeface="Microsoft Sans Serif"/>
              </a:rPr>
              <a:t>при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Президенте Российской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Федерации»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3127" y="4552264"/>
            <a:ext cx="180276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6123E"/>
                  </a:solidFill>
                </a:u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подробности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902200" y="3324225"/>
            <a:ext cx="150558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dirty="0">
                <a:latin typeface="Microsoft Sans Serif"/>
                <a:cs typeface="Microsoft Sans Serif"/>
              </a:rPr>
              <a:t>Кодекс этики Президентской 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14900" y="4448618"/>
            <a:ext cx="48571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6415" algn="l"/>
              </a:tabLst>
            </a:pPr>
            <a:r>
              <a:rPr lang="ru-RU" sz="1200" b="1" u="sng" spc="-10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</a:t>
            </a:r>
            <a:r>
              <a:rPr lang="ru-RU" sz="1200" b="1" u="sng" spc="50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200" b="1" u="sng" spc="-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подробности</a:t>
            </a:r>
            <a:r>
              <a:rPr sz="1200" b="1" spc="-5" dirty="0">
                <a:solidFill>
                  <a:srgbClr val="C7123E"/>
                </a:solidFill>
                <a:latin typeface="Arial"/>
                <a:cs typeface="Arial"/>
              </a:rPr>
              <a:t>	</a:t>
            </a:r>
            <a:r>
              <a:rPr sz="1200" b="1" u="sng" spc="-10" dirty="0">
                <a:solidFill>
                  <a:srgbClr val="C71240"/>
                </a:solidFill>
                <a:uFill>
                  <a:solidFill>
                    <a:srgbClr val="C6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</a:t>
            </a:r>
            <a:r>
              <a:rPr sz="1200" b="1" u="sng" dirty="0">
                <a:solidFill>
                  <a:srgbClr val="C71240"/>
                </a:solidFill>
                <a:uFill>
                  <a:solidFill>
                    <a:srgbClr val="C6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b="1" u="sng" spc="-5" dirty="0">
                <a:solidFill>
                  <a:srgbClr val="C71240"/>
                </a:solidFill>
                <a:uFill>
                  <a:solidFill>
                    <a:srgbClr val="C6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подробности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56550" y="3324225"/>
            <a:ext cx="2625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Положение </a:t>
            </a:r>
            <a:r>
              <a:rPr sz="1200" spc="-5" dirty="0">
                <a:latin typeface="Microsoft Sans Serif"/>
                <a:cs typeface="Microsoft Sans Serif"/>
              </a:rPr>
              <a:t>об обеспечении условий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доступности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для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инвалидов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лиц</a:t>
            </a:r>
            <a:endParaRPr sz="1200">
              <a:latin typeface="Microsoft Sans Serif"/>
              <a:cs typeface="Microsoft Sans Serif"/>
            </a:endParaRPr>
          </a:p>
          <a:p>
            <a:pPr marL="12700" marR="21717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ограниченными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возможностями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здоровья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2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РАНХиГС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56132" y="5265420"/>
            <a:ext cx="9577070" cy="756285"/>
          </a:xfrm>
          <a:prstGeom prst="rect">
            <a:avLst/>
          </a:prstGeom>
          <a:solidFill>
            <a:srgbClr val="C71240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250825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Внимание!</a:t>
            </a:r>
            <a:r>
              <a:rPr sz="12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</a:t>
            </a:r>
            <a:r>
              <a:rPr sz="1200" spc="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всей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территории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Академии</a:t>
            </a:r>
            <a:r>
              <a:rPr sz="12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запрещено</a:t>
            </a:r>
            <a:r>
              <a:rPr sz="12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курение</a:t>
            </a:r>
            <a:r>
              <a:rPr sz="1200" spc="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сигарет,</a:t>
            </a:r>
            <a:r>
              <a:rPr sz="12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электронных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и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парящих</a:t>
            </a:r>
            <a:r>
              <a:rPr sz="12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устройств,</a:t>
            </a:r>
            <a:r>
              <a:rPr sz="12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распитие</a:t>
            </a:r>
            <a:r>
              <a:rPr sz="12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спиртных</a:t>
            </a:r>
            <a:endParaRPr sz="1200">
              <a:latin typeface="Microsoft Sans Serif"/>
              <a:cs typeface="Microsoft Sans Serif"/>
            </a:endParaRPr>
          </a:p>
          <a:p>
            <a:pPr marL="250825">
              <a:lnSpc>
                <a:spcPct val="100000"/>
              </a:lnSpc>
            </a:pPr>
            <a:r>
              <a:rPr sz="12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напитков</a:t>
            </a:r>
            <a:endParaRPr sz="120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46988" y="2171700"/>
            <a:ext cx="1242060" cy="105765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967471" y="2116835"/>
            <a:ext cx="967740" cy="111252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914900" y="2116835"/>
            <a:ext cx="1210055" cy="1112520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1071397" y="5002686"/>
            <a:ext cx="8150859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Подробнее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ЛНА </a:t>
            </a:r>
            <a:r>
              <a:rPr sz="1200" b="1" spc="-10" dirty="0">
                <a:latin typeface="Arial"/>
                <a:cs typeface="Arial"/>
              </a:rPr>
              <a:t>Академии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можно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ознакомиться</a:t>
            </a:r>
            <a:r>
              <a:rPr sz="1200" b="1" spc="50" dirty="0">
                <a:latin typeface="Arial"/>
                <a:cs typeface="Arial"/>
              </a:rPr>
              <a:t> </a:t>
            </a:r>
            <a:r>
              <a:rPr sz="1200" b="1" spc="-5" dirty="0" err="1">
                <a:latin typeface="Arial"/>
                <a:cs typeface="Arial"/>
              </a:rPr>
              <a:t>на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сайте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473" y="1133856"/>
            <a:ext cx="10031098" cy="490651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099292" y="0"/>
            <a:ext cx="1092707" cy="68579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48640"/>
            <a:ext cx="935990" cy="277495"/>
          </a:xfrm>
          <a:custGeom>
            <a:avLst/>
            <a:gdLst/>
            <a:ahLst/>
            <a:cxnLst/>
            <a:rect l="l" t="t" r="r" b="b"/>
            <a:pathLst>
              <a:path w="935990" h="277494">
                <a:moveTo>
                  <a:pt x="935736" y="0"/>
                </a:moveTo>
                <a:lnTo>
                  <a:pt x="0" y="0"/>
                </a:lnTo>
                <a:lnTo>
                  <a:pt x="0" y="277367"/>
                </a:lnTo>
                <a:lnTo>
                  <a:pt x="935736" y="277367"/>
                </a:lnTo>
                <a:lnTo>
                  <a:pt x="935736" y="0"/>
                </a:lnTo>
                <a:close/>
              </a:path>
            </a:pathLst>
          </a:custGeom>
          <a:solidFill>
            <a:srgbClr val="C71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8962" y="553973"/>
            <a:ext cx="4123054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5925" algn="l"/>
              </a:tabLst>
            </a:pP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1245840"/>
            <a:ext cx="437985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pc="-10" dirty="0">
                <a:solidFill>
                  <a:srgbClr val="C7123E"/>
                </a:solidFill>
              </a:rPr>
              <a:t>Следите за жизнью Академии!</a:t>
            </a:r>
            <a:br>
              <a:rPr lang="ru-RU" spc="-10" dirty="0">
                <a:solidFill>
                  <a:srgbClr val="C7123E"/>
                </a:solidFill>
              </a:rPr>
            </a:br>
            <a:endParaRPr spc="-10" dirty="0">
              <a:solidFill>
                <a:srgbClr val="C7123E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6799" y="2590800"/>
            <a:ext cx="5599050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Желаем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продуктивной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работы,</a:t>
            </a:r>
            <a:r>
              <a:rPr lang="ru-RU" sz="1600" b="1" spc="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творческих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sz="1600" b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sz="1600" b="1" spc="-5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успехов!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0640" y="1300988"/>
            <a:ext cx="2315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9545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Microsoft Sans Serif"/>
                <a:cs typeface="Microsoft Sans Serif"/>
              </a:rPr>
              <a:t>Надеемся, </a:t>
            </a:r>
            <a:r>
              <a:rPr sz="1200" spc="-5" dirty="0">
                <a:latin typeface="Microsoft Sans Serif"/>
                <a:cs typeface="Microsoft Sans Serif"/>
              </a:rPr>
              <a:t>что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наш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навигатор </a:t>
            </a:r>
            <a:r>
              <a:rPr sz="1200" spc="-30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поможет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сориентироваться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в</a:t>
            </a:r>
            <a:r>
              <a:rPr sz="1200" spc="70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первые</a:t>
            </a:r>
            <a:r>
              <a:rPr sz="1200" spc="5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рабочие</a:t>
            </a:r>
            <a:r>
              <a:rPr sz="1200" spc="50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дни</a:t>
            </a:r>
            <a:r>
              <a:rPr sz="1200" spc="8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</a:t>
            </a:r>
            <a:r>
              <a:rPr sz="1200" spc="-5" dirty="0" err="1">
                <a:latin typeface="Microsoft Sans Serif"/>
                <a:cs typeface="Microsoft Sans Serif"/>
              </a:rPr>
              <a:t>они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пройдут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dirty="0" err="1">
                <a:latin typeface="Microsoft Sans Serif"/>
                <a:cs typeface="Microsoft Sans Serif"/>
              </a:rPr>
              <a:t>для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lang="ru-RU" sz="1200" spc="-5" dirty="0">
                <a:latin typeface="Microsoft Sans Serif"/>
                <a:cs typeface="Microsoft Sans Serif"/>
              </a:rPr>
              <a:t>В</a:t>
            </a:r>
            <a:r>
              <a:rPr sz="1200" spc="-5" dirty="0" err="1">
                <a:latin typeface="Microsoft Sans Serif"/>
                <a:cs typeface="Microsoft Sans Serif"/>
              </a:rPr>
              <a:t>ас</a:t>
            </a:r>
            <a:r>
              <a:rPr sz="1200" spc="-5" dirty="0">
                <a:latin typeface="Microsoft Sans Serif"/>
                <a:cs typeface="Microsoft Sans Serif"/>
              </a:rPr>
              <a:t> </a:t>
            </a:r>
            <a:r>
              <a:rPr sz="1200" spc="-15" dirty="0" err="1">
                <a:latin typeface="Microsoft Sans Serif"/>
                <a:cs typeface="Microsoft Sans Serif"/>
              </a:rPr>
              <a:t>комфортно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br>
              <a:rPr lang="ru-RU" sz="1200" spc="-15" dirty="0">
                <a:latin typeface="Microsoft Sans Serif"/>
                <a:cs typeface="Microsoft Sans Serif"/>
              </a:rPr>
            </a:b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запомнятся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только</a:t>
            </a:r>
            <a:endParaRPr sz="12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5" dirty="0">
                <a:latin typeface="Microsoft Sans Serif"/>
                <a:cs typeface="Microsoft Sans Serif"/>
              </a:rPr>
              <a:t> положительной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стороны!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6800" y="1627512"/>
            <a:ext cx="2315845" cy="5066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sz="1200" b="1" u="sng" spc="-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Cайт </a:t>
            </a:r>
            <a:r>
              <a:rPr sz="1200" b="1" u="sng" spc="-10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Академии</a:t>
            </a:r>
            <a:r>
              <a:rPr sz="1200" b="1" u="sng" spc="-10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b="1" spc="-5" dirty="0">
                <a:solidFill>
                  <a:srgbClr val="C71240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b="1" u="sng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ru-RU" sz="1200" b="1" u="sng" spc="5" dirty="0">
              <a:solidFill>
                <a:srgbClr val="C71240"/>
              </a:solidFill>
              <a:uFill>
                <a:solidFill>
                  <a:srgbClr val="C7123E"/>
                </a:solidFill>
              </a:uFill>
              <a:latin typeface="Arial"/>
              <a:cs typeface="Arial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lang="ru-RU" sz="1200" b="1" u="sng" spc="5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ТГ_канал</a:t>
            </a:r>
            <a:r>
              <a:rPr lang="ru-RU" sz="1200" b="1" u="sng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Внутри </a:t>
            </a:r>
            <a:r>
              <a:rPr sz="1200" b="1" u="sng" spc="-40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sz="1200" b="1" u="sng" spc="-5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</a:t>
            </a:r>
            <a:r>
              <a:rPr sz="1200" b="1" u="sng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</a:t>
            </a:r>
            <a:r>
              <a:rPr sz="1200" b="1" u="sng" spc="-10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</a:t>
            </a:r>
            <a:r>
              <a:rPr sz="1200" b="1" u="sng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е</a:t>
            </a:r>
            <a:r>
              <a:rPr sz="1200" b="1" u="sng" spc="-15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</a:t>
            </a:r>
            <a:r>
              <a:rPr sz="1200" b="1" u="sng" spc="-10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r>
              <a:rPr sz="1200" b="1" u="sng" dirty="0" err="1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</a:t>
            </a:r>
            <a:endParaRPr sz="1200" b="1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C0D5A2-857A-4736-ABC1-B5A58E0B27C9}"/>
              </a:ext>
            </a:extLst>
          </p:cNvPr>
          <p:cNvSpPr txBox="1"/>
          <p:nvPr/>
        </p:nvSpPr>
        <p:spPr>
          <a:xfrm>
            <a:off x="935990" y="4308498"/>
            <a:ext cx="2340609" cy="828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38200"/>
              </a:lnSpc>
              <a:spcBef>
                <a:spcPts val="100"/>
              </a:spcBef>
            </a:pPr>
            <a:r>
              <a:rPr lang="ru-RU" sz="1200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  <a:t>Корпоративная социальная сеть в </a:t>
            </a:r>
            <a:r>
              <a:rPr lang="ru-RU" sz="1200" b="1" u="sng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веб-версии</a:t>
            </a:r>
            <a:r>
              <a:rPr lang="ru-RU" sz="1200" b="1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ru-RU" sz="1200" b="1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</a:br>
            <a:r>
              <a:rPr lang="ru-RU" sz="1200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  <a:t>и в</a:t>
            </a:r>
            <a:r>
              <a:rPr lang="ru-RU" sz="1200" u="sng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  <a:t> </a:t>
            </a:r>
            <a:r>
              <a:rPr lang="ru-RU" sz="1200" b="1" u="sng" spc="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мобильном приложении</a:t>
            </a:r>
            <a:endParaRPr lang="ru-RU" sz="1200" b="1" u="sng" spc="5" dirty="0">
              <a:solidFill>
                <a:srgbClr val="C71240"/>
              </a:solidFill>
              <a:uFill>
                <a:solidFill>
                  <a:srgbClr val="C7123E"/>
                </a:solidFill>
              </a:uFill>
              <a:latin typeface="Arial"/>
              <a:cs typeface="Arial"/>
            </a:endParaRP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21AC75A0-F3C6-424F-B501-2C023C4CEDE3}"/>
              </a:ext>
            </a:extLst>
          </p:cNvPr>
          <p:cNvSpPr txBox="1">
            <a:spLocks/>
          </p:cNvSpPr>
          <p:nvPr/>
        </p:nvSpPr>
        <p:spPr>
          <a:xfrm>
            <a:off x="1015470" y="3478648"/>
            <a:ext cx="269456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2200" b="1" i="0">
                <a:solidFill>
                  <a:srgbClr val="C71240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kern="0" spc="-10" dirty="0">
                <a:solidFill>
                  <a:srgbClr val="C00000"/>
                </a:solidFill>
              </a:rPr>
              <a:t>Присоединяйтесь к «Нашим людям»!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2753" y="900684"/>
            <a:ext cx="32448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ru-RU" sz="2200" b="1" dirty="0">
                <a:solidFill>
                  <a:srgbClr val="C71240"/>
                </a:solidFill>
                <a:latin typeface="Arial"/>
                <a:ea typeface="+mj-ea"/>
                <a:cs typeface="Arial"/>
              </a:rPr>
              <a:t>Полезные телефоны</a:t>
            </a:r>
            <a:endParaRPr sz="2200" b="1" dirty="0">
              <a:solidFill>
                <a:srgbClr val="C71240"/>
              </a:solidFill>
              <a:latin typeface="Arial"/>
              <a:ea typeface="+mj-ea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6DBA0520-32DF-450A-8A5C-6BD2C02353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2054"/>
              </p:ext>
            </p:extLst>
          </p:nvPr>
        </p:nvGraphicFramePr>
        <p:xfrm>
          <a:off x="611379" y="1447800"/>
          <a:ext cx="6632447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2647">
                  <a:extLst>
                    <a:ext uri="{9D8B030D-6E8A-4147-A177-3AD203B41FA5}">
                      <a16:colId xmlns:a16="http://schemas.microsoft.com/office/drawing/2014/main" val="98780424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722742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Диспетчерская, </a:t>
                      </a:r>
                      <a:r>
                        <a:rPr lang="ru-RU" sz="1400" b="0" spc="-5" dirty="0">
                          <a:solidFill>
                            <a:schemeClr val="tx1"/>
                          </a:solidFill>
                          <a:latin typeface="Microsoft Sans Serif"/>
                          <a:cs typeface="Microsoft Sans Serif"/>
                        </a:rPr>
                        <a:t>обслуживающая корпуса 1; 7; 9</a:t>
                      </a:r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 (499) 956-00-00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28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Диспетчерская, </a:t>
                      </a:r>
                      <a:r>
                        <a:rPr lang="ru-RU" sz="1400" spc="-5" dirty="0">
                          <a:latin typeface="Microsoft Sans Serif"/>
                          <a:cs typeface="Microsoft Sans Serif"/>
                        </a:rPr>
                        <a:t>обслуживающая корпуса 2; 3; 4; 5</a:t>
                      </a:r>
                      <a:endParaRPr lang="ru-RU" sz="1400" b="0" kern="1200" spc="-20" dirty="0">
                        <a:solidFill>
                          <a:schemeClr val="tx1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 (495) 433-25-13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479980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Медицинский центр, регистратура</a:t>
                      </a:r>
                    </a:p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Медицинский центр, запись на прием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 (499) 956-93-77</a:t>
                      </a:r>
                    </a:p>
                    <a:p>
                      <a:pPr marL="0"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 (499) 956-94-77</a:t>
                      </a:r>
                    </a:p>
                    <a:p>
                      <a:pPr algn="ctr"/>
                      <a:endParaRPr lang="ru-RU" sz="1400" b="0" kern="1200" spc="-20" dirty="0">
                        <a:solidFill>
                          <a:srgbClr val="C7124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70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Психологическая помощь сотрудникам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956-93-88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33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Центр кадрового сервиса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956-06-00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60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Центр подбора персонала (отдел)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956-98-59</a:t>
                      </a:r>
                    </a:p>
                    <a:p>
                      <a:pPr algn="ctr"/>
                      <a:endParaRPr lang="ru-RU" sz="1200" b="0" kern="1200" spc="-20" dirty="0">
                        <a:solidFill>
                          <a:srgbClr val="C7124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656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Управление режима Академии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956-00-02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76979"/>
                  </a:ext>
                </a:extLst>
              </a:tr>
              <a:tr h="28448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Управление бухгалтерского обслуживания,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Отдел расчетов по оплате труда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956-95-83</a:t>
                      </a:r>
                    </a:p>
                    <a:p>
                      <a:pPr algn="ctr"/>
                      <a:endParaRPr lang="ru-RU" sz="1200" b="0" kern="1200" spc="-20" dirty="0">
                        <a:solidFill>
                          <a:srgbClr val="C71240"/>
                        </a:solidFill>
                        <a:latin typeface="Microsoft Sans Serif"/>
                        <a:ea typeface="+mn-ea"/>
                        <a:cs typeface="Microsoft Sans Serif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344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Учебный центр Академии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956-06-92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921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Спортивный комплекс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270-29-81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782-33-73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6198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Профсоюз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956-97-88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962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spc="-20" dirty="0">
                          <a:solidFill>
                            <a:schemeClr val="tx1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Электронная приемная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spc="-20" dirty="0">
                          <a:solidFill>
                            <a:srgbClr val="C71240"/>
                          </a:solidFill>
                          <a:latin typeface="Microsoft Sans Serif"/>
                          <a:ea typeface="+mn-ea"/>
                          <a:cs typeface="Microsoft Sans Serif"/>
                        </a:rPr>
                        <a:t>+7(499) 956-99-99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17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356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7124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72228" y="1908048"/>
            <a:ext cx="2447544" cy="2599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487E09-65DF-4320-AA55-D6A19DD550C0}"/>
              </a:ext>
            </a:extLst>
          </p:cNvPr>
          <p:cNvSpPr txBox="1"/>
          <p:nvPr/>
        </p:nvSpPr>
        <p:spPr>
          <a:xfrm>
            <a:off x="2071878" y="54102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Если у Вас появились предложения и дополнения по содержанию, пожалуйста, направляйте их в Отдел подбора персонала на электронный адрес </a:t>
            </a:r>
            <a:r>
              <a:rPr lang="en-US" sz="1100" b="1" spc="-5" dirty="0">
                <a:solidFill>
                  <a:schemeClr val="bg1"/>
                </a:solidFill>
                <a:latin typeface="Microsoft Sans Serif"/>
                <a:cs typeface="Microsoft Sans Serif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rabota@ranepa.ru</a:t>
            </a:r>
            <a:r>
              <a:rPr lang="ru-RU" sz="1100" b="1" spc="-5" dirty="0">
                <a:solidFill>
                  <a:schemeClr val="bg1"/>
                </a:solidFill>
                <a:latin typeface="Microsoft Sans Serif"/>
                <a:cs typeface="Microsoft Sans Serif"/>
              </a:rPr>
              <a:t> </a:t>
            </a:r>
            <a:endParaRPr lang="en-US" sz="1100" b="1" spc="-5" dirty="0">
              <a:solidFill>
                <a:schemeClr val="bg1"/>
              </a:solidFill>
              <a:latin typeface="Microsoft Sans Serif"/>
              <a:cs typeface="Microsoft Sans Serif"/>
            </a:endParaRPr>
          </a:p>
          <a:p>
            <a:endParaRPr lang="ru-RU" sz="11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2D23DA-B957-488D-A3FD-4513FD54B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39" y="5334000"/>
            <a:ext cx="1257300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604265"/>
            <a:ext cx="400939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00355" algn="l"/>
              </a:tabLst>
            </a:pP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3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spc="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1464944"/>
            <a:ext cx="961453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Приветствуем</a:t>
            </a:r>
            <a:r>
              <a:rPr spc="65" dirty="0"/>
              <a:t> </a:t>
            </a:r>
            <a:r>
              <a:rPr spc="-5" dirty="0"/>
              <a:t>Вас</a:t>
            </a:r>
            <a:r>
              <a:rPr spc="20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5" dirty="0"/>
              <a:t>Российской</a:t>
            </a:r>
            <a:r>
              <a:rPr spc="40" dirty="0"/>
              <a:t> </a:t>
            </a:r>
            <a:r>
              <a:rPr spc="-10" dirty="0"/>
              <a:t>академии</a:t>
            </a:r>
            <a:r>
              <a:rPr spc="30" dirty="0"/>
              <a:t> </a:t>
            </a:r>
            <a:r>
              <a:rPr spc="-5" dirty="0"/>
              <a:t>народного</a:t>
            </a:r>
            <a:r>
              <a:rPr spc="30" dirty="0"/>
              <a:t> </a:t>
            </a:r>
            <a:r>
              <a:rPr spc="-10" dirty="0"/>
              <a:t>хозяйства</a:t>
            </a:r>
          </a:p>
          <a:p>
            <a:pPr marL="12700">
              <a:lnSpc>
                <a:spcPct val="100000"/>
              </a:lnSpc>
            </a:pPr>
            <a:r>
              <a:rPr spc="-5" dirty="0"/>
              <a:t>и</a:t>
            </a:r>
            <a:r>
              <a:rPr dirty="0"/>
              <a:t> </a:t>
            </a:r>
            <a:r>
              <a:rPr spc="-5" dirty="0"/>
              <a:t>государственной</a:t>
            </a:r>
            <a:r>
              <a:rPr spc="50" dirty="0"/>
              <a:t> </a:t>
            </a:r>
            <a:r>
              <a:rPr spc="-10" dirty="0"/>
              <a:t>службы</a:t>
            </a:r>
            <a:r>
              <a:rPr spc="40" dirty="0"/>
              <a:t> </a:t>
            </a:r>
            <a:r>
              <a:rPr spc="-5" dirty="0"/>
              <a:t>при</a:t>
            </a:r>
            <a:r>
              <a:rPr spc="-10" dirty="0"/>
              <a:t> Президенте</a:t>
            </a:r>
            <a:r>
              <a:rPr spc="50" dirty="0"/>
              <a:t> </a:t>
            </a:r>
            <a:r>
              <a:rPr spc="-5" dirty="0"/>
              <a:t>Российской</a:t>
            </a:r>
            <a:r>
              <a:rPr spc="25" dirty="0"/>
              <a:t> </a:t>
            </a:r>
            <a:r>
              <a:rPr spc="-5" dirty="0" err="1"/>
              <a:t>Федерации</a:t>
            </a:r>
            <a:r>
              <a:rPr spc="-5" dirty="0"/>
              <a:t>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42823" y="2930728"/>
            <a:ext cx="9548978" cy="22589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64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Microsoft Sans Serif"/>
                <a:cs typeface="Microsoft Sans Serif"/>
              </a:rPr>
              <a:t>Президентская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академия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основана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в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1921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году.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На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протяжении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всей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своей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многолетней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истории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она </a:t>
            </a:r>
            <a:r>
              <a:rPr sz="1600" spc="-15" dirty="0">
                <a:latin typeface="Microsoft Sans Serif"/>
                <a:cs typeface="Microsoft Sans Serif"/>
              </a:rPr>
              <a:t>сменила </a:t>
            </a:r>
            <a:r>
              <a:rPr sz="1600" spc="-25" dirty="0">
                <a:latin typeface="Microsoft Sans Serif"/>
                <a:cs typeface="Microsoft Sans Serif"/>
              </a:rPr>
              <a:t>много </a:t>
            </a:r>
            <a:r>
              <a:rPr sz="1600" spc="-20" dirty="0">
                <a:latin typeface="Microsoft Sans Serif"/>
                <a:cs typeface="Microsoft Sans Serif"/>
              </a:rPr>
              <a:t>названий, </a:t>
            </a:r>
            <a:r>
              <a:rPr sz="1600" spc="-10" dirty="0">
                <a:latin typeface="Microsoft Sans Serif"/>
                <a:cs typeface="Microsoft Sans Serif"/>
              </a:rPr>
              <a:t>но </a:t>
            </a:r>
            <a:r>
              <a:rPr sz="1600" spc="-15" dirty="0">
                <a:latin typeface="Microsoft Sans Serif"/>
                <a:cs typeface="Microsoft Sans Serif"/>
              </a:rPr>
              <a:t>ключевая </a:t>
            </a:r>
            <a:r>
              <a:rPr sz="1600" spc="-20" dirty="0">
                <a:latin typeface="Microsoft Sans Serif"/>
                <a:cs typeface="Microsoft Sans Serif"/>
              </a:rPr>
              <a:t>задача </a:t>
            </a:r>
            <a:r>
              <a:rPr sz="1600" spc="-10" dirty="0" err="1">
                <a:latin typeface="Microsoft Sans Serif"/>
                <a:cs typeface="Microsoft Sans Serif"/>
              </a:rPr>
              <a:t>государства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lang="ru-RU" sz="1600" spc="-10" dirty="0">
                <a:latin typeface="Microsoft Sans Serif"/>
                <a:cs typeface="Microsoft Sans Serif"/>
              </a:rPr>
              <a:t>– подготовка </a:t>
            </a:r>
            <a:r>
              <a:rPr sz="1600" spc="-10" dirty="0" err="1">
                <a:latin typeface="Microsoft Sans Serif"/>
                <a:cs typeface="Microsoft Sans Serif"/>
              </a:rPr>
              <a:t>профессионалов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высшего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уровня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управления</a:t>
            </a:r>
            <a:r>
              <a:rPr sz="1600" spc="7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огромной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5" dirty="0" err="1">
                <a:latin typeface="Microsoft Sans Serif"/>
                <a:cs typeface="Microsoft Sans Serif"/>
              </a:rPr>
              <a:t>страной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655" dirty="0">
                <a:latin typeface="Microsoft Sans Serif"/>
                <a:cs typeface="Microsoft Sans Serif"/>
              </a:rPr>
              <a:t>—</a:t>
            </a:r>
            <a:r>
              <a:rPr sz="1600" spc="-10" dirty="0" err="1">
                <a:latin typeface="Microsoft Sans Serif"/>
                <a:cs typeface="Microsoft Sans Serif"/>
              </a:rPr>
              <a:t>всегда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оставалась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для</a:t>
            </a:r>
            <a:r>
              <a:rPr sz="1600" spc="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нее</a:t>
            </a:r>
            <a:r>
              <a:rPr sz="1600" spc="4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неизменной.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 dirty="0"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spc="-5" dirty="0" err="1">
                <a:latin typeface="Microsoft Sans Serif"/>
                <a:cs typeface="Microsoft Sans Serif"/>
              </a:rPr>
              <a:t>Более</a:t>
            </a:r>
            <a:r>
              <a:rPr sz="1600" spc="-5" dirty="0">
                <a:latin typeface="Microsoft Sans Serif"/>
                <a:cs typeface="Microsoft Sans Serif"/>
              </a:rPr>
              <a:t> 1</a:t>
            </a:r>
            <a:r>
              <a:rPr lang="ru-RU" sz="1600" spc="-5" dirty="0">
                <a:latin typeface="Microsoft Sans Serif"/>
                <a:cs typeface="Microsoft Sans Serif"/>
              </a:rPr>
              <a:t>5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000 </a:t>
            </a:r>
            <a:r>
              <a:rPr sz="1600" spc="-10" dirty="0" err="1">
                <a:latin typeface="Microsoft Sans Serif"/>
                <a:cs typeface="Microsoft Sans Serif"/>
              </a:rPr>
              <a:t>профессионалов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415" dirty="0">
                <a:latin typeface="Microsoft Sans Serif"/>
                <a:cs typeface="Microsoft Sans Serif"/>
              </a:rPr>
              <a:t>–</a:t>
            </a:r>
            <a:r>
              <a:rPr sz="1600" spc="-10" dirty="0" err="1">
                <a:latin typeface="Microsoft Sans Serif"/>
                <a:cs typeface="Microsoft Sans Serif"/>
              </a:rPr>
              <a:t>штатные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сотрудники </a:t>
            </a:r>
            <a:r>
              <a:rPr sz="1600" spc="-10" dirty="0">
                <a:latin typeface="Microsoft Sans Serif"/>
                <a:cs typeface="Microsoft Sans Serif"/>
              </a:rPr>
              <a:t>нашей </a:t>
            </a:r>
            <a:r>
              <a:rPr sz="1600" spc="-25" dirty="0">
                <a:latin typeface="Microsoft Sans Serif"/>
                <a:cs typeface="Microsoft Sans Serif"/>
              </a:rPr>
              <a:t>Академии. </a:t>
            </a:r>
            <a:r>
              <a:rPr sz="1600" spc="-5" dirty="0">
                <a:latin typeface="Microsoft Sans Serif"/>
                <a:cs typeface="Microsoft Sans Serif"/>
              </a:rPr>
              <a:t>Мы рады, </a:t>
            </a:r>
            <a:r>
              <a:rPr sz="1600" spc="-10" dirty="0" err="1">
                <a:latin typeface="Microsoft Sans Serif"/>
                <a:cs typeface="Microsoft Sans Serif"/>
              </a:rPr>
              <a:t>что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lang="ru-RU" sz="1600" spc="-5" dirty="0">
                <a:latin typeface="Microsoft Sans Serif"/>
                <a:cs typeface="Microsoft Sans Serif"/>
              </a:rPr>
              <a:t>В</a:t>
            </a:r>
            <a:r>
              <a:rPr sz="1600" spc="-5" dirty="0">
                <a:latin typeface="Microsoft Sans Serif"/>
                <a:cs typeface="Microsoft Sans Serif"/>
              </a:rPr>
              <a:t>ы станете 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частью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нашей</a:t>
            </a:r>
            <a:r>
              <a:rPr sz="1600" spc="5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дружной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команды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надеемся,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что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наше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сотрудничество</a:t>
            </a:r>
            <a:r>
              <a:rPr sz="1600" spc="9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будет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взаимно</a:t>
            </a:r>
            <a:r>
              <a:rPr sz="1600" spc="60" dirty="0">
                <a:latin typeface="Microsoft Sans Serif"/>
                <a:cs typeface="Microsoft Sans Serif"/>
              </a:rPr>
              <a:t> </a:t>
            </a:r>
            <a:r>
              <a:rPr sz="1600" spc="-20" dirty="0" err="1">
                <a:latin typeface="Microsoft Sans Serif"/>
                <a:cs typeface="Microsoft Sans Serif"/>
              </a:rPr>
              <a:t>полезным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br>
              <a:rPr lang="ru-RU" sz="1600" spc="-20" dirty="0">
                <a:latin typeface="Microsoft Sans Serif"/>
                <a:cs typeface="Microsoft Sans Serif"/>
              </a:rPr>
            </a:br>
            <a:r>
              <a:rPr sz="1600" spc="-5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продуктивным.</a:t>
            </a:r>
            <a:endParaRPr sz="16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700" dirty="0">
              <a:latin typeface="Microsoft Sans Serif"/>
              <a:cs typeface="Microsoft Sans Serif"/>
            </a:endParaRPr>
          </a:p>
          <a:p>
            <a:pPr marL="12700" algn="just">
              <a:lnSpc>
                <a:spcPct val="100000"/>
              </a:lnSpc>
            </a:pPr>
            <a:r>
              <a:rPr sz="1600" spc="-40" dirty="0">
                <a:latin typeface="Microsoft Sans Serif"/>
                <a:cs typeface="Microsoft Sans Serif"/>
              </a:rPr>
              <a:t>Добро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пожаловать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lang="ru-RU" sz="1600" spc="5" dirty="0">
                <a:latin typeface="Microsoft Sans Serif"/>
                <a:cs typeface="Microsoft Sans Serif"/>
              </a:rPr>
              <a:t>Президентскую </a:t>
            </a:r>
            <a:r>
              <a:rPr lang="ru-RU" sz="1600" spc="-20" dirty="0">
                <a:latin typeface="Microsoft Sans Serif"/>
                <a:cs typeface="Microsoft Sans Serif"/>
              </a:rPr>
              <a:t>а</a:t>
            </a:r>
            <a:r>
              <a:rPr sz="1600" spc="-20" dirty="0" err="1">
                <a:latin typeface="Microsoft Sans Serif"/>
                <a:cs typeface="Microsoft Sans Serif"/>
              </a:rPr>
              <a:t>кадемию</a:t>
            </a:r>
            <a:r>
              <a:rPr sz="1600" spc="-20" dirty="0">
                <a:latin typeface="Microsoft Sans Serif"/>
                <a:cs typeface="Microsoft Sans Serif"/>
              </a:rPr>
              <a:t>!</a:t>
            </a:r>
            <a:endParaRPr sz="1600" dirty="0">
              <a:latin typeface="Microsoft Sans Serif"/>
              <a:cs typeface="Microsoft Sans Serif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4786" y="604265"/>
            <a:ext cx="4007485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00355" algn="l"/>
              </a:tabLst>
            </a:pP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4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46986" y="2929255"/>
            <a:ext cx="2323465" cy="24809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Крупнейший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30" dirty="0">
                <a:latin typeface="Microsoft Sans Serif"/>
                <a:cs typeface="Microsoft Sans Serif"/>
              </a:rPr>
              <a:t>вуз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России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12700" marR="603885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Лидер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российского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б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60" dirty="0">
                <a:latin typeface="Microsoft Sans Serif"/>
                <a:cs typeface="Microsoft Sans Serif"/>
              </a:rPr>
              <a:t>з</a:t>
            </a:r>
            <a:r>
              <a:rPr sz="1400" spc="-5" dirty="0">
                <a:latin typeface="Microsoft Sans Serif"/>
                <a:cs typeface="Microsoft Sans Serif"/>
              </a:rPr>
              <a:t>не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-</a:t>
            </a:r>
            <a:r>
              <a:rPr sz="1400" spc="-5" dirty="0">
                <a:latin typeface="Microsoft Sans Serif"/>
                <a:cs typeface="Microsoft Sans Serif"/>
              </a:rPr>
              <a:t>об</a:t>
            </a:r>
            <a:r>
              <a:rPr sz="1400" spc="-10" dirty="0">
                <a:latin typeface="Microsoft Sans Serif"/>
                <a:cs typeface="Microsoft Sans Serif"/>
              </a:rPr>
              <a:t>р</a:t>
            </a:r>
            <a:r>
              <a:rPr sz="1400" spc="-15" dirty="0">
                <a:latin typeface="Microsoft Sans Serif"/>
                <a:cs typeface="Microsoft Sans Serif"/>
              </a:rPr>
              <a:t>азован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dirty="0">
                <a:latin typeface="Microsoft Sans Serif"/>
                <a:cs typeface="Microsoft Sans Serif"/>
              </a:rPr>
              <a:t>я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400" spc="-20" dirty="0">
                <a:latin typeface="Microsoft Sans Serif"/>
                <a:cs typeface="Microsoft Sans Serif"/>
              </a:rPr>
              <a:t>Лидер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подготовки </a:t>
            </a:r>
            <a:r>
              <a:rPr sz="1400" spc="-15" dirty="0">
                <a:latin typeface="Microsoft Sans Serif"/>
                <a:cs typeface="Microsoft Sans Serif"/>
              </a:rPr>
              <a:t> управленческих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кадров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для </a:t>
            </a:r>
            <a:r>
              <a:rPr sz="1400" spc="-35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органов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публичной</a:t>
            </a:r>
            <a:r>
              <a:rPr sz="1400" spc="2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власти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 dirty="0">
              <a:latin typeface="Microsoft Sans Serif"/>
              <a:cs typeface="Microsoft Sans Serif"/>
            </a:endParaRPr>
          </a:p>
          <a:p>
            <a:pPr marL="12700" marR="14604">
              <a:lnSpc>
                <a:spcPct val="100000"/>
              </a:lnSpc>
            </a:pPr>
            <a:r>
              <a:rPr sz="1400" spc="-10" dirty="0">
                <a:latin typeface="Microsoft Sans Serif"/>
                <a:cs typeface="Microsoft Sans Serif"/>
              </a:rPr>
              <a:t>Н</a:t>
            </a:r>
            <a:r>
              <a:rPr sz="1400" spc="-5" dirty="0">
                <a:latin typeface="Microsoft Sans Serif"/>
                <a:cs typeface="Microsoft Sans Serif"/>
              </a:rPr>
              <a:t>а</a:t>
            </a:r>
            <a:r>
              <a:rPr sz="1400" spc="-20" dirty="0">
                <a:latin typeface="Microsoft Sans Serif"/>
                <a:cs typeface="Microsoft Sans Serif"/>
              </a:rPr>
              <a:t>у</a:t>
            </a:r>
            <a:r>
              <a:rPr sz="1400" spc="-10" dirty="0">
                <a:latin typeface="Microsoft Sans Serif"/>
                <a:cs typeface="Microsoft Sans Serif"/>
              </a:rPr>
              <a:t>чн</a:t>
            </a:r>
            <a:r>
              <a:rPr sz="1400" spc="-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-ис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ледов</a:t>
            </a:r>
            <a:r>
              <a:rPr sz="1400" spc="5" dirty="0">
                <a:latin typeface="Microsoft Sans Serif"/>
                <a:cs typeface="Microsoft Sans Serif"/>
              </a:rPr>
              <a:t>ат</a:t>
            </a:r>
            <a:r>
              <a:rPr sz="1400" spc="-10" dirty="0">
                <a:latin typeface="Microsoft Sans Serif"/>
                <a:cs typeface="Microsoft Sans Serif"/>
              </a:rPr>
              <a:t>е</a:t>
            </a:r>
            <a:r>
              <a:rPr sz="1400" spc="5" dirty="0">
                <a:latin typeface="Microsoft Sans Serif"/>
                <a:cs typeface="Microsoft Sans Serif"/>
              </a:rPr>
              <a:t>л</a:t>
            </a:r>
            <a:r>
              <a:rPr sz="1400" spc="-10" dirty="0">
                <a:latin typeface="Microsoft Sans Serif"/>
                <a:cs typeface="Microsoft Sans Serif"/>
              </a:rPr>
              <a:t>ь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spc="-25" dirty="0">
                <a:latin typeface="Microsoft Sans Serif"/>
                <a:cs typeface="Microsoft Sans Serif"/>
              </a:rPr>
              <a:t>кий  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консалтинговый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центр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pc="-10" dirty="0"/>
              <a:t>Миссия</a:t>
            </a:r>
            <a:r>
              <a:rPr spc="25" dirty="0"/>
              <a:t> </a:t>
            </a:r>
            <a:r>
              <a:rPr spc="-10" dirty="0"/>
              <a:t>Академии</a:t>
            </a:r>
            <a:r>
              <a:rPr spc="10" dirty="0"/>
              <a:t> </a:t>
            </a:r>
            <a:r>
              <a:rPr spc="-5" dirty="0"/>
              <a:t>–</a:t>
            </a:r>
            <a:r>
              <a:rPr spc="-10" dirty="0"/>
              <a:t> </a:t>
            </a:r>
            <a:r>
              <a:rPr spc="-5" dirty="0"/>
              <a:t>объединяем</a:t>
            </a: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10" dirty="0"/>
              <a:t>профессионалов,</a:t>
            </a:r>
            <a:r>
              <a:rPr spc="40" dirty="0"/>
              <a:t> </a:t>
            </a:r>
            <a:r>
              <a:rPr spc="-10" dirty="0"/>
              <a:t>создающих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42822" y="2176398"/>
            <a:ext cx="2334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будущее</a:t>
            </a:r>
            <a:r>
              <a:rPr sz="2200" b="1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страны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847" y="2967914"/>
            <a:ext cx="330708" cy="35661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69847" y="3566846"/>
            <a:ext cx="355091" cy="35509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9847" y="4191685"/>
            <a:ext cx="359664" cy="3688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7655" y="5019015"/>
            <a:ext cx="342900" cy="33070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19800" y="1600200"/>
            <a:ext cx="4802124" cy="449580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6FC30FD-8BF5-433F-9AC8-F2EF33000236}"/>
              </a:ext>
            </a:extLst>
          </p:cNvPr>
          <p:cNvSpPr/>
          <p:nvPr/>
        </p:nvSpPr>
        <p:spPr>
          <a:xfrm>
            <a:off x="916906" y="5708522"/>
            <a:ext cx="471379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603885">
              <a:lnSpc>
                <a:spcPct val="100000"/>
              </a:lnSpc>
            </a:pPr>
            <a:r>
              <a:rPr lang="ru-RU" sz="1400" dirty="0">
                <a:latin typeface="Microsoft Sans Serif"/>
                <a:cs typeface="Microsoft Sans Serif"/>
              </a:rPr>
              <a:t>Подробную информацию об Академии можно </a:t>
            </a:r>
          </a:p>
          <a:p>
            <a:pPr marL="12700" marR="603885"/>
            <a:r>
              <a:rPr lang="ru-RU" sz="1400" dirty="0">
                <a:latin typeface="Microsoft Sans Serif"/>
                <a:cs typeface="Microsoft Sans Serif"/>
              </a:rPr>
              <a:t>посмотреть на сайте в разделе </a:t>
            </a:r>
            <a:r>
              <a:rPr lang="ru-RU" sz="1400" dirty="0">
                <a:solidFill>
                  <a:srgbClr val="C00000"/>
                </a:solidFill>
                <a:latin typeface="Microsoft Sans Serif"/>
                <a:cs typeface="Microsoft Sans Serif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«Академия»</a:t>
            </a:r>
            <a:endParaRPr lang="ru-RU" sz="1400" dirty="0">
              <a:solidFill>
                <a:srgbClr val="C00000"/>
              </a:solidFill>
              <a:latin typeface="Microsoft Sans Serif"/>
              <a:cs typeface="Microsoft Sans Serif"/>
            </a:endParaRPr>
          </a:p>
          <a:p>
            <a:pPr marL="12700" marR="603885">
              <a:lnSpc>
                <a:spcPct val="100000"/>
              </a:lnSpc>
            </a:pPr>
            <a:endParaRPr lang="ru-RU" sz="14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669" y="604265"/>
            <a:ext cx="402717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20675" algn="l"/>
              </a:tabLst>
            </a:pP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1464944"/>
            <a:ext cx="800862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Самый</a:t>
            </a:r>
            <a:r>
              <a:rPr spc="40" dirty="0"/>
              <a:t> </a:t>
            </a:r>
            <a:r>
              <a:rPr dirty="0"/>
              <a:t>авторитетный</a:t>
            </a:r>
            <a:r>
              <a:rPr spc="95" dirty="0"/>
              <a:t> </a:t>
            </a:r>
            <a:r>
              <a:rPr dirty="0"/>
              <a:t>педагогический</a:t>
            </a:r>
            <a:r>
              <a:rPr spc="50" dirty="0"/>
              <a:t> </a:t>
            </a:r>
            <a:r>
              <a:rPr dirty="0"/>
              <a:t>коллектив</a:t>
            </a:r>
            <a:r>
              <a:rPr spc="80" dirty="0"/>
              <a:t> </a:t>
            </a:r>
            <a:r>
              <a:rPr dirty="0"/>
              <a:t>страны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404" y="3931666"/>
            <a:ext cx="105537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&gt;</a:t>
            </a:r>
            <a:r>
              <a:rPr lang="ru-RU"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60</a:t>
            </a: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0</a:t>
            </a:r>
            <a:endParaRPr sz="3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Microsoft Sans Serif"/>
                <a:cs typeface="Microsoft Sans Serif"/>
              </a:rPr>
              <a:t>профессоров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18869" y="2621026"/>
            <a:ext cx="128968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2321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Ведущие </a:t>
            </a:r>
            <a:r>
              <a:rPr sz="1400" spc="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ро</a:t>
            </a:r>
            <a:r>
              <a:rPr sz="1400" spc="10" dirty="0">
                <a:latin typeface="Microsoft Sans Serif"/>
                <a:cs typeface="Microsoft Sans Serif"/>
              </a:rPr>
              <a:t>с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5" dirty="0">
                <a:latin typeface="Microsoft Sans Serif"/>
                <a:cs typeface="Microsoft Sans Serif"/>
              </a:rPr>
              <a:t>й</a:t>
            </a:r>
            <a:r>
              <a:rPr sz="1400" spc="5" dirty="0">
                <a:latin typeface="Microsoft Sans Serif"/>
                <a:cs typeface="Microsoft Sans Serif"/>
              </a:rPr>
              <a:t>с</a:t>
            </a:r>
            <a:r>
              <a:rPr sz="1400" spc="-30" dirty="0">
                <a:latin typeface="Microsoft Sans Serif"/>
                <a:cs typeface="Microsoft Sans Serif"/>
              </a:rPr>
              <a:t>кие</a:t>
            </a:r>
            <a:endParaRPr sz="14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Microsoft Sans Serif"/>
                <a:cs typeface="Microsoft Sans Serif"/>
              </a:rPr>
              <a:t>исследователи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964930" y="3931666"/>
            <a:ext cx="130937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&gt;2</a:t>
            </a:r>
            <a:r>
              <a:rPr lang="ru-RU"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5</a:t>
            </a: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00</a:t>
            </a:r>
            <a:endParaRPr sz="3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40" dirty="0">
                <a:latin typeface="Microsoft Sans Serif"/>
                <a:cs typeface="Microsoft Sans Serif"/>
              </a:rPr>
              <a:t>к</a:t>
            </a:r>
            <a:r>
              <a:rPr sz="1200" spc="-35" dirty="0">
                <a:latin typeface="Microsoft Sans Serif"/>
                <a:cs typeface="Microsoft Sans Serif"/>
              </a:rPr>
              <a:t>а</a:t>
            </a:r>
            <a:r>
              <a:rPr sz="1200" spc="-10" dirty="0">
                <a:latin typeface="Microsoft Sans Serif"/>
                <a:cs typeface="Microsoft Sans Serif"/>
              </a:rPr>
              <a:t>н</a:t>
            </a:r>
            <a:r>
              <a:rPr sz="1200" spc="-1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идатов </a:t>
            </a:r>
            <a:r>
              <a:rPr sz="1200" spc="-10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у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73526" y="3931666"/>
            <a:ext cx="105537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&gt;</a:t>
            </a:r>
            <a:r>
              <a:rPr lang="ru-RU"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5</a:t>
            </a: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00</a:t>
            </a:r>
            <a:endParaRPr sz="3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Microsoft Sans Serif"/>
                <a:cs typeface="Microsoft Sans Serif"/>
              </a:rPr>
              <a:t>д</a:t>
            </a:r>
            <a:r>
              <a:rPr sz="1200" dirty="0">
                <a:latin typeface="Microsoft Sans Serif"/>
                <a:cs typeface="Microsoft Sans Serif"/>
              </a:rPr>
              <a:t>о</a:t>
            </a:r>
            <a:r>
              <a:rPr sz="1200" spc="-40" dirty="0">
                <a:latin typeface="Microsoft Sans Serif"/>
                <a:cs typeface="Microsoft Sans Serif"/>
              </a:rPr>
              <a:t>кт</a:t>
            </a:r>
            <a:r>
              <a:rPr sz="1200" dirty="0">
                <a:latin typeface="Microsoft Sans Serif"/>
                <a:cs typeface="Microsoft Sans Serif"/>
              </a:rPr>
              <a:t>оров</a:t>
            </a:r>
            <a:r>
              <a:rPr sz="1200" spc="-1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на</a:t>
            </a:r>
            <a:r>
              <a:rPr sz="1200" spc="-15" dirty="0">
                <a:latin typeface="Microsoft Sans Serif"/>
                <a:cs typeface="Microsoft Sans Serif"/>
              </a:rPr>
              <a:t>у</a:t>
            </a:r>
            <a:r>
              <a:rPr sz="1200" spc="-75" dirty="0">
                <a:latin typeface="Microsoft Sans Serif"/>
                <a:cs typeface="Microsoft Sans Serif"/>
              </a:rPr>
              <a:t>к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59246" y="3931666"/>
            <a:ext cx="131064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&gt;1</a:t>
            </a:r>
            <a:r>
              <a:rPr lang="ru-RU"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6</a:t>
            </a:r>
            <a:r>
              <a:rPr sz="3600" spc="5" dirty="0">
                <a:solidFill>
                  <a:srgbClr val="C71240"/>
                </a:solidFill>
                <a:latin typeface="Microsoft Sans Serif"/>
                <a:cs typeface="Microsoft Sans Serif"/>
              </a:rPr>
              <a:t>0</a:t>
            </a:r>
            <a:r>
              <a:rPr sz="3600" spc="-5" dirty="0">
                <a:solidFill>
                  <a:srgbClr val="C71240"/>
                </a:solidFill>
                <a:latin typeface="Microsoft Sans Serif"/>
                <a:cs typeface="Microsoft Sans Serif"/>
              </a:rPr>
              <a:t>0</a:t>
            </a:r>
            <a:endParaRPr sz="36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1200" spc="-5" dirty="0">
                <a:latin typeface="Microsoft Sans Serif"/>
                <a:cs typeface="Microsoft Sans Serif"/>
              </a:rPr>
              <a:t>доцентов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1952" y="2621026"/>
            <a:ext cx="26162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Microsoft Sans Serif"/>
                <a:cs typeface="Microsoft Sans Serif"/>
              </a:rPr>
              <a:t>Эксперты-практики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крупных 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предприятий, </a:t>
            </a:r>
            <a:r>
              <a:rPr sz="1400" spc="-5" dirty="0">
                <a:latin typeface="Microsoft Sans Serif"/>
                <a:cs typeface="Microsoft Sans Serif"/>
              </a:rPr>
              <a:t>государственных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dirty="0">
                <a:latin typeface="Microsoft Sans Serif"/>
                <a:cs typeface="Microsoft Sans Serif"/>
              </a:rPr>
              <a:t>и </a:t>
            </a:r>
            <a:r>
              <a:rPr sz="1400" spc="-25" dirty="0">
                <a:latin typeface="Microsoft Sans Serif"/>
                <a:cs typeface="Microsoft Sans Serif"/>
              </a:rPr>
              <a:t>коммерческих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организаций</a:t>
            </a:r>
            <a:endParaRPr sz="1400">
              <a:latin typeface="Microsoft Sans Serif"/>
              <a:cs typeface="Microsoft Sans Serif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69806" y="2621026"/>
            <a:ext cx="171640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4706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Microsoft Sans Serif"/>
                <a:cs typeface="Microsoft Sans Serif"/>
              </a:rPr>
              <a:t>Про</a:t>
            </a:r>
            <a:r>
              <a:rPr sz="1400" spc="-10" dirty="0">
                <a:latin typeface="Microsoft Sans Serif"/>
                <a:cs typeface="Microsoft Sans Serif"/>
              </a:rPr>
              <a:t>ф</a:t>
            </a:r>
            <a:r>
              <a:rPr sz="1400" spc="-5" dirty="0">
                <a:latin typeface="Microsoft Sans Serif"/>
                <a:cs typeface="Microsoft Sans Serif"/>
              </a:rPr>
              <a:t>е</a:t>
            </a:r>
            <a:r>
              <a:rPr sz="1400" dirty="0">
                <a:latin typeface="Microsoft Sans Serif"/>
                <a:cs typeface="Microsoft Sans Serif"/>
              </a:rPr>
              <a:t>сс</a:t>
            </a:r>
            <a:r>
              <a:rPr sz="1400" spc="-5" dirty="0">
                <a:latin typeface="Microsoft Sans Serif"/>
                <a:cs typeface="Microsoft Sans Serif"/>
              </a:rPr>
              <a:t>ора  </a:t>
            </a:r>
            <a:r>
              <a:rPr sz="1400" spc="-30" dirty="0">
                <a:latin typeface="Microsoft Sans Serif"/>
                <a:cs typeface="Microsoft Sans Serif"/>
              </a:rPr>
              <a:t>из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ведущих</a:t>
            </a:r>
            <a:endParaRPr sz="14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Microsoft Sans Serif"/>
                <a:cs typeface="Microsoft Sans Serif"/>
              </a:rPr>
              <a:t>университетов</a:t>
            </a:r>
            <a:r>
              <a:rPr sz="1400" spc="-4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мира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7467" y="2639567"/>
            <a:ext cx="367284" cy="36880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89247" y="2639567"/>
            <a:ext cx="394715" cy="40690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28659" y="2653283"/>
            <a:ext cx="393192" cy="393191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4260" y="604265"/>
            <a:ext cx="4097654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91160" algn="l"/>
              </a:tabLst>
            </a:pPr>
            <a:r>
              <a:rPr lang="en-US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6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54950"/>
              </p:ext>
            </p:extLst>
          </p:nvPr>
        </p:nvGraphicFramePr>
        <p:xfrm>
          <a:off x="577475" y="2231587"/>
          <a:ext cx="696595" cy="2807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0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E21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ОАФ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ГСУ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9918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ВШГУ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2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ИПНБ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8116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ИБДА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DBA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ИОН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ru-RU" sz="12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ЭМИТ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437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115508" y="1966297"/>
            <a:ext cx="311150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41295" algn="l"/>
              </a:tabLst>
            </a:pPr>
            <a:r>
              <a:rPr sz="800" b="1" dirty="0">
                <a:latin typeface="Arial"/>
                <a:cs typeface="Arial"/>
              </a:rPr>
              <a:t>Подра</a:t>
            </a:r>
            <a:r>
              <a:rPr sz="800" b="1" spc="-10" dirty="0">
                <a:latin typeface="Arial"/>
                <a:cs typeface="Arial"/>
              </a:rPr>
              <a:t>з</a:t>
            </a:r>
            <a:r>
              <a:rPr sz="800" b="1" spc="5" dirty="0">
                <a:latin typeface="Arial"/>
                <a:cs typeface="Arial"/>
              </a:rPr>
              <a:t>д</a:t>
            </a:r>
            <a:r>
              <a:rPr sz="800" b="1" spc="-5" dirty="0">
                <a:latin typeface="Arial"/>
                <a:cs typeface="Arial"/>
              </a:rPr>
              <a:t>е</a:t>
            </a:r>
            <a:r>
              <a:rPr sz="800" b="1" dirty="0">
                <a:latin typeface="Arial"/>
                <a:cs typeface="Arial"/>
              </a:rPr>
              <a:t>л</a:t>
            </a:r>
            <a:r>
              <a:rPr sz="800" b="1" spc="-5" dirty="0">
                <a:latin typeface="Arial"/>
                <a:cs typeface="Arial"/>
              </a:rPr>
              <a:t>е</a:t>
            </a:r>
            <a:r>
              <a:rPr sz="800" b="1" spc="-10" dirty="0">
                <a:latin typeface="Arial"/>
                <a:cs typeface="Arial"/>
              </a:rPr>
              <a:t>н</a:t>
            </a:r>
            <a:r>
              <a:rPr sz="800" b="1" spc="-5" dirty="0">
                <a:latin typeface="Arial"/>
                <a:cs typeface="Arial"/>
              </a:rPr>
              <a:t>и</a:t>
            </a:r>
            <a:r>
              <a:rPr sz="800" b="1" dirty="0">
                <a:latin typeface="Arial"/>
                <a:cs typeface="Arial"/>
              </a:rPr>
              <a:t>е	</a:t>
            </a:r>
            <a:r>
              <a:rPr sz="800" b="1" spc="-5" dirty="0">
                <a:latin typeface="Arial"/>
                <a:cs typeface="Arial"/>
              </a:rPr>
              <a:t>Ко</a:t>
            </a:r>
            <a:r>
              <a:rPr sz="800" b="1" dirty="0">
                <a:latin typeface="Arial"/>
                <a:cs typeface="Arial"/>
              </a:rPr>
              <a:t>р</a:t>
            </a:r>
            <a:r>
              <a:rPr sz="800" b="1" spc="-10" dirty="0">
                <a:latin typeface="Arial"/>
                <a:cs typeface="Arial"/>
              </a:rPr>
              <a:t>п</a:t>
            </a:r>
            <a:r>
              <a:rPr sz="800" b="1" spc="-40" dirty="0">
                <a:latin typeface="Arial"/>
                <a:cs typeface="Arial"/>
              </a:rPr>
              <a:t>у</a:t>
            </a:r>
            <a:r>
              <a:rPr sz="800" b="1" dirty="0">
                <a:latin typeface="Arial"/>
                <a:cs typeface="Arial"/>
              </a:rPr>
              <a:t>с</a:t>
            </a:r>
            <a:endParaRPr sz="8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61739" y="2933827"/>
            <a:ext cx="895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solidFill>
                  <a:srgbClr val="C7123E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716076" y="1477517"/>
            <a:ext cx="3555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Институты</a:t>
            </a:r>
            <a:r>
              <a:rPr spc="25" dirty="0"/>
              <a:t> </a:t>
            </a:r>
            <a:r>
              <a:rPr spc="-5" dirty="0"/>
              <a:t>и</a:t>
            </a:r>
            <a:r>
              <a:rPr spc="-20" dirty="0"/>
              <a:t> </a:t>
            </a:r>
            <a:r>
              <a:rPr spc="-10" dirty="0"/>
              <a:t>факультеты</a:t>
            </a:r>
          </a:p>
        </p:txBody>
      </p:sp>
      <p:pic>
        <p:nvPicPr>
          <p:cNvPr id="25" name="object 2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9EE6EC-DD05-4502-BBC7-1B297123460E}"/>
              </a:ext>
            </a:extLst>
          </p:cNvPr>
          <p:cNvSpPr txBox="1"/>
          <p:nvPr/>
        </p:nvSpPr>
        <p:spPr>
          <a:xfrm>
            <a:off x="3962400" y="6164837"/>
            <a:ext cx="721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Microsoft Sans Serif"/>
                <a:cs typeface="Microsoft Sans Serif"/>
              </a:rPr>
              <a:t>Схему Центрального кампуса и услуги на его территории можно посмотреть </a:t>
            </a:r>
            <a:r>
              <a:rPr lang="ru-RU" dirty="0">
                <a:solidFill>
                  <a:srgbClr val="C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здесь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D9BD8DE-01F8-43A7-A78A-147C2DFC0D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60"/>
          <a:stretch/>
        </p:blipFill>
        <p:spPr>
          <a:xfrm>
            <a:off x="5562600" y="812544"/>
            <a:ext cx="5430667" cy="4956943"/>
          </a:xfrm>
          <a:prstGeom prst="rect">
            <a:avLst/>
          </a:prstGeom>
        </p:spPr>
      </p:pic>
      <p:graphicFrame>
        <p:nvGraphicFramePr>
          <p:cNvPr id="28" name="object 4">
            <a:extLst>
              <a:ext uri="{FF2B5EF4-FFF2-40B4-BE49-F238E27FC236}">
                <a16:creationId xmlns:a16="http://schemas.microsoft.com/office/drawing/2014/main" id="{1E6EF3E6-89C4-42C6-BF89-5FD631456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348408"/>
              </p:ext>
            </p:extLst>
          </p:nvPr>
        </p:nvGraphicFramePr>
        <p:xfrm>
          <a:off x="1349207" y="2228212"/>
          <a:ext cx="3222794" cy="31522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2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9891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050" b="0" spc="-1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Институт управления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5969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Общеакадемический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факультет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нститут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государственной службы и управления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1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36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050" b="0" spc="-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Высшая школа государственного управления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454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  <a:r>
                        <a:rPr lang="ru-RU" sz="105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нститут</a:t>
                      </a: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права и национальной безопасности</a:t>
                      </a: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050" b="0" spc="-15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Институт бизнеса и делового  администрирования</a:t>
                      </a: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695">
                <a:tc>
                  <a:txBody>
                    <a:bodyPr/>
                    <a:lstStyle/>
                    <a:p>
                      <a:pPr marL="6667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spc="-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Институт общественных наук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5749">
                <a:tc>
                  <a:txBody>
                    <a:bodyPr/>
                    <a:lstStyle/>
                    <a:p>
                      <a:pPr marL="66675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Институт экономики, математики  и информационных технологий</a:t>
                      </a:r>
                    </a:p>
                    <a:p>
                      <a:pPr marL="666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endParaRPr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31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DAD9196A-9E18-49A7-AEAA-FEE8B27B51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218309"/>
              </p:ext>
            </p:extLst>
          </p:nvPr>
        </p:nvGraphicFramePr>
        <p:xfrm>
          <a:off x="4761914" y="2242352"/>
          <a:ext cx="601040" cy="28072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0707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5,4,3,9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32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1,2,3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2,5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329"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1,3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2,5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568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lang="ru-RU" sz="1200" b="0" spc="-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2550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3567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lang="ru-RU" sz="1200" b="0" spc="-1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2,3</a:t>
                      </a:r>
                      <a:endParaRPr sz="1200" b="0" dirty="0">
                        <a:solidFill>
                          <a:srgbClr val="C000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83185" marB="0">
                    <a:lnT w="53975">
                      <a:solidFill>
                        <a:srgbClr val="FFFFFF"/>
                      </a:solidFill>
                      <a:prstDash val="solid"/>
                    </a:lnT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65A992-5218-46DC-B04E-2E1A3FB0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294222"/>
            <a:ext cx="4587875" cy="338554"/>
          </a:xfrm>
        </p:spPr>
        <p:txBody>
          <a:bodyPr/>
          <a:lstStyle/>
          <a:p>
            <a:r>
              <a:rPr lang="ru-RU" dirty="0"/>
              <a:t>Пропускная система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D81C7AA-B008-4893-BB71-D1953532AC2D}"/>
              </a:ext>
            </a:extLst>
          </p:cNvPr>
          <p:cNvSpPr txBox="1">
            <a:spLocks/>
          </p:cNvSpPr>
          <p:nvPr/>
        </p:nvSpPr>
        <p:spPr>
          <a:xfrm>
            <a:off x="1143000" y="1831277"/>
            <a:ext cx="5972175" cy="46166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Проход на территорию Академии осуществляется:</a:t>
            </a:r>
          </a:p>
          <a:p>
            <a:pPr>
              <a:buClr>
                <a:srgbClr val="C00000"/>
              </a:buClr>
            </a:pP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по постоянному пропуску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по временному пропуску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через технологию </a:t>
            </a:r>
            <a:r>
              <a:rPr lang="ru-RU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C00000"/>
              </a:buClr>
            </a:pPr>
            <a:b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kern="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Постоянный пропуск</a:t>
            </a: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 (карта авторизации) выдается сотруднику в первые дни после оформления. </a:t>
            </a:r>
            <a:b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Извещение о готовности карты авторизации приходит на электронную почту, указанную при трудоустройстве. </a:t>
            </a:r>
          </a:p>
          <a:p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1200" b="1" kern="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Временный пропуск </a:t>
            </a: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для гостя Академии может заказать сотрудник, имеющий специальный доступ в СКУД (Системе контроля и управления доступом). </a:t>
            </a:r>
            <a:b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Clr>
                <a:srgbClr val="C00000"/>
              </a:buClr>
            </a:pPr>
            <a:r>
              <a:rPr lang="ru-RU" sz="1200" b="1" kern="0" dirty="0" err="1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</a:t>
            </a:r>
            <a:r>
              <a:rPr lang="ru-RU" sz="1200" b="1" kern="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kern="0" dirty="0" err="1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  <a:r>
              <a:rPr lang="ru-RU" sz="1200" b="1" kern="0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– это быстрая и эффективная система проверки, благодаря которой вы сможете проходить через КПП Академии без использования карты авторизации.</a:t>
            </a:r>
            <a:b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Для этого необходимо: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оформить согласие на обработку биометрических персональных данных в Системе контроля и управления доступом (СКУД) Академии</a:t>
            </a:r>
          </a:p>
          <a:p>
            <a:pPr marL="171450" indent="-1714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пройти процедуру фотографирования</a:t>
            </a:r>
            <a:b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2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kern="0" dirty="0">
                <a:latin typeface="Arial" panose="020B0604020202020204" pitchFamily="34" charset="0"/>
                <a:cs typeface="Arial" panose="020B0604020202020204" pitchFamily="34" charset="0"/>
              </a:rPr>
              <a:t>Оформить согласие и сфотографироваться вы можете  в холле 1-го корпуса около стойки-ресепшена рядом с информационным стендом. При себе необходимо иметь паспорт РФ (или паспорт иностранного гражданина), а также карту авторизации Академии (пропуск в Академию).</a:t>
            </a: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9B906C4-B994-4CC6-8254-D8DB829BC9A9}"/>
              </a:ext>
            </a:extLst>
          </p:cNvPr>
          <p:cNvSpPr txBox="1"/>
          <p:nvPr/>
        </p:nvSpPr>
        <p:spPr>
          <a:xfrm>
            <a:off x="664260" y="604265"/>
            <a:ext cx="4097654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391160" algn="l"/>
              </a:tabLst>
            </a:pP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7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C5DE9FC-71C1-4AB4-9EFC-52077845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831277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803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2068" y="604265"/>
            <a:ext cx="410972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20"/>
              </a:lnSpc>
              <a:tabLst>
                <a:tab pos="403225" algn="l"/>
              </a:tabLst>
            </a:pPr>
            <a:r>
              <a:rPr lang="ru-RU"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8</a:t>
            </a:r>
            <a:r>
              <a:rPr sz="240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2822" y="1463421"/>
            <a:ext cx="4478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Возможности</a:t>
            </a:r>
            <a:r>
              <a:rPr spc="35" dirty="0"/>
              <a:t> </a:t>
            </a:r>
            <a:r>
              <a:rPr spc="-5" dirty="0"/>
              <a:t>Личного</a:t>
            </a:r>
            <a:r>
              <a:rPr spc="-15" dirty="0"/>
              <a:t> </a:t>
            </a:r>
            <a:r>
              <a:rPr spc="-10" dirty="0"/>
              <a:t>кабинета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64854" y="3838448"/>
            <a:ext cx="1485900" cy="1057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Заказать справки, </a:t>
            </a:r>
            <a:r>
              <a:rPr sz="1200" b="1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пройти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аттестацию</a:t>
            </a:r>
            <a:endParaRPr sz="1200">
              <a:latin typeface="Arial"/>
              <a:cs typeface="Arial"/>
            </a:endParaRPr>
          </a:p>
          <a:p>
            <a:pPr marL="12700" marR="338455">
              <a:lnSpc>
                <a:spcPct val="100000"/>
              </a:lnSpc>
              <a:spcBef>
                <a:spcPts val="705"/>
              </a:spcBef>
            </a:pPr>
            <a:r>
              <a:rPr sz="1200" spc="-5" dirty="0">
                <a:latin typeface="Microsoft Sans Serif"/>
                <a:cs typeface="Microsoft Sans Serif"/>
              </a:rPr>
              <a:t>Удобный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выбор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и </a:t>
            </a:r>
            <a:r>
              <a:rPr sz="1200" spc="-10" dirty="0">
                <a:latin typeface="Microsoft Sans Serif"/>
                <a:cs typeface="Microsoft Sans Serif"/>
              </a:rPr>
              <a:t>заполнение </a:t>
            </a:r>
            <a:r>
              <a:rPr sz="1200" spc="-5" dirty="0">
                <a:latin typeface="Microsoft Sans Serif"/>
                <a:cs typeface="Microsoft Sans Serif"/>
              </a:rPr>
              <a:t> онлайн-форм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9891" y="5615736"/>
            <a:ext cx="2039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u="sng" spc="-5" dirty="0">
                <a:solidFill>
                  <a:srgbClr val="C0000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Бронирование помещений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9492" y="2701545"/>
            <a:ext cx="1313688" cy="113690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051661" y="3853688"/>
            <a:ext cx="2023745" cy="1592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">
              <a:lnSpc>
                <a:spcPct val="100000"/>
              </a:lnSpc>
              <a:spcBef>
                <a:spcPts val="100"/>
              </a:spcBef>
            </a:pPr>
            <a:r>
              <a:rPr lang="ru-RU" sz="1200" b="1" spc="-10" dirty="0">
                <a:latin typeface="Arial"/>
                <a:cs typeface="Arial"/>
              </a:rPr>
              <a:t>Забронировать помещение</a:t>
            </a:r>
            <a:endParaRPr sz="12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Специальные помещения, оборудованные системой шумоизоляции, в которых Вы можете провести переговоры или онлайн-встречи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99576" y="2798064"/>
            <a:ext cx="1327403" cy="108051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945128" y="3838448"/>
            <a:ext cx="1816100" cy="125539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200" b="1" spc="-5" dirty="0">
                <a:latin typeface="Arial"/>
                <a:cs typeface="Arial"/>
              </a:rPr>
              <a:t>Записаться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dirty="0">
                <a:latin typeface="Arial"/>
                <a:cs typeface="Arial"/>
              </a:rPr>
              <a:t>в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библиотеку</a:t>
            </a:r>
            <a:endParaRPr sz="1200" dirty="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825"/>
              </a:spcBef>
            </a:pPr>
            <a:r>
              <a:rPr sz="1200" spc="-5" dirty="0">
                <a:latin typeface="Microsoft Sans Serif"/>
                <a:cs typeface="Microsoft Sans Serif"/>
              </a:rPr>
              <a:t>&gt;1</a:t>
            </a:r>
            <a:r>
              <a:rPr sz="1200" spc="-2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миллиона</a:t>
            </a:r>
            <a:endParaRPr sz="1200" dirty="0">
              <a:latin typeface="Microsoft Sans Serif"/>
              <a:cs typeface="Microsoft Sans Serif"/>
            </a:endParaRPr>
          </a:p>
          <a:p>
            <a:pPr marL="24765">
              <a:lnSpc>
                <a:spcPct val="100000"/>
              </a:lnSpc>
            </a:pPr>
            <a:r>
              <a:rPr sz="1200" spc="-15" dirty="0">
                <a:latin typeface="Microsoft Sans Serif"/>
                <a:cs typeface="Microsoft Sans Serif"/>
              </a:rPr>
              <a:t>бумажных</a:t>
            </a:r>
            <a:r>
              <a:rPr sz="1200" spc="-25" dirty="0">
                <a:latin typeface="Microsoft Sans Serif"/>
                <a:cs typeface="Microsoft Sans Serif"/>
              </a:rPr>
              <a:t> книг</a:t>
            </a:r>
            <a:endParaRPr sz="1200" dirty="0">
              <a:latin typeface="Microsoft Sans Serif"/>
              <a:cs typeface="Microsoft Sans Serif"/>
            </a:endParaRPr>
          </a:p>
          <a:p>
            <a:pPr marL="24765" marR="50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и</a:t>
            </a:r>
            <a:r>
              <a:rPr sz="1200" spc="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десятки</a:t>
            </a:r>
            <a:r>
              <a:rPr sz="1200" spc="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миллионов 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электронных</a:t>
            </a:r>
            <a:r>
              <a:rPr sz="1200" spc="-5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документов</a:t>
            </a:r>
            <a:endParaRPr sz="1200" dirty="0">
              <a:latin typeface="Microsoft Sans Serif"/>
              <a:cs typeface="Microsoft Sans 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4300" y="2750820"/>
            <a:ext cx="1175003" cy="1054608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985844" y="5615736"/>
            <a:ext cx="13798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</a:t>
            </a:r>
            <a:r>
              <a:rPr sz="1200" b="1" u="sng" spc="-2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200" b="1" u="sng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каталог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37120" y="3838448"/>
            <a:ext cx="2362455" cy="14247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13765">
              <a:lnSpc>
                <a:spcPct val="107500"/>
              </a:lnSpc>
              <a:spcBef>
                <a:spcPts val="100"/>
              </a:spcBef>
            </a:pPr>
            <a:r>
              <a:rPr lang="ru-RU" sz="1200" b="1" spc="-5" dirty="0">
                <a:latin typeface="Arial"/>
                <a:cs typeface="Arial"/>
              </a:rPr>
              <a:t>Записать ребенка в детский центр</a:t>
            </a:r>
            <a:endParaRPr sz="1200" dirty="0">
              <a:latin typeface="Arial"/>
              <a:cs typeface="Arial"/>
            </a:endParaRPr>
          </a:p>
          <a:p>
            <a:pPr marL="12700" marR="267335">
              <a:lnSpc>
                <a:spcPct val="100000"/>
              </a:lnSpc>
              <a:spcBef>
                <a:spcPts val="705"/>
              </a:spcBef>
            </a:pPr>
            <a:r>
              <a:rPr lang="ru-RU" sz="1200" spc="-15" dirty="0">
                <a:latin typeface="Microsoft Sans Serif"/>
                <a:cs typeface="Microsoft Sans Serif"/>
              </a:rPr>
              <a:t>Уютное пространство, в котором можно оставить своего ребенка под присмотром опытного специалиста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46901" y="5606288"/>
            <a:ext cx="153162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u="sng" spc="-10" dirty="0">
                <a:solidFill>
                  <a:srgbClr val="C0000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  <a:t>Читать </a:t>
            </a:r>
            <a:r>
              <a:rPr lang="ru-RU" sz="1200" b="1" u="sng" spc="-5" dirty="0">
                <a:solidFill>
                  <a:srgbClr val="C0000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  <a:t>все</a:t>
            </a:r>
            <a:r>
              <a:rPr lang="ru-RU" sz="1200" b="1" u="sng" spc="-30" dirty="0">
                <a:solidFill>
                  <a:srgbClr val="C0000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</a:rPr>
              <a:t> </a:t>
            </a:r>
            <a:r>
              <a:rPr lang="ru-RU" sz="1200" b="1" u="sng" spc="-10" dirty="0">
                <a:solidFill>
                  <a:srgbClr val="C0000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условия</a:t>
            </a:r>
            <a:endParaRPr sz="12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864854" y="5615736"/>
            <a:ext cx="180149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 </a:t>
            </a:r>
            <a:r>
              <a:rPr sz="1200" b="1" u="sng" spc="-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подробности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AB04A3-6F9E-4B10-8281-09427D72191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556"/>
          <a:stretch/>
        </p:blipFill>
        <p:spPr>
          <a:xfrm>
            <a:off x="6425114" y="2549144"/>
            <a:ext cx="1479804" cy="13235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20582" y="2682239"/>
            <a:ext cx="1092707" cy="92811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0"/>
            <a:ext cx="1066800" cy="685799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548640"/>
            <a:ext cx="935990" cy="277495"/>
          </a:xfrm>
          <a:custGeom>
            <a:avLst/>
            <a:gdLst/>
            <a:ahLst/>
            <a:cxnLst/>
            <a:rect l="l" t="t" r="r" b="b"/>
            <a:pathLst>
              <a:path w="935990" h="277494">
                <a:moveTo>
                  <a:pt x="935736" y="0"/>
                </a:moveTo>
                <a:lnTo>
                  <a:pt x="0" y="0"/>
                </a:lnTo>
                <a:lnTo>
                  <a:pt x="0" y="277367"/>
                </a:lnTo>
                <a:lnTo>
                  <a:pt x="935736" y="277367"/>
                </a:lnTo>
                <a:lnTo>
                  <a:pt x="935736" y="0"/>
                </a:lnTo>
                <a:close/>
              </a:path>
            </a:pathLst>
          </a:custGeom>
          <a:solidFill>
            <a:srgbClr val="C71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2068" y="553973"/>
            <a:ext cx="410972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3225" algn="l"/>
              </a:tabLst>
            </a:pPr>
            <a:r>
              <a:rPr lang="ru-RU"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r>
              <a:rPr sz="2400" b="0" spc="-7" baseline="1736" dirty="0">
                <a:solidFill>
                  <a:srgbClr val="FFFFFF"/>
                </a:solidFill>
                <a:latin typeface="Microsoft Sans Serif"/>
                <a:cs typeface="Microsoft Sans Serif"/>
              </a:rPr>
              <a:t>	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Ваш </a:t>
            </a:r>
            <a:r>
              <a:rPr sz="1200" b="0" spc="-5" dirty="0">
                <a:solidFill>
                  <a:srgbClr val="767070"/>
                </a:solidFill>
                <a:latin typeface="Microsoft Sans Serif"/>
                <a:cs typeface="Microsoft Sans Serif"/>
              </a:rPr>
              <a:t>личный</a:t>
            </a:r>
            <a:r>
              <a:rPr sz="1200" b="0" spc="3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навигатор</a:t>
            </a:r>
            <a:r>
              <a:rPr sz="1200" b="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0" dirty="0">
                <a:solidFill>
                  <a:srgbClr val="767070"/>
                </a:solidFill>
                <a:latin typeface="Microsoft Sans Serif"/>
                <a:cs typeface="Microsoft Sans Serif"/>
              </a:rPr>
              <a:t>по</a:t>
            </a:r>
            <a:r>
              <a:rPr sz="1200" b="0" spc="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Президентской</a:t>
            </a:r>
            <a:r>
              <a:rPr sz="1200" b="0" spc="-20" dirty="0">
                <a:solidFill>
                  <a:srgbClr val="767070"/>
                </a:solidFill>
                <a:latin typeface="Microsoft Sans Serif"/>
                <a:cs typeface="Microsoft Sans Serif"/>
              </a:rPr>
              <a:t> </a:t>
            </a:r>
            <a:r>
              <a:rPr sz="1200" b="0" spc="-15" dirty="0">
                <a:solidFill>
                  <a:srgbClr val="767070"/>
                </a:solidFill>
                <a:latin typeface="Microsoft Sans Serif"/>
                <a:cs typeface="Microsoft Sans Serif"/>
              </a:rPr>
              <a:t>академии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2822" y="1464944"/>
            <a:ext cx="74066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Поможем</a:t>
            </a:r>
            <a:r>
              <a:rPr sz="2200" b="1" spc="2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настроить</a:t>
            </a:r>
            <a:r>
              <a:rPr sz="2200" b="1" spc="6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и</a:t>
            </a:r>
            <a:r>
              <a:rPr sz="2200" b="1" spc="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подключить</a:t>
            </a:r>
            <a:r>
              <a:rPr sz="2200" b="1" spc="5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все</a:t>
            </a:r>
            <a:r>
              <a:rPr sz="2200" b="1" spc="1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C71240"/>
                </a:solidFill>
                <a:latin typeface="Arial"/>
                <a:cs typeface="Arial"/>
              </a:rPr>
              <a:t>необходимое </a:t>
            </a:r>
            <a:r>
              <a:rPr sz="2200" b="1" spc="-595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 err="1">
                <a:solidFill>
                  <a:srgbClr val="C71240"/>
                </a:solidFill>
                <a:latin typeface="Arial"/>
                <a:cs typeface="Arial"/>
              </a:rPr>
              <a:t>для</a:t>
            </a:r>
            <a:r>
              <a:rPr sz="2200" b="1" spc="20" dirty="0">
                <a:solidFill>
                  <a:srgbClr val="C71240"/>
                </a:solidFill>
                <a:latin typeface="Arial"/>
                <a:cs typeface="Arial"/>
              </a:rPr>
              <a:t> </a:t>
            </a:r>
            <a:r>
              <a:rPr sz="2200" b="1" spc="-10" dirty="0" err="1">
                <a:solidFill>
                  <a:srgbClr val="C71240"/>
                </a:solidFill>
                <a:latin typeface="Arial"/>
                <a:cs typeface="Arial"/>
              </a:rPr>
              <a:t>работы</a:t>
            </a:r>
            <a:r>
              <a:rPr sz="2200" b="1" spc="-10" dirty="0">
                <a:solidFill>
                  <a:srgbClr val="C71240"/>
                </a:solidFill>
                <a:latin typeface="Arial"/>
                <a:cs typeface="Arial"/>
              </a:rPr>
              <a:t>!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57400" y="3433698"/>
            <a:ext cx="17272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latin typeface="Microsoft Sans Serif"/>
                <a:cs typeface="Microsoft Sans Serif"/>
              </a:rPr>
              <a:t>Настроить электронную почту на мобильных или планшетных устройствах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07457" y="3494485"/>
            <a:ext cx="2193925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Microsoft Sans Serif"/>
                <a:cs typeface="Microsoft Sans Serif"/>
              </a:rPr>
              <a:t>Если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надо</a:t>
            </a:r>
            <a:r>
              <a:rPr sz="1200" spc="-30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подключить,</a:t>
            </a:r>
            <a:endParaRPr sz="1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-5" dirty="0">
                <a:latin typeface="Microsoft Sans Serif"/>
                <a:cs typeface="Microsoft Sans Serif"/>
              </a:rPr>
              <a:t>починить,</a:t>
            </a:r>
            <a:r>
              <a:rPr sz="1200" spc="-10" dirty="0">
                <a:latin typeface="Microsoft Sans Serif"/>
                <a:cs typeface="Microsoft Sans Serif"/>
              </a:rPr>
              <a:t> </a:t>
            </a:r>
            <a:r>
              <a:rPr sz="1200" spc="-5" dirty="0">
                <a:latin typeface="Microsoft Sans Serif"/>
                <a:cs typeface="Microsoft Sans Serif"/>
              </a:rPr>
              <a:t>настроить</a:t>
            </a:r>
            <a:r>
              <a:rPr sz="1200" spc="-25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технику</a:t>
            </a:r>
            <a:r>
              <a:rPr sz="1200" spc="15" dirty="0">
                <a:latin typeface="Microsoft Sans Serif"/>
                <a:cs typeface="Microsoft Sans Serif"/>
              </a:rPr>
              <a:t> </a:t>
            </a:r>
            <a:r>
              <a:rPr sz="1200" spc="315" dirty="0">
                <a:latin typeface="Microsoft Sans Serif"/>
                <a:cs typeface="Microsoft Sans Serif"/>
              </a:rPr>
              <a:t>–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пишите</a:t>
            </a:r>
            <a:r>
              <a:rPr sz="1200" dirty="0">
                <a:latin typeface="Microsoft Sans Serif"/>
                <a:cs typeface="Microsoft Sans Serif"/>
              </a:rPr>
              <a:t> </a:t>
            </a:r>
            <a:r>
              <a:rPr sz="1200" spc="-5" dirty="0" err="1">
                <a:latin typeface="Microsoft Sans Serif"/>
                <a:cs typeface="Microsoft Sans Serif"/>
              </a:rPr>
              <a:t>на</a:t>
            </a:r>
            <a:r>
              <a:rPr lang="ru-RU" sz="1200" spc="-5" dirty="0">
                <a:latin typeface="Microsoft Sans Serif"/>
                <a:cs typeface="Microsoft Sans Serif"/>
              </a:rPr>
              <a:t> электронную почту:</a:t>
            </a:r>
          </a:p>
          <a:p>
            <a:pPr marL="12700" marR="5080">
              <a:lnSpc>
                <a:spcPct val="100000"/>
              </a:lnSpc>
            </a:pPr>
            <a:endParaRPr lang="ru-RU" sz="1200" spc="-5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endParaRPr lang="ru-RU" sz="1200" spc="-5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endParaRPr lang="ru-RU" sz="1200" spc="-5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sz="1200" spc="305" dirty="0">
                <a:latin typeface="Microsoft Sans Serif"/>
                <a:cs typeface="Microsoft Sans Serif"/>
              </a:rPr>
              <a:t> </a:t>
            </a:r>
            <a:r>
              <a:rPr lang="en-US" sz="1200" b="1" spc="-5" dirty="0">
                <a:solidFill>
                  <a:srgbClr val="C7124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help@ranepa.ru</a:t>
            </a:r>
            <a:endParaRPr lang="ru-RU" sz="1200" b="1" spc="-5" dirty="0">
              <a:solidFill>
                <a:srgbClr val="C712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58301" y="3559638"/>
            <a:ext cx="110998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spc="-10" dirty="0">
                <a:latin typeface="Microsoft Sans Serif"/>
                <a:cs typeface="Microsoft Sans Serif"/>
              </a:rPr>
              <a:t>База знаний по работе </a:t>
            </a:r>
            <a:r>
              <a:rPr sz="1200" dirty="0">
                <a:latin typeface="Microsoft Sans Serif"/>
                <a:cs typeface="Microsoft Sans Serif"/>
              </a:rPr>
              <a:t>с</a:t>
            </a:r>
            <a:r>
              <a:rPr sz="1200" spc="-60" dirty="0">
                <a:latin typeface="Microsoft Sans Serif"/>
                <a:cs typeface="Microsoft Sans Serif"/>
              </a:rPr>
              <a:t> </a:t>
            </a:r>
            <a:r>
              <a:rPr sz="1200" spc="-15" dirty="0">
                <a:latin typeface="Microsoft Sans Serif"/>
                <a:cs typeface="Microsoft Sans Serif"/>
              </a:rPr>
              <a:t>прикладными </a:t>
            </a:r>
            <a:r>
              <a:rPr sz="1200" spc="-305" dirty="0">
                <a:latin typeface="Microsoft Sans Serif"/>
                <a:cs typeface="Microsoft Sans Serif"/>
              </a:rPr>
              <a:t> </a:t>
            </a:r>
            <a:r>
              <a:rPr sz="1200" spc="-10" dirty="0">
                <a:latin typeface="Microsoft Sans Serif"/>
                <a:cs typeface="Microsoft Sans Serif"/>
              </a:rPr>
              <a:t>системами</a:t>
            </a:r>
            <a:endParaRPr sz="12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56132" y="5221223"/>
            <a:ext cx="9577070" cy="800100"/>
          </a:xfrm>
          <a:custGeom>
            <a:avLst/>
            <a:gdLst/>
            <a:ahLst/>
            <a:cxnLst/>
            <a:rect l="l" t="t" r="r" b="b"/>
            <a:pathLst>
              <a:path w="9577070" h="800100">
                <a:moveTo>
                  <a:pt x="9576816" y="0"/>
                </a:moveTo>
                <a:lnTo>
                  <a:pt x="0" y="0"/>
                </a:lnTo>
                <a:lnTo>
                  <a:pt x="0" y="800100"/>
                </a:lnTo>
                <a:lnTo>
                  <a:pt x="9576816" y="800100"/>
                </a:lnTo>
                <a:lnTo>
                  <a:pt x="9576816" y="0"/>
                </a:lnTo>
                <a:close/>
              </a:path>
            </a:pathLst>
          </a:custGeom>
          <a:solidFill>
            <a:srgbClr val="C712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741918" y="5389517"/>
            <a:ext cx="1558417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-ma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b="1" spc="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2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help@ranepa.ru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03960" y="5340222"/>
            <a:ext cx="13893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ru-RU" sz="1200" b="1" spc="-5" dirty="0">
                <a:solidFill>
                  <a:srgbClr val="FFFFFF"/>
                </a:solidFill>
                <a:latin typeface="Arial"/>
                <a:cs typeface="Arial"/>
              </a:rPr>
              <a:t>Портал технической поддержки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96020" y="4612385"/>
            <a:ext cx="7575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10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Смотреть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84196" y="4612385"/>
            <a:ext cx="1041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sng" spc="-5" dirty="0">
                <a:solidFill>
                  <a:srgbClr val="C71240"/>
                </a:solidFill>
                <a:uFill>
                  <a:solidFill>
                    <a:srgbClr val="C7123E"/>
                  </a:solidFill>
                </a:u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Подробности</a:t>
            </a:r>
            <a:endParaRPr sz="1200" dirty="0">
              <a:solidFill>
                <a:srgbClr val="C71240"/>
              </a:solidFill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346700" y="2308860"/>
            <a:ext cx="1242059" cy="1120139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69211" y="2586227"/>
            <a:ext cx="832103" cy="77723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983723" y="233172"/>
            <a:ext cx="1525524" cy="667512"/>
          </a:xfrm>
          <a:prstGeom prst="rect">
            <a:avLst/>
          </a:prstGeom>
        </p:spPr>
      </p:pic>
      <p:sp>
        <p:nvSpPr>
          <p:cNvPr id="21" name="object 12">
            <a:extLst>
              <a:ext uri="{FF2B5EF4-FFF2-40B4-BE49-F238E27FC236}">
                <a16:creationId xmlns:a16="http://schemas.microsoft.com/office/drawing/2014/main" id="{6C8D15FA-BBE4-430B-9114-6D1E6AE79E99}"/>
              </a:ext>
            </a:extLst>
          </p:cNvPr>
          <p:cNvSpPr txBox="1"/>
          <p:nvPr/>
        </p:nvSpPr>
        <p:spPr>
          <a:xfrm>
            <a:off x="5288915" y="5479285"/>
            <a:ext cx="1558417" cy="19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lang="ru-RU" sz="1200" b="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>
                <a:solidFill>
                  <a:srgbClr val="FFFFFF"/>
                </a:solidFill>
                <a:latin typeface="Arial"/>
                <a:cs typeface="Arial"/>
              </a:rPr>
              <a:t>help.ranepa.ru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8490</TotalTime>
  <Words>2593</Words>
  <Application>Microsoft Office PowerPoint</Application>
  <PresentationFormat>Широкоэкранный</PresentationFormat>
  <Paragraphs>451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Microsoft Sans Serif</vt:lpstr>
      <vt:lpstr>Times New Roman</vt:lpstr>
      <vt:lpstr>Wingdings</vt:lpstr>
      <vt:lpstr>Office Theme</vt:lpstr>
      <vt:lpstr>Рады Вас видеть в нашей команде!</vt:lpstr>
      <vt:lpstr>Содержание</vt:lpstr>
      <vt:lpstr>Приветствуем Вас в Российской академии народного хозяйства и государственной службы при Президенте Российской Федерации!</vt:lpstr>
      <vt:lpstr>Миссия Академии – объединяем профессионалов, создающих</vt:lpstr>
      <vt:lpstr>Самый авторитетный педагогический коллектив страны</vt:lpstr>
      <vt:lpstr>Институты и факультеты</vt:lpstr>
      <vt:lpstr>Пропускная система</vt:lpstr>
      <vt:lpstr>Возможности Личного кабинета</vt:lpstr>
      <vt:lpstr>9 Ваш личный навигатор по Президентской академии</vt:lpstr>
      <vt:lpstr>10 Ваш личный навигатор по Президентской академии</vt:lpstr>
      <vt:lpstr>11 Ваш личный навигатор по Президентской академии</vt:lpstr>
      <vt:lpstr>12 Ваш личный навигатор по Президентской академии</vt:lpstr>
      <vt:lpstr>13 Ваш личный навигатор по Президентской академии</vt:lpstr>
      <vt:lpstr>14 Ваш личный навигатор по Президентской академии</vt:lpstr>
      <vt:lpstr>15 Ваш личный навигатор по Президентской академии</vt:lpstr>
      <vt:lpstr>16 Ваш личный навигатор по Президентской академии</vt:lpstr>
      <vt:lpstr>17 Ваш личный навигатор по Президентской академии</vt:lpstr>
      <vt:lpstr>18 Ваш личный навигатор по Президентской академии</vt:lpstr>
      <vt:lpstr>Повышайте Вашу квалификацию в Академии!</vt:lpstr>
      <vt:lpstr>20 Ваш личный навигатор по Президентской академии</vt:lpstr>
      <vt:lpstr>21 Ваш личный навигатор по Президентской академии</vt:lpstr>
      <vt:lpstr>22 Ваш личный навигатор по Президентской академии</vt:lpstr>
      <vt:lpstr>Следите за жизнью Академии! </vt:lpstr>
      <vt:lpstr>24 Ваш личный навигатор по Президентской академии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Ююкина Яна Владимировна</dc:creator>
  <cp:lastModifiedBy>Гусенкова Ольга Юрьевна</cp:lastModifiedBy>
  <cp:revision>170</cp:revision>
  <cp:lastPrinted>2025-05-12T14:14:31Z</cp:lastPrinted>
  <dcterms:created xsi:type="dcterms:W3CDTF">2024-01-11T14:00:29Z</dcterms:created>
  <dcterms:modified xsi:type="dcterms:W3CDTF">2025-10-29T13:17:26Z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2023-04-04T00:00:00Z</vt:filetime>
  </property>
  <property fmtid="{D5CDD505-2E9C-101B-9397-08002B2CF9AE}" pid="3" name="Creator">
    <vt:lpwstr>ABBYY FineReader 14</vt:lpwstr>
  </property>
  <property fmtid="{D5CDD505-2E9C-101B-9397-08002B2CF9AE}" pid="4" name="LastSaved">
    <vt:filetime>2024-01-11T00:00:00Z</vt:filetime>
  </property>
</Properties>
</file>